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03" r:id="rId5"/>
    <p:sldId id="320" r:id="rId6"/>
    <p:sldId id="327" r:id="rId7"/>
    <p:sldId id="321" r:id="rId8"/>
    <p:sldId id="322" r:id="rId9"/>
    <p:sldId id="323" r:id="rId10"/>
    <p:sldId id="32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DDDDD"/>
    <a:srgbClr val="068744"/>
    <a:srgbClr val="502871"/>
    <a:srgbClr val="0D809D"/>
    <a:srgbClr val="8AA33B"/>
    <a:srgbClr val="45496B"/>
    <a:srgbClr val="7980A3"/>
    <a:srgbClr val="EDEEF3"/>
    <a:srgbClr val="F7F8FB"/>
    <a:srgbClr val="F5F6F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6" autoAdjust="0"/>
    <p:restoredTop sz="91437" autoAdjust="0"/>
  </p:normalViewPr>
  <p:slideViewPr>
    <p:cSldViewPr>
      <p:cViewPr varScale="1">
        <p:scale>
          <a:sx n="70" d="100"/>
          <a:sy n="70" d="100"/>
        </p:scale>
        <p:origin x="-5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C1A08A-5A82-4FB8-A9AC-3C41B94F9E65}" type="doc">
      <dgm:prSet loTypeId="urn:microsoft.com/office/officeart/2005/8/layout/hList9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84A0E267-3ABA-49CE-BFDD-F1579CAF1FA7}">
      <dgm:prSet phldrT="[Text]"/>
      <dgm:spPr/>
      <dgm:t>
        <a:bodyPr/>
        <a:lstStyle/>
        <a:p>
          <a:r>
            <a:rPr lang="en-US" dirty="0" smtClean="0"/>
            <a:t>Past</a:t>
          </a:r>
          <a:endParaRPr lang="en-US" dirty="0"/>
        </a:p>
      </dgm:t>
    </dgm:pt>
    <dgm:pt modelId="{D1F69F31-2051-4500-8227-D12DF4F68D00}" type="parTrans" cxnId="{5F45867F-0264-48FA-B518-8F3F918EAF8B}">
      <dgm:prSet/>
      <dgm:spPr/>
      <dgm:t>
        <a:bodyPr/>
        <a:lstStyle/>
        <a:p>
          <a:endParaRPr lang="en-US"/>
        </a:p>
      </dgm:t>
    </dgm:pt>
    <dgm:pt modelId="{31E170A1-B5D4-4045-8F47-AF16D3DE4EA6}" type="sibTrans" cxnId="{5F45867F-0264-48FA-B518-8F3F918EAF8B}">
      <dgm:prSet/>
      <dgm:spPr/>
      <dgm:t>
        <a:bodyPr/>
        <a:lstStyle/>
        <a:p>
          <a:endParaRPr lang="en-US"/>
        </a:p>
      </dgm:t>
    </dgm:pt>
    <dgm:pt modelId="{BCB385FC-E6A3-48BE-B889-A1A4E93DC49A}">
      <dgm:prSet phldrT="[Text]"/>
      <dgm:spPr/>
      <dgm:t>
        <a:bodyPr/>
        <a:lstStyle/>
        <a:p>
          <a:r>
            <a:rPr lang="en-US" dirty="0" smtClean="0"/>
            <a:t>Data for Compliance </a:t>
          </a:r>
          <a:endParaRPr lang="en-US" dirty="0"/>
        </a:p>
      </dgm:t>
    </dgm:pt>
    <dgm:pt modelId="{D86D99F0-BB88-43A3-B5F6-349A8F2CC481}" type="parTrans" cxnId="{E3AE860E-FE97-49E0-BAEF-BE89F277899A}">
      <dgm:prSet/>
      <dgm:spPr/>
      <dgm:t>
        <a:bodyPr/>
        <a:lstStyle/>
        <a:p>
          <a:endParaRPr lang="en-US"/>
        </a:p>
      </dgm:t>
    </dgm:pt>
    <dgm:pt modelId="{609DAFB8-B7E4-4AF4-8F08-7B63FC82585E}" type="sibTrans" cxnId="{E3AE860E-FE97-49E0-BAEF-BE89F277899A}">
      <dgm:prSet/>
      <dgm:spPr/>
      <dgm:t>
        <a:bodyPr/>
        <a:lstStyle/>
        <a:p>
          <a:endParaRPr lang="en-US"/>
        </a:p>
      </dgm:t>
    </dgm:pt>
    <dgm:pt modelId="{D7E67262-C10C-4969-8D6D-F48B63D1E404}">
      <dgm:prSet phldrT="[Text]"/>
      <dgm:spPr/>
      <dgm:t>
        <a:bodyPr/>
        <a:lstStyle/>
        <a:p>
          <a:r>
            <a:rPr lang="en-US" dirty="0" smtClean="0"/>
            <a:t>Disjoined Data </a:t>
          </a:r>
          <a:r>
            <a:rPr lang="en-US" dirty="0" smtClean="0"/>
            <a:t>and </a:t>
          </a:r>
          <a:r>
            <a:rPr lang="en-US" dirty="0" smtClean="0"/>
            <a:t>Pockets of Data Staff</a:t>
          </a:r>
          <a:endParaRPr lang="en-US" dirty="0"/>
        </a:p>
      </dgm:t>
    </dgm:pt>
    <dgm:pt modelId="{A9CE0ABD-3599-4DAF-B1A3-18A39D7AF23E}" type="parTrans" cxnId="{8A56ABDF-7C8A-43F1-84EF-D3025A372B1C}">
      <dgm:prSet/>
      <dgm:spPr/>
      <dgm:t>
        <a:bodyPr/>
        <a:lstStyle/>
        <a:p>
          <a:endParaRPr lang="en-US"/>
        </a:p>
      </dgm:t>
    </dgm:pt>
    <dgm:pt modelId="{B80DB56A-B48D-4F3E-AC07-655576F62CA0}" type="sibTrans" cxnId="{8A56ABDF-7C8A-43F1-84EF-D3025A372B1C}">
      <dgm:prSet/>
      <dgm:spPr/>
      <dgm:t>
        <a:bodyPr/>
        <a:lstStyle/>
        <a:p>
          <a:endParaRPr lang="en-US"/>
        </a:p>
      </dgm:t>
    </dgm:pt>
    <dgm:pt modelId="{BBF83791-D56E-4C07-AA50-A4155DECD565}">
      <dgm:prSet phldrT="[Text]"/>
      <dgm:spPr/>
      <dgm:t>
        <a:bodyPr/>
        <a:lstStyle/>
        <a:p>
          <a:r>
            <a:rPr lang="en-US" dirty="0" smtClean="0"/>
            <a:t>Now</a:t>
          </a:r>
          <a:endParaRPr lang="en-US" dirty="0"/>
        </a:p>
      </dgm:t>
    </dgm:pt>
    <dgm:pt modelId="{06A76EB0-CA20-48F7-9B41-DC3E8E0EA6E6}" type="parTrans" cxnId="{C7DF6338-2454-4904-B2F0-FA31DC5CECB9}">
      <dgm:prSet/>
      <dgm:spPr/>
      <dgm:t>
        <a:bodyPr/>
        <a:lstStyle/>
        <a:p>
          <a:endParaRPr lang="en-US"/>
        </a:p>
      </dgm:t>
    </dgm:pt>
    <dgm:pt modelId="{33E084BE-AF0F-49CD-B112-1130AFC9E31E}" type="sibTrans" cxnId="{C7DF6338-2454-4904-B2F0-FA31DC5CECB9}">
      <dgm:prSet/>
      <dgm:spPr/>
      <dgm:t>
        <a:bodyPr/>
        <a:lstStyle/>
        <a:p>
          <a:endParaRPr lang="en-US"/>
        </a:p>
      </dgm:t>
    </dgm:pt>
    <dgm:pt modelId="{D7D0BE80-AD49-4D78-AE6F-619CE29C797B}">
      <dgm:prSet phldrT="[Text]"/>
      <dgm:spPr/>
      <dgm:t>
        <a:bodyPr/>
        <a:lstStyle/>
        <a:p>
          <a:r>
            <a:rPr lang="en-US" dirty="0" smtClean="0"/>
            <a:t>Data to Inform Policy</a:t>
          </a:r>
          <a:endParaRPr lang="en-US" dirty="0"/>
        </a:p>
      </dgm:t>
    </dgm:pt>
    <dgm:pt modelId="{E6F26C8D-4452-4187-B717-2272DF6E5FEC}" type="parTrans" cxnId="{103189FE-6692-48C4-AC1C-EB2ADFA683AB}">
      <dgm:prSet/>
      <dgm:spPr/>
      <dgm:t>
        <a:bodyPr/>
        <a:lstStyle/>
        <a:p>
          <a:endParaRPr lang="en-US"/>
        </a:p>
      </dgm:t>
    </dgm:pt>
    <dgm:pt modelId="{231066A3-1EF7-4CC5-9A0D-DE095D1F0DE2}" type="sibTrans" cxnId="{103189FE-6692-48C4-AC1C-EB2ADFA683AB}">
      <dgm:prSet/>
      <dgm:spPr/>
      <dgm:t>
        <a:bodyPr/>
        <a:lstStyle/>
        <a:p>
          <a:endParaRPr lang="en-US"/>
        </a:p>
      </dgm:t>
    </dgm:pt>
    <dgm:pt modelId="{DAA1C6EA-B309-4785-96A2-469AC6AF69B4}">
      <dgm:prSet phldrT="[Text]"/>
      <dgm:spPr/>
      <dgm:t>
        <a:bodyPr/>
        <a:lstStyle/>
        <a:p>
          <a:r>
            <a:rPr lang="en-US" dirty="0" smtClean="0"/>
            <a:t>Aligned and Coordinated  Data and  Data Staff</a:t>
          </a:r>
          <a:endParaRPr lang="en-US" dirty="0"/>
        </a:p>
      </dgm:t>
    </dgm:pt>
    <dgm:pt modelId="{88C99BE1-F538-471C-86BA-6A64ACCE20B0}" type="parTrans" cxnId="{A14E88B6-50D0-4F1F-8F82-1B8A874E4207}">
      <dgm:prSet/>
      <dgm:spPr/>
      <dgm:t>
        <a:bodyPr/>
        <a:lstStyle/>
        <a:p>
          <a:endParaRPr lang="en-US"/>
        </a:p>
      </dgm:t>
    </dgm:pt>
    <dgm:pt modelId="{1CFF94EE-E3E1-456A-A4AF-B76F3F05619F}" type="sibTrans" cxnId="{A14E88B6-50D0-4F1F-8F82-1B8A874E4207}">
      <dgm:prSet/>
      <dgm:spPr/>
      <dgm:t>
        <a:bodyPr/>
        <a:lstStyle/>
        <a:p>
          <a:endParaRPr lang="en-US"/>
        </a:p>
      </dgm:t>
    </dgm:pt>
    <dgm:pt modelId="{D6CF91FD-6C4A-42CF-9642-8959678AA872}" type="pres">
      <dgm:prSet presAssocID="{D8C1A08A-5A82-4FB8-A9AC-3C41B94F9E6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47B48AA-0A54-44EA-AB94-D0B4ADC1946D}" type="pres">
      <dgm:prSet presAssocID="{84A0E267-3ABA-49CE-BFDD-F1579CAF1FA7}" presName="posSpace" presStyleCnt="0"/>
      <dgm:spPr/>
    </dgm:pt>
    <dgm:pt modelId="{AC109621-0F5D-4AAA-BB6A-056B930B7D75}" type="pres">
      <dgm:prSet presAssocID="{84A0E267-3ABA-49CE-BFDD-F1579CAF1FA7}" presName="vertFlow" presStyleCnt="0"/>
      <dgm:spPr/>
    </dgm:pt>
    <dgm:pt modelId="{AA69E799-3FB2-42C0-A483-1E5F584B35E1}" type="pres">
      <dgm:prSet presAssocID="{84A0E267-3ABA-49CE-BFDD-F1579CAF1FA7}" presName="topSpace" presStyleCnt="0"/>
      <dgm:spPr/>
    </dgm:pt>
    <dgm:pt modelId="{AECD0474-47FA-4FBA-963C-DD6E8F0C3F63}" type="pres">
      <dgm:prSet presAssocID="{84A0E267-3ABA-49CE-BFDD-F1579CAF1FA7}" presName="firstComp" presStyleCnt="0"/>
      <dgm:spPr/>
    </dgm:pt>
    <dgm:pt modelId="{03AEB567-C1BC-4F7E-9586-ADA4DEC81FC3}" type="pres">
      <dgm:prSet presAssocID="{84A0E267-3ABA-49CE-BFDD-F1579CAF1FA7}" presName="firstChild" presStyleLbl="bgAccFollowNode1" presStyleIdx="0" presStyleCnt="4"/>
      <dgm:spPr/>
      <dgm:t>
        <a:bodyPr/>
        <a:lstStyle/>
        <a:p>
          <a:endParaRPr lang="en-US"/>
        </a:p>
      </dgm:t>
    </dgm:pt>
    <dgm:pt modelId="{4CF7779B-420D-4B00-85EB-8AA661883801}" type="pres">
      <dgm:prSet presAssocID="{84A0E267-3ABA-49CE-BFDD-F1579CAF1FA7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5BB76-9AD9-4208-B805-B7CAF5AC6A45}" type="pres">
      <dgm:prSet presAssocID="{D7E67262-C10C-4969-8D6D-F48B63D1E404}" presName="comp" presStyleCnt="0"/>
      <dgm:spPr/>
    </dgm:pt>
    <dgm:pt modelId="{AC2CF9BB-F0C9-4400-A923-98017ACFEF59}" type="pres">
      <dgm:prSet presAssocID="{D7E67262-C10C-4969-8D6D-F48B63D1E404}" presName="child" presStyleLbl="bgAccFollowNode1" presStyleIdx="1" presStyleCnt="4" custScaleY="159987"/>
      <dgm:spPr/>
      <dgm:t>
        <a:bodyPr/>
        <a:lstStyle/>
        <a:p>
          <a:endParaRPr lang="en-US"/>
        </a:p>
      </dgm:t>
    </dgm:pt>
    <dgm:pt modelId="{2A43713B-A774-446B-86F4-3F66AD0B254F}" type="pres">
      <dgm:prSet presAssocID="{D7E67262-C10C-4969-8D6D-F48B63D1E404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C2D4D-1A9E-4083-9DDA-B74F1027159A}" type="pres">
      <dgm:prSet presAssocID="{84A0E267-3ABA-49CE-BFDD-F1579CAF1FA7}" presName="negSpace" presStyleCnt="0"/>
      <dgm:spPr/>
    </dgm:pt>
    <dgm:pt modelId="{40A98890-1382-426F-9C7B-2AF4A357D983}" type="pres">
      <dgm:prSet presAssocID="{84A0E267-3ABA-49CE-BFDD-F1579CAF1FA7}" presName="circle" presStyleLbl="node1" presStyleIdx="0" presStyleCnt="2"/>
      <dgm:spPr/>
      <dgm:t>
        <a:bodyPr/>
        <a:lstStyle/>
        <a:p>
          <a:endParaRPr lang="en-US"/>
        </a:p>
      </dgm:t>
    </dgm:pt>
    <dgm:pt modelId="{F4682288-C065-46BE-86A1-187A2CFBB543}" type="pres">
      <dgm:prSet presAssocID="{31E170A1-B5D4-4045-8F47-AF16D3DE4EA6}" presName="transSpace" presStyleCnt="0"/>
      <dgm:spPr/>
    </dgm:pt>
    <dgm:pt modelId="{391B8C9D-DADD-4415-90A5-C2DA13CE8019}" type="pres">
      <dgm:prSet presAssocID="{BBF83791-D56E-4C07-AA50-A4155DECD565}" presName="posSpace" presStyleCnt="0"/>
      <dgm:spPr/>
    </dgm:pt>
    <dgm:pt modelId="{51F5644E-0A77-48BB-9280-A2AC07848BAD}" type="pres">
      <dgm:prSet presAssocID="{BBF83791-D56E-4C07-AA50-A4155DECD565}" presName="vertFlow" presStyleCnt="0"/>
      <dgm:spPr/>
    </dgm:pt>
    <dgm:pt modelId="{A10E7644-E623-4D3C-A3E4-7B8B68987CC1}" type="pres">
      <dgm:prSet presAssocID="{BBF83791-D56E-4C07-AA50-A4155DECD565}" presName="topSpace" presStyleCnt="0"/>
      <dgm:spPr/>
    </dgm:pt>
    <dgm:pt modelId="{EC24589A-40CB-4C1B-80FF-69204C3EE1DD}" type="pres">
      <dgm:prSet presAssocID="{BBF83791-D56E-4C07-AA50-A4155DECD565}" presName="firstComp" presStyleCnt="0"/>
      <dgm:spPr/>
    </dgm:pt>
    <dgm:pt modelId="{C9F5CDAE-B264-44FA-9682-03880C25B880}" type="pres">
      <dgm:prSet presAssocID="{BBF83791-D56E-4C07-AA50-A4155DECD565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F30A7964-AE24-46DB-A79E-F3ED265B80C5}" type="pres">
      <dgm:prSet presAssocID="{BBF83791-D56E-4C07-AA50-A4155DECD565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11020D-40CF-4FF4-B1A0-54BAA3AC8FA0}" type="pres">
      <dgm:prSet presAssocID="{DAA1C6EA-B309-4785-96A2-469AC6AF69B4}" presName="comp" presStyleCnt="0"/>
      <dgm:spPr/>
    </dgm:pt>
    <dgm:pt modelId="{07135963-C215-4898-BD3E-5F08ED1E402E}" type="pres">
      <dgm:prSet presAssocID="{DAA1C6EA-B309-4785-96A2-469AC6AF69B4}" presName="child" presStyleLbl="bgAccFollowNode1" presStyleIdx="3" presStyleCnt="4" custScaleY="159987"/>
      <dgm:spPr/>
      <dgm:t>
        <a:bodyPr/>
        <a:lstStyle/>
        <a:p>
          <a:endParaRPr lang="en-US"/>
        </a:p>
      </dgm:t>
    </dgm:pt>
    <dgm:pt modelId="{1C86C51C-6EC9-4F62-B4B5-CF97753478C4}" type="pres">
      <dgm:prSet presAssocID="{DAA1C6EA-B309-4785-96A2-469AC6AF69B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6EB98-4AF4-462A-A9DB-DC580D9B956F}" type="pres">
      <dgm:prSet presAssocID="{BBF83791-D56E-4C07-AA50-A4155DECD565}" presName="negSpace" presStyleCnt="0"/>
      <dgm:spPr/>
    </dgm:pt>
    <dgm:pt modelId="{C927539C-E7ED-477A-A2BC-614D1F173124}" type="pres">
      <dgm:prSet presAssocID="{BBF83791-D56E-4C07-AA50-A4155DECD565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E3AE860E-FE97-49E0-BAEF-BE89F277899A}" srcId="{84A0E267-3ABA-49CE-BFDD-F1579CAF1FA7}" destId="{BCB385FC-E6A3-48BE-B889-A1A4E93DC49A}" srcOrd="0" destOrd="0" parTransId="{D86D99F0-BB88-43A3-B5F6-349A8F2CC481}" sibTransId="{609DAFB8-B7E4-4AF4-8F08-7B63FC82585E}"/>
    <dgm:cxn modelId="{2215773E-B0E2-414B-B1E7-CEF1B4BAF66E}" type="presOf" srcId="{D7E67262-C10C-4969-8D6D-F48B63D1E404}" destId="{2A43713B-A774-446B-86F4-3F66AD0B254F}" srcOrd="1" destOrd="0" presId="urn:microsoft.com/office/officeart/2005/8/layout/hList9"/>
    <dgm:cxn modelId="{C7DF6338-2454-4904-B2F0-FA31DC5CECB9}" srcId="{D8C1A08A-5A82-4FB8-A9AC-3C41B94F9E65}" destId="{BBF83791-D56E-4C07-AA50-A4155DECD565}" srcOrd="1" destOrd="0" parTransId="{06A76EB0-CA20-48F7-9B41-DC3E8E0EA6E6}" sibTransId="{33E084BE-AF0F-49CD-B112-1130AFC9E31E}"/>
    <dgm:cxn modelId="{5F45867F-0264-48FA-B518-8F3F918EAF8B}" srcId="{D8C1A08A-5A82-4FB8-A9AC-3C41B94F9E65}" destId="{84A0E267-3ABA-49CE-BFDD-F1579CAF1FA7}" srcOrd="0" destOrd="0" parTransId="{D1F69F31-2051-4500-8227-D12DF4F68D00}" sibTransId="{31E170A1-B5D4-4045-8F47-AF16D3DE4EA6}"/>
    <dgm:cxn modelId="{C598DBFD-F6E6-4518-AA95-D4DD1F023229}" type="presOf" srcId="{D7D0BE80-AD49-4D78-AE6F-619CE29C797B}" destId="{F30A7964-AE24-46DB-A79E-F3ED265B80C5}" srcOrd="1" destOrd="0" presId="urn:microsoft.com/office/officeart/2005/8/layout/hList9"/>
    <dgm:cxn modelId="{1ED965C1-F2C8-4ACD-9B4D-AEA0254A766B}" type="presOf" srcId="{DAA1C6EA-B309-4785-96A2-469AC6AF69B4}" destId="{1C86C51C-6EC9-4F62-B4B5-CF97753478C4}" srcOrd="1" destOrd="0" presId="urn:microsoft.com/office/officeart/2005/8/layout/hList9"/>
    <dgm:cxn modelId="{103189FE-6692-48C4-AC1C-EB2ADFA683AB}" srcId="{BBF83791-D56E-4C07-AA50-A4155DECD565}" destId="{D7D0BE80-AD49-4D78-AE6F-619CE29C797B}" srcOrd="0" destOrd="0" parTransId="{E6F26C8D-4452-4187-B717-2272DF6E5FEC}" sibTransId="{231066A3-1EF7-4CC5-9A0D-DE095D1F0DE2}"/>
    <dgm:cxn modelId="{72EF798E-C0CE-495D-ADED-84552E2EAF55}" type="presOf" srcId="{D7E67262-C10C-4969-8D6D-F48B63D1E404}" destId="{AC2CF9BB-F0C9-4400-A923-98017ACFEF59}" srcOrd="0" destOrd="0" presId="urn:microsoft.com/office/officeart/2005/8/layout/hList9"/>
    <dgm:cxn modelId="{8F1E70B4-FA15-4FB2-9843-18E94987C232}" type="presOf" srcId="{BCB385FC-E6A3-48BE-B889-A1A4E93DC49A}" destId="{03AEB567-C1BC-4F7E-9586-ADA4DEC81FC3}" srcOrd="0" destOrd="0" presId="urn:microsoft.com/office/officeart/2005/8/layout/hList9"/>
    <dgm:cxn modelId="{A14E88B6-50D0-4F1F-8F82-1B8A874E4207}" srcId="{BBF83791-D56E-4C07-AA50-A4155DECD565}" destId="{DAA1C6EA-B309-4785-96A2-469AC6AF69B4}" srcOrd="1" destOrd="0" parTransId="{88C99BE1-F538-471C-86BA-6A64ACCE20B0}" sibTransId="{1CFF94EE-E3E1-456A-A4AF-B76F3F05619F}"/>
    <dgm:cxn modelId="{0DC7D86A-DF97-40BE-B466-1FA1B088DF96}" type="presOf" srcId="{D8C1A08A-5A82-4FB8-A9AC-3C41B94F9E65}" destId="{D6CF91FD-6C4A-42CF-9642-8959678AA872}" srcOrd="0" destOrd="0" presId="urn:microsoft.com/office/officeart/2005/8/layout/hList9"/>
    <dgm:cxn modelId="{6F2D48FA-267E-429D-BE2A-E078964E4624}" type="presOf" srcId="{BCB385FC-E6A3-48BE-B889-A1A4E93DC49A}" destId="{4CF7779B-420D-4B00-85EB-8AA661883801}" srcOrd="1" destOrd="0" presId="urn:microsoft.com/office/officeart/2005/8/layout/hList9"/>
    <dgm:cxn modelId="{85B81C85-C891-45D3-A489-3E902CEFA41E}" type="presOf" srcId="{DAA1C6EA-B309-4785-96A2-469AC6AF69B4}" destId="{07135963-C215-4898-BD3E-5F08ED1E402E}" srcOrd="0" destOrd="0" presId="urn:microsoft.com/office/officeart/2005/8/layout/hList9"/>
    <dgm:cxn modelId="{8A56ABDF-7C8A-43F1-84EF-D3025A372B1C}" srcId="{84A0E267-3ABA-49CE-BFDD-F1579CAF1FA7}" destId="{D7E67262-C10C-4969-8D6D-F48B63D1E404}" srcOrd="1" destOrd="0" parTransId="{A9CE0ABD-3599-4DAF-B1A3-18A39D7AF23E}" sibTransId="{B80DB56A-B48D-4F3E-AC07-655576F62CA0}"/>
    <dgm:cxn modelId="{FE8FBC01-DA98-42E6-926D-19A80AE39856}" type="presOf" srcId="{84A0E267-3ABA-49CE-BFDD-F1579CAF1FA7}" destId="{40A98890-1382-426F-9C7B-2AF4A357D983}" srcOrd="0" destOrd="0" presId="urn:microsoft.com/office/officeart/2005/8/layout/hList9"/>
    <dgm:cxn modelId="{8E1D4DF1-0FD5-485D-BB73-953F32906111}" type="presOf" srcId="{BBF83791-D56E-4C07-AA50-A4155DECD565}" destId="{C927539C-E7ED-477A-A2BC-614D1F173124}" srcOrd="0" destOrd="0" presId="urn:microsoft.com/office/officeart/2005/8/layout/hList9"/>
    <dgm:cxn modelId="{A2BF7227-68D2-470B-AA4E-C991BC5D1AA2}" type="presOf" srcId="{D7D0BE80-AD49-4D78-AE6F-619CE29C797B}" destId="{C9F5CDAE-B264-44FA-9682-03880C25B880}" srcOrd="0" destOrd="0" presId="urn:microsoft.com/office/officeart/2005/8/layout/hList9"/>
    <dgm:cxn modelId="{556BC30A-A37B-4F4C-8A67-891AE09D7585}" type="presParOf" srcId="{D6CF91FD-6C4A-42CF-9642-8959678AA872}" destId="{A47B48AA-0A54-44EA-AB94-D0B4ADC1946D}" srcOrd="0" destOrd="0" presId="urn:microsoft.com/office/officeart/2005/8/layout/hList9"/>
    <dgm:cxn modelId="{36E1CCEC-06A4-4C0B-9008-9ACBF69C4493}" type="presParOf" srcId="{D6CF91FD-6C4A-42CF-9642-8959678AA872}" destId="{AC109621-0F5D-4AAA-BB6A-056B930B7D75}" srcOrd="1" destOrd="0" presId="urn:microsoft.com/office/officeart/2005/8/layout/hList9"/>
    <dgm:cxn modelId="{2D646400-9B64-4474-971B-313F5CBE6B57}" type="presParOf" srcId="{AC109621-0F5D-4AAA-BB6A-056B930B7D75}" destId="{AA69E799-3FB2-42C0-A483-1E5F584B35E1}" srcOrd="0" destOrd="0" presId="urn:microsoft.com/office/officeart/2005/8/layout/hList9"/>
    <dgm:cxn modelId="{B91FCEF7-DD03-4184-A1FC-71FACA4619F6}" type="presParOf" srcId="{AC109621-0F5D-4AAA-BB6A-056B930B7D75}" destId="{AECD0474-47FA-4FBA-963C-DD6E8F0C3F63}" srcOrd="1" destOrd="0" presId="urn:microsoft.com/office/officeart/2005/8/layout/hList9"/>
    <dgm:cxn modelId="{4AD3E82D-73BC-4947-BF2B-6E9186C0D61E}" type="presParOf" srcId="{AECD0474-47FA-4FBA-963C-DD6E8F0C3F63}" destId="{03AEB567-C1BC-4F7E-9586-ADA4DEC81FC3}" srcOrd="0" destOrd="0" presId="urn:microsoft.com/office/officeart/2005/8/layout/hList9"/>
    <dgm:cxn modelId="{86B68F71-E9D7-4000-B78E-C4EDE4EE19E0}" type="presParOf" srcId="{AECD0474-47FA-4FBA-963C-DD6E8F0C3F63}" destId="{4CF7779B-420D-4B00-85EB-8AA661883801}" srcOrd="1" destOrd="0" presId="urn:microsoft.com/office/officeart/2005/8/layout/hList9"/>
    <dgm:cxn modelId="{FB4B1FAF-6896-45DB-B510-62820A798086}" type="presParOf" srcId="{AC109621-0F5D-4AAA-BB6A-056B930B7D75}" destId="{C0B5BB76-9AD9-4208-B805-B7CAF5AC6A45}" srcOrd="2" destOrd="0" presId="urn:microsoft.com/office/officeart/2005/8/layout/hList9"/>
    <dgm:cxn modelId="{B3E2E31D-8F98-4EE4-98DA-5DB3316D6986}" type="presParOf" srcId="{C0B5BB76-9AD9-4208-B805-B7CAF5AC6A45}" destId="{AC2CF9BB-F0C9-4400-A923-98017ACFEF59}" srcOrd="0" destOrd="0" presId="urn:microsoft.com/office/officeart/2005/8/layout/hList9"/>
    <dgm:cxn modelId="{E2241BF4-E04A-4E53-ACC6-ED8586DAACA9}" type="presParOf" srcId="{C0B5BB76-9AD9-4208-B805-B7CAF5AC6A45}" destId="{2A43713B-A774-446B-86F4-3F66AD0B254F}" srcOrd="1" destOrd="0" presId="urn:microsoft.com/office/officeart/2005/8/layout/hList9"/>
    <dgm:cxn modelId="{4C76BB9D-5868-47B5-A286-5832F5C37A63}" type="presParOf" srcId="{D6CF91FD-6C4A-42CF-9642-8959678AA872}" destId="{9AFC2D4D-1A9E-4083-9DDA-B74F1027159A}" srcOrd="2" destOrd="0" presId="urn:microsoft.com/office/officeart/2005/8/layout/hList9"/>
    <dgm:cxn modelId="{364D7111-B36C-4CA1-B36C-8F8662EB06F8}" type="presParOf" srcId="{D6CF91FD-6C4A-42CF-9642-8959678AA872}" destId="{40A98890-1382-426F-9C7B-2AF4A357D983}" srcOrd="3" destOrd="0" presId="urn:microsoft.com/office/officeart/2005/8/layout/hList9"/>
    <dgm:cxn modelId="{1CD0CF5B-108C-4796-A364-38A817AB8F6F}" type="presParOf" srcId="{D6CF91FD-6C4A-42CF-9642-8959678AA872}" destId="{F4682288-C065-46BE-86A1-187A2CFBB543}" srcOrd="4" destOrd="0" presId="urn:microsoft.com/office/officeart/2005/8/layout/hList9"/>
    <dgm:cxn modelId="{3C7FF77E-4FFD-424D-962D-7187A1B64835}" type="presParOf" srcId="{D6CF91FD-6C4A-42CF-9642-8959678AA872}" destId="{391B8C9D-DADD-4415-90A5-C2DA13CE8019}" srcOrd="5" destOrd="0" presId="urn:microsoft.com/office/officeart/2005/8/layout/hList9"/>
    <dgm:cxn modelId="{4F389141-B81A-4849-A2E9-42F85FB1C44F}" type="presParOf" srcId="{D6CF91FD-6C4A-42CF-9642-8959678AA872}" destId="{51F5644E-0A77-48BB-9280-A2AC07848BAD}" srcOrd="6" destOrd="0" presId="urn:microsoft.com/office/officeart/2005/8/layout/hList9"/>
    <dgm:cxn modelId="{ACE6FDDA-5E82-41A9-9B13-F7CAA8C511EC}" type="presParOf" srcId="{51F5644E-0A77-48BB-9280-A2AC07848BAD}" destId="{A10E7644-E623-4D3C-A3E4-7B8B68987CC1}" srcOrd="0" destOrd="0" presId="urn:microsoft.com/office/officeart/2005/8/layout/hList9"/>
    <dgm:cxn modelId="{8800C2C2-B8C1-4986-BB85-8DFB917619EB}" type="presParOf" srcId="{51F5644E-0A77-48BB-9280-A2AC07848BAD}" destId="{EC24589A-40CB-4C1B-80FF-69204C3EE1DD}" srcOrd="1" destOrd="0" presId="urn:microsoft.com/office/officeart/2005/8/layout/hList9"/>
    <dgm:cxn modelId="{42CA7C03-E414-4584-B361-4710B38D4124}" type="presParOf" srcId="{EC24589A-40CB-4C1B-80FF-69204C3EE1DD}" destId="{C9F5CDAE-B264-44FA-9682-03880C25B880}" srcOrd="0" destOrd="0" presId="urn:microsoft.com/office/officeart/2005/8/layout/hList9"/>
    <dgm:cxn modelId="{EDEB6C93-5CDA-4979-AA8C-FA68934FF7B2}" type="presParOf" srcId="{EC24589A-40CB-4C1B-80FF-69204C3EE1DD}" destId="{F30A7964-AE24-46DB-A79E-F3ED265B80C5}" srcOrd="1" destOrd="0" presId="urn:microsoft.com/office/officeart/2005/8/layout/hList9"/>
    <dgm:cxn modelId="{41A98AEA-B4AE-472F-B78A-A126A4884049}" type="presParOf" srcId="{51F5644E-0A77-48BB-9280-A2AC07848BAD}" destId="{2811020D-40CF-4FF4-B1A0-54BAA3AC8FA0}" srcOrd="2" destOrd="0" presId="urn:microsoft.com/office/officeart/2005/8/layout/hList9"/>
    <dgm:cxn modelId="{96FB02CD-A9BE-4FED-BA84-6CA6BDF27BCA}" type="presParOf" srcId="{2811020D-40CF-4FF4-B1A0-54BAA3AC8FA0}" destId="{07135963-C215-4898-BD3E-5F08ED1E402E}" srcOrd="0" destOrd="0" presId="urn:microsoft.com/office/officeart/2005/8/layout/hList9"/>
    <dgm:cxn modelId="{8D248045-0814-4100-9604-5E77106849C1}" type="presParOf" srcId="{2811020D-40CF-4FF4-B1A0-54BAA3AC8FA0}" destId="{1C86C51C-6EC9-4F62-B4B5-CF97753478C4}" srcOrd="1" destOrd="0" presId="urn:microsoft.com/office/officeart/2005/8/layout/hList9"/>
    <dgm:cxn modelId="{6EA5D7B7-042E-4771-B4A5-6F0DC97E420C}" type="presParOf" srcId="{D6CF91FD-6C4A-42CF-9642-8959678AA872}" destId="{5346EB98-4AF4-462A-A9DB-DC580D9B956F}" srcOrd="7" destOrd="0" presId="urn:microsoft.com/office/officeart/2005/8/layout/hList9"/>
    <dgm:cxn modelId="{D9B777A6-2DD5-45BA-920B-D92B791C222F}" type="presParOf" srcId="{D6CF91FD-6C4A-42CF-9642-8959678AA872}" destId="{C927539C-E7ED-477A-A2BC-614D1F17312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AEB567-C1BC-4F7E-9586-ADA4DEC81FC3}">
      <dsp:nvSpPr>
        <dsp:cNvPr id="0" name=""/>
        <dsp:cNvSpPr/>
      </dsp:nvSpPr>
      <dsp:spPr>
        <a:xfrm>
          <a:off x="1067633" y="818943"/>
          <a:ext cx="1999468" cy="133364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Data for Compliance </a:t>
          </a:r>
          <a:endParaRPr lang="en-US" sz="2200" kern="1200" dirty="0"/>
        </a:p>
      </dsp:txBody>
      <dsp:txXfrm>
        <a:off x="1387548" y="818943"/>
        <a:ext cx="1679553" cy="1333645"/>
      </dsp:txXfrm>
    </dsp:sp>
    <dsp:sp modelId="{AC2CF9BB-F0C9-4400-A923-98017ACFEF59}">
      <dsp:nvSpPr>
        <dsp:cNvPr id="0" name=""/>
        <dsp:cNvSpPr/>
      </dsp:nvSpPr>
      <dsp:spPr>
        <a:xfrm>
          <a:off x="1067633" y="2152588"/>
          <a:ext cx="1999468" cy="213365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Disjoined Data </a:t>
          </a:r>
          <a:r>
            <a:rPr lang="en-US" sz="2200" kern="1200" dirty="0" smtClean="0"/>
            <a:t>and </a:t>
          </a:r>
          <a:r>
            <a:rPr lang="en-US" sz="2200" kern="1200" dirty="0" smtClean="0"/>
            <a:t>Pockets of Data Staff</a:t>
          </a:r>
          <a:endParaRPr lang="en-US" sz="2200" kern="1200" dirty="0"/>
        </a:p>
      </dsp:txBody>
      <dsp:txXfrm>
        <a:off x="1387548" y="2152588"/>
        <a:ext cx="1679553" cy="2133659"/>
      </dsp:txXfrm>
    </dsp:sp>
    <dsp:sp modelId="{40A98890-1382-426F-9C7B-2AF4A357D983}">
      <dsp:nvSpPr>
        <dsp:cNvPr id="0" name=""/>
        <dsp:cNvSpPr/>
      </dsp:nvSpPr>
      <dsp:spPr>
        <a:xfrm>
          <a:off x="1250" y="285751"/>
          <a:ext cx="1332979" cy="1332979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Past</a:t>
          </a:r>
          <a:endParaRPr lang="en-US" sz="3900" kern="1200" dirty="0"/>
        </a:p>
      </dsp:txBody>
      <dsp:txXfrm>
        <a:off x="1250" y="285751"/>
        <a:ext cx="1332979" cy="1332979"/>
      </dsp:txXfrm>
    </dsp:sp>
    <dsp:sp modelId="{C9F5CDAE-B264-44FA-9682-03880C25B880}">
      <dsp:nvSpPr>
        <dsp:cNvPr id="0" name=""/>
        <dsp:cNvSpPr/>
      </dsp:nvSpPr>
      <dsp:spPr>
        <a:xfrm>
          <a:off x="4400081" y="818943"/>
          <a:ext cx="1999468" cy="133364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Data to Inform Policy</a:t>
          </a:r>
          <a:endParaRPr lang="en-US" sz="2100" kern="1200" dirty="0"/>
        </a:p>
      </dsp:txBody>
      <dsp:txXfrm>
        <a:off x="4719996" y="818943"/>
        <a:ext cx="1679553" cy="1333645"/>
      </dsp:txXfrm>
    </dsp:sp>
    <dsp:sp modelId="{07135963-C215-4898-BD3E-5F08ED1E402E}">
      <dsp:nvSpPr>
        <dsp:cNvPr id="0" name=""/>
        <dsp:cNvSpPr/>
      </dsp:nvSpPr>
      <dsp:spPr>
        <a:xfrm>
          <a:off x="4400081" y="2152588"/>
          <a:ext cx="1999468" cy="213365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Aligned and Coordinated  Data and  Data Staff</a:t>
          </a:r>
          <a:endParaRPr lang="en-US" sz="2100" kern="1200" dirty="0"/>
        </a:p>
      </dsp:txBody>
      <dsp:txXfrm>
        <a:off x="4719996" y="2152588"/>
        <a:ext cx="1679553" cy="2133659"/>
      </dsp:txXfrm>
    </dsp:sp>
    <dsp:sp modelId="{C927539C-E7ED-477A-A2BC-614D1F173124}">
      <dsp:nvSpPr>
        <dsp:cNvPr id="0" name=""/>
        <dsp:cNvSpPr/>
      </dsp:nvSpPr>
      <dsp:spPr>
        <a:xfrm>
          <a:off x="3333697" y="285751"/>
          <a:ext cx="1332979" cy="1332979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218909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9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9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Now</a:t>
          </a:r>
          <a:endParaRPr lang="en-US" sz="3900" kern="1200" dirty="0"/>
        </a:p>
      </dsp:txBody>
      <dsp:txXfrm>
        <a:off x="3333697" y="285751"/>
        <a:ext cx="1332979" cy="1332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A7DB7-73B3-4AE0-A842-AAAEEC7C0C42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C58CA-12E4-4F31-9B48-6F56F73F4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84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C58CA-12E4-4F31-9B48-6F56F73F44E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C58CA-12E4-4F31-9B48-6F56F73F44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C58CA-12E4-4F31-9B48-6F56F73F44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C58CA-12E4-4F31-9B48-6F56F73F44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C58CA-12E4-4F31-9B48-6F56F73F44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C58CA-12E4-4F31-9B48-6F56F73F44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C58CA-12E4-4F31-9B48-6F56F73F44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012375" y="2133600"/>
            <a:ext cx="914400" cy="91440"/>
          </a:xfrm>
          <a:prstGeom prst="rect">
            <a:avLst/>
          </a:prstGeom>
          <a:solidFill>
            <a:srgbClr val="8AA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67350" y="2133600"/>
            <a:ext cx="914400" cy="91440"/>
          </a:xfrm>
          <a:prstGeom prst="rect">
            <a:avLst/>
          </a:prstGeom>
          <a:solidFill>
            <a:srgbClr val="0D8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10450" y="2133600"/>
            <a:ext cx="914400" cy="91440"/>
          </a:xfrm>
          <a:prstGeom prst="rect">
            <a:avLst/>
          </a:prstGeom>
          <a:solidFill>
            <a:srgbClr val="502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867400" y="2133600"/>
            <a:ext cx="914400" cy="91440"/>
          </a:xfrm>
          <a:prstGeom prst="rect">
            <a:avLst/>
          </a:prstGeom>
          <a:solidFill>
            <a:srgbClr val="068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814816" y="2133600"/>
            <a:ext cx="329184" cy="91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957950" y="2045525"/>
            <a:ext cx="3840480" cy="228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2013 MIS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SLDS logo_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1790" y="5181600"/>
            <a:ext cx="1192476" cy="1020733"/>
          </a:xfrm>
          <a:prstGeom prst="rect">
            <a:avLst/>
          </a:prstGeom>
        </p:spPr>
      </p:pic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1704038" y="1043050"/>
            <a:ext cx="7162800" cy="785750"/>
          </a:xfrm>
        </p:spPr>
        <p:txBody>
          <a:bodyPr tIns="0" bIns="0">
            <a:noAutofit/>
          </a:bodyPr>
          <a:lstStyle>
            <a:lvl1pPr algn="r">
              <a:defRPr sz="4000" cap="small" baseline="0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  </a:t>
            </a:r>
            <a:endParaRPr lang="en-US" dirty="0"/>
          </a:p>
        </p:txBody>
      </p:sp>
      <p:pic>
        <p:nvPicPr>
          <p:cNvPr id="28" name="Picture 27" descr="edustack.final2.jpg"/>
          <p:cNvPicPr>
            <a:picLocks noChangeAspect="1"/>
          </p:cNvPicPr>
          <p:nvPr userDrawn="1"/>
        </p:nvPicPr>
        <p:blipFill>
          <a:blip r:embed="rId3" cstate="print"/>
          <a:srcRect l="36963" t="3067" r="10274"/>
          <a:stretch>
            <a:fillRect/>
          </a:stretch>
        </p:blipFill>
        <p:spPr>
          <a:xfrm>
            <a:off x="0" y="40575"/>
            <a:ext cx="1524000" cy="6367961"/>
          </a:xfrm>
          <a:prstGeom prst="rect">
            <a:avLst/>
          </a:prstGeom>
        </p:spPr>
      </p:pic>
      <p:sp>
        <p:nvSpPr>
          <p:cNvPr id="29" name="Rectangle 28"/>
          <p:cNvSpPr/>
          <p:nvPr userDrawn="1"/>
        </p:nvSpPr>
        <p:spPr>
          <a:xfrm>
            <a:off x="2118360" y="2133600"/>
            <a:ext cx="2834640" cy="9144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012375" y="838200"/>
            <a:ext cx="914400" cy="45720"/>
          </a:xfrm>
          <a:prstGeom prst="rect">
            <a:avLst/>
          </a:prstGeom>
          <a:solidFill>
            <a:srgbClr val="8AA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55475" y="838200"/>
            <a:ext cx="914400" cy="45720"/>
          </a:xfrm>
          <a:prstGeom prst="rect">
            <a:avLst/>
          </a:prstGeom>
          <a:solidFill>
            <a:srgbClr val="0D8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10450" y="838200"/>
            <a:ext cx="914400" cy="45720"/>
          </a:xfrm>
          <a:prstGeom prst="rect">
            <a:avLst/>
          </a:prstGeom>
          <a:solidFill>
            <a:srgbClr val="502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867400" y="838200"/>
            <a:ext cx="914400" cy="45720"/>
          </a:xfrm>
          <a:prstGeom prst="rect">
            <a:avLst/>
          </a:prstGeom>
          <a:solidFill>
            <a:srgbClr val="068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814816" y="838200"/>
            <a:ext cx="329184" cy="4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988625" y="762000"/>
            <a:ext cx="3810000" cy="228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2013 MIS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8448" y="1143000"/>
            <a:ext cx="8534400" cy="4525963"/>
          </a:xfr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800" b="1">
                <a:latin typeface="Gill Sans MT" pitchFamily="34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800">
                <a:latin typeface="Gill Sans MT" pitchFamily="34" charset="0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buSzPct val="70000"/>
              <a:buFont typeface="Courier New" pitchFamily="49" charset="0"/>
              <a:buChar char="o"/>
              <a:defRPr>
                <a:latin typeface="Gill Sans MT" pitchFamily="34" charset="0"/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>
                <a:latin typeface="Gill Sans MT" pitchFamily="34" charset="0"/>
              </a:defRPr>
            </a:lvl4pPr>
            <a:lvl5pPr>
              <a:buClr>
                <a:schemeClr val="tx1">
                  <a:lumMod val="75000"/>
                  <a:lumOff val="25000"/>
                </a:schemeClr>
              </a:buCl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Topic</a:t>
            </a:r>
          </a:p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3750" y="838200"/>
            <a:ext cx="4937760" cy="4572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SLDS logo_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1790" y="5181600"/>
            <a:ext cx="1192476" cy="1020733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>
            <a:off x="7391400" y="5105400"/>
            <a:ext cx="1716975" cy="13547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785750"/>
          </a:xfrm>
        </p:spPr>
        <p:txBody>
          <a:bodyPr tIns="0" bIns="0">
            <a:normAutofit/>
          </a:bodyPr>
          <a:lstStyle>
            <a:lvl1pPr algn="l">
              <a:defRPr sz="3600" cap="small" baseline="0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012375" y="838200"/>
            <a:ext cx="914400" cy="45720"/>
          </a:xfrm>
          <a:prstGeom prst="rect">
            <a:avLst/>
          </a:prstGeom>
          <a:solidFill>
            <a:srgbClr val="8AA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55475" y="838200"/>
            <a:ext cx="914400" cy="45720"/>
          </a:xfrm>
          <a:prstGeom prst="rect">
            <a:avLst/>
          </a:prstGeom>
          <a:solidFill>
            <a:srgbClr val="0D8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10450" y="838200"/>
            <a:ext cx="914400" cy="45720"/>
          </a:xfrm>
          <a:prstGeom prst="rect">
            <a:avLst/>
          </a:prstGeom>
          <a:solidFill>
            <a:srgbClr val="502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867400" y="838200"/>
            <a:ext cx="914400" cy="45720"/>
          </a:xfrm>
          <a:prstGeom prst="rect">
            <a:avLst/>
          </a:prstGeom>
          <a:solidFill>
            <a:srgbClr val="068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814816" y="838200"/>
            <a:ext cx="329184" cy="4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988625" y="762000"/>
            <a:ext cx="3810000" cy="228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2013 MIS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143000"/>
            <a:ext cx="8534400" cy="4525963"/>
          </a:xfr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800" b="1">
                <a:latin typeface="Gill Sans MT" pitchFamily="34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800">
                <a:latin typeface="Gill Sans MT" pitchFamily="34" charset="0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buSzPct val="70000"/>
              <a:buFont typeface="Courier New" pitchFamily="49" charset="0"/>
              <a:buChar char="o"/>
              <a:defRPr>
                <a:latin typeface="Gill Sans MT" pitchFamily="34" charset="0"/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>
                <a:latin typeface="Gill Sans MT" pitchFamily="34" charset="0"/>
              </a:defRPr>
            </a:lvl4pPr>
            <a:lvl5pPr>
              <a:buClr>
                <a:schemeClr val="tx1">
                  <a:lumMod val="75000"/>
                  <a:lumOff val="25000"/>
                </a:schemeClr>
              </a:buCl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Topic</a:t>
            </a:r>
          </a:p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3750" y="838200"/>
            <a:ext cx="4937760" cy="4572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785750"/>
          </a:xfrm>
        </p:spPr>
        <p:txBody>
          <a:bodyPr tIns="0" bIns="0">
            <a:normAutofit/>
          </a:bodyPr>
          <a:lstStyle>
            <a:lvl1pPr algn="l">
              <a:defRPr sz="3600" cap="small" baseline="0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2999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012375" y="838200"/>
            <a:ext cx="914400" cy="45720"/>
          </a:xfrm>
          <a:prstGeom prst="rect">
            <a:avLst/>
          </a:prstGeom>
          <a:solidFill>
            <a:srgbClr val="8AA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55475" y="838200"/>
            <a:ext cx="914400" cy="45720"/>
          </a:xfrm>
          <a:prstGeom prst="rect">
            <a:avLst/>
          </a:prstGeom>
          <a:solidFill>
            <a:srgbClr val="0D8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10450" y="838200"/>
            <a:ext cx="914400" cy="45720"/>
          </a:xfrm>
          <a:prstGeom prst="rect">
            <a:avLst/>
          </a:prstGeom>
          <a:solidFill>
            <a:srgbClr val="502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867400" y="838200"/>
            <a:ext cx="914400" cy="45720"/>
          </a:xfrm>
          <a:prstGeom prst="rect">
            <a:avLst/>
          </a:prstGeom>
          <a:solidFill>
            <a:srgbClr val="068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814816" y="838200"/>
            <a:ext cx="329184" cy="4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988625" y="762000"/>
            <a:ext cx="3810000" cy="228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2013 MIS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785750"/>
          </a:xfrm>
        </p:spPr>
        <p:txBody>
          <a:bodyPr tIns="0" bIns="0">
            <a:normAutofit/>
          </a:bodyPr>
          <a:lstStyle>
            <a:lvl1pPr algn="l">
              <a:defRPr sz="3600" cap="small" baseline="0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23750" y="838200"/>
            <a:ext cx="4937760" cy="4572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SLDS logo_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1790" y="5181600"/>
            <a:ext cx="1192476" cy="1020733"/>
          </a:xfrm>
          <a:prstGeom prst="rect">
            <a:avLst/>
          </a:prstGeom>
        </p:spPr>
      </p:pic>
      <p:sp>
        <p:nvSpPr>
          <p:cNvPr id="32" name="Rectangle 31"/>
          <p:cNvSpPr/>
          <p:nvPr userDrawn="1"/>
        </p:nvSpPr>
        <p:spPr>
          <a:xfrm>
            <a:off x="7391400" y="5105400"/>
            <a:ext cx="1716975" cy="13547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2013 MIS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pic>
        <p:nvPicPr>
          <p:cNvPr id="27" name="Picture 26" descr="SLDS logo_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1790" y="5181600"/>
            <a:ext cx="1192476" cy="1020733"/>
          </a:xfrm>
          <a:prstGeom prst="rect">
            <a:avLst/>
          </a:prstGeom>
        </p:spPr>
      </p:pic>
      <p:sp>
        <p:nvSpPr>
          <p:cNvPr id="30" name="Rectangle 29"/>
          <p:cNvSpPr/>
          <p:nvPr userDrawn="1"/>
        </p:nvSpPr>
        <p:spPr>
          <a:xfrm>
            <a:off x="7391400" y="5105400"/>
            <a:ext cx="1716975" cy="13547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2013 MIS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5" r:id="rId2"/>
    <p:sldLayoutId id="2147483670" r:id="rId3"/>
    <p:sldLayoutId id="2147483667" r:id="rId4"/>
    <p:sldLayoutId id="2147483666" r:id="rId5"/>
    <p:sldLayoutId id="2147483669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 cap="small" baseline="0">
          <a:solidFill>
            <a:schemeClr val="tx1"/>
          </a:solidFill>
          <a:latin typeface="Franklin Gothic Dem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im.Nesmith@Louisiana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obin.taylor@sst.slds.org" TargetMode="External"/><Relationship Id="rId4" Type="http://schemas.openxmlformats.org/officeDocument/2006/relationships/hyperlink" Target="mailto:jeffrey.noel@dc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Approaches to Agency Restructuring Toward Common Goals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9275" y="2699846"/>
            <a:ext cx="6781800" cy="198823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" pitchFamily="34" charset="0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Facilitator:   Robin Taylor (SST)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Panelists: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Kim Nesmith, Louisiana Department of Education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Jeff Noel, Office of the State Superintendent of Education</a:t>
            </a:r>
          </a:p>
          <a:p>
            <a:pPr lvl="0" algn="r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9800" y="2438400"/>
            <a:ext cx="6641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Gill Sans MT" pitchFamily="34" charset="0"/>
              </a:rPr>
              <a:t>Thursday, February 14, 2013</a:t>
            </a:r>
            <a:endParaRPr lang="en-US" sz="2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0895" y="2556808"/>
            <a:ext cx="4511171" cy="1015663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Louisiana’s Story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705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Initial Focus</a:t>
            </a:r>
          </a:p>
          <a:p>
            <a:pPr lvl="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Unique Student Identifier</a:t>
            </a: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Common data collections</a:t>
            </a: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Secure data analysis and reporting tools</a:t>
            </a:r>
          </a:p>
          <a:p>
            <a:pPr lvl="4">
              <a:buNone/>
            </a:pPr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Louisiana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51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Legislative Changes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Talent Statute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Choice Law</a:t>
            </a: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Early Childhood Initiative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4">
              <a:buNone/>
            </a:pPr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Educational Reform . . 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32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Requires Data Reform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1371600"/>
          <a:ext cx="6400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5770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Ferocious appetite for data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Need for one voice</a:t>
            </a:r>
          </a:p>
          <a:p>
            <a:pPr lvl="3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Alignment of definitions</a:t>
            </a:r>
          </a:p>
          <a:p>
            <a:pPr lvl="3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Limiting of reporting</a:t>
            </a:r>
          </a:p>
          <a:p>
            <a:pPr lvl="3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One way in and one way out</a:t>
            </a:r>
          </a:p>
          <a:p>
            <a:pPr lvl="2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Need to understand</a:t>
            </a:r>
          </a:p>
          <a:p>
            <a:pPr lvl="3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Education staff as opposed to data staff assisting with interpretation</a:t>
            </a:r>
          </a:p>
          <a:p>
            <a:pPr lvl="2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Focus on Quality and Accuracy</a:t>
            </a:r>
          </a:p>
          <a:p>
            <a:pPr lvl="3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All data collected must be validated</a:t>
            </a:r>
          </a:p>
          <a:p>
            <a:pPr lvl="3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Focus on Data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867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  <a:ea typeface="Calibri"/>
                <a:cs typeface="Calibri"/>
              </a:rPr>
              <a:t>Contact information:</a:t>
            </a:r>
          </a:p>
          <a:p>
            <a:pPr marL="627063" indent="158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  <a:ea typeface="Calibri"/>
                <a:cs typeface="Calibri"/>
              </a:rPr>
              <a:t>Kim Nesmith, </a:t>
            </a:r>
            <a:r>
              <a:rPr lang="en-US" sz="2000" b="0" dirty="0" smtClean="0">
                <a:solidFill>
                  <a:srgbClr val="000000"/>
                </a:solidFill>
                <a:latin typeface="Gill Sans MT" pitchFamily="34" charset="0"/>
                <a:ea typeface="Calibri"/>
                <a:cs typeface="Consolas" pitchFamily="49" charset="0"/>
                <a:hlinkClick r:id="rId3"/>
              </a:rPr>
              <a:t>Kim.Nesmith@Louisiana.gov</a:t>
            </a:r>
            <a:r>
              <a:rPr lang="en-US" sz="2000" b="0" dirty="0" smtClean="0">
                <a:solidFill>
                  <a:srgbClr val="000000"/>
                </a:solidFill>
                <a:latin typeface="Gill Sans MT" pitchFamily="34" charset="0"/>
                <a:ea typeface="Calibri"/>
                <a:cs typeface="Consolas" pitchFamily="49" charset="0"/>
              </a:rPr>
              <a:t> </a:t>
            </a:r>
          </a:p>
          <a:p>
            <a:pPr marL="627063" indent="158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</a:rPr>
              <a:t>Jeff Noel, 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hlinkClick r:id="rId4"/>
              </a:rPr>
              <a:t>jeffrey.noel@dc.gov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</a:rPr>
              <a:t> </a:t>
            </a:r>
            <a:endParaRPr lang="en-US" sz="2000" b="0" dirty="0" smtClean="0">
              <a:solidFill>
                <a:srgbClr val="000000"/>
              </a:solidFill>
              <a:ea typeface="Calibri"/>
              <a:cs typeface="Consolas" pitchFamily="49" charset="0"/>
            </a:endParaRPr>
          </a:p>
          <a:p>
            <a:pPr marL="627063" indent="158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0" dirty="0" smtClean="0">
                <a:solidFill>
                  <a:srgbClr val="000000"/>
                </a:solidFill>
                <a:ea typeface="Calibri"/>
                <a:cs typeface="Consolas" pitchFamily="49" charset="0"/>
              </a:rPr>
              <a:t>Robin </a:t>
            </a:r>
            <a:r>
              <a:rPr lang="en-US" sz="2000" b="0" smtClean="0">
                <a:solidFill>
                  <a:srgbClr val="000000"/>
                </a:solidFill>
                <a:ea typeface="Calibri"/>
                <a:cs typeface="Consolas" pitchFamily="49" charset="0"/>
              </a:rPr>
              <a:t>Taylor, </a:t>
            </a:r>
            <a:r>
              <a:rPr lang="en-US" sz="2000" b="0" smtClean="0">
                <a:solidFill>
                  <a:srgbClr val="000000"/>
                </a:solidFill>
                <a:ea typeface="Calibri"/>
                <a:cs typeface="Consolas" pitchFamily="49" charset="0"/>
                <a:hlinkClick r:id="rId5"/>
              </a:rPr>
              <a:t>robin.taylor@sst.slds.org</a:t>
            </a:r>
            <a:endParaRPr lang="en-US" sz="2000" b="0" dirty="0" smtClean="0">
              <a:solidFill>
                <a:srgbClr val="000000"/>
              </a:solidFill>
              <a:ea typeface="Calibri"/>
              <a:cs typeface="Consolas" pitchFamily="49" charset="0"/>
            </a:endParaRPr>
          </a:p>
          <a:p>
            <a:pPr>
              <a:buNone/>
            </a:pPr>
            <a:endParaRPr lang="en-US" sz="2000" dirty="0" smtClean="0">
              <a:latin typeface="Gill Sans MT" pitchFamily="34" charset="0"/>
            </a:endParaRPr>
          </a:p>
          <a:p>
            <a:pPr marL="688975" indent="-344488"/>
            <a:endParaRPr lang="en-US" sz="2000" dirty="0">
              <a:latin typeface="Gill Sans MT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Contacts &amp; Additional Resources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latin typeface="Gill Sans MT" pitchFamily="34" charset="0"/>
              </a:rPr>
              <a:pPr/>
              <a:t>7</a:t>
            </a:fld>
            <a:endParaRPr lang="en-US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35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CE855DEAB5B942A421E30464A1AD46" ma:contentTypeVersion="0" ma:contentTypeDescription="Create a new document." ma:contentTypeScope="" ma:versionID="9513391bdf75b2756513c6f6f2bc73a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0EDBB8-BBF3-41DC-84F5-C0079D6C1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F0AB1D-5D87-40EE-AB81-D071F45265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9BC953-2D66-424C-931F-A7A22FEF9084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21354</TotalTime>
  <Words>177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Approaches to Agency Restructuring Toward Common Goals</vt:lpstr>
      <vt:lpstr>Slide 2</vt:lpstr>
      <vt:lpstr>Louisiana</vt:lpstr>
      <vt:lpstr>Educational Reform . . .</vt:lpstr>
      <vt:lpstr>Requires Data Reform</vt:lpstr>
      <vt:lpstr>Focus on Data</vt:lpstr>
      <vt:lpstr>Contacts &amp; Additional Resources</vt:lpstr>
    </vt:vector>
  </TitlesOfParts>
  <Company>Chatis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SLDS Webinar</dc:title>
  <dc:creator>Corey Chatis</dc:creator>
  <cp:lastModifiedBy>Jennifer Bebermeyer</cp:lastModifiedBy>
  <cp:revision>749</cp:revision>
  <dcterms:created xsi:type="dcterms:W3CDTF">2011-05-10T18:26:10Z</dcterms:created>
  <dcterms:modified xsi:type="dcterms:W3CDTF">2013-03-25T14:26:43Z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0x01010078CE855DEAB5B942A421E30464A1AD46</vt:lpwstr>
  </property>
</Properties>
</file>