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03" r:id="rId5"/>
    <p:sldId id="307" r:id="rId6"/>
    <p:sldId id="359" r:id="rId7"/>
    <p:sldId id="355" r:id="rId8"/>
    <p:sldId id="356" r:id="rId9"/>
    <p:sldId id="358" r:id="rId10"/>
    <p:sldId id="357" r:id="rId11"/>
    <p:sldId id="308" r:id="rId12"/>
    <p:sldId id="319" r:id="rId13"/>
    <p:sldId id="330" r:id="rId14"/>
    <p:sldId id="331" r:id="rId15"/>
    <p:sldId id="332" r:id="rId16"/>
    <p:sldId id="333" r:id="rId17"/>
    <p:sldId id="334" r:id="rId18"/>
    <p:sldId id="327" r:id="rId19"/>
    <p:sldId id="323" r:id="rId20"/>
    <p:sldId id="346" r:id="rId21"/>
    <p:sldId id="344" r:id="rId22"/>
    <p:sldId id="342" r:id="rId23"/>
    <p:sldId id="343" r:id="rId24"/>
    <p:sldId id="338" r:id="rId25"/>
    <p:sldId id="325" r:id="rId26"/>
    <p:sldId id="345" r:id="rId27"/>
    <p:sldId id="324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6" autoAdjust="0"/>
    <p:restoredTop sz="68430" autoAdjust="0"/>
  </p:normalViewPr>
  <p:slideViewPr>
    <p:cSldViewPr>
      <p:cViewPr varScale="1">
        <p:scale>
          <a:sx n="46" d="100"/>
          <a:sy n="46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5F18-5CF9-48C2-A759-497BA0D153D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E8220D-F9ED-49E2-91AF-34B8AB761CD9}">
      <dgm:prSet phldrT="[Text]"/>
      <dgm:spPr>
        <a:xfrm>
          <a:off x="1339" y="1361777"/>
          <a:ext cx="1192113" cy="476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Identify data issue</a:t>
          </a:r>
        </a:p>
      </dgm:t>
    </dgm:pt>
    <dgm:pt modelId="{789B18DF-577F-4434-9833-FF527DE1B6DF}" type="parTrans" cxnId="{45FF0CFA-9707-49E5-8E4B-93917CCED83C}">
      <dgm:prSet/>
      <dgm:spPr/>
      <dgm:t>
        <a:bodyPr/>
        <a:lstStyle/>
        <a:p>
          <a:endParaRPr lang="en-US"/>
        </a:p>
      </dgm:t>
    </dgm:pt>
    <dgm:pt modelId="{B9F3F160-7246-4AF7-9CC7-7A2047752546}" type="sibTrans" cxnId="{45FF0CFA-9707-49E5-8E4B-93917CCED83C}">
      <dgm:prSet/>
      <dgm:spPr/>
      <dgm:t>
        <a:bodyPr/>
        <a:lstStyle/>
        <a:p>
          <a:endParaRPr lang="en-US"/>
        </a:p>
      </dgm:t>
    </dgm:pt>
    <dgm:pt modelId="{C42D8A1D-0F09-4C37-811D-5F98E79CBA1F}">
      <dgm:prSet phldrT="[Text]"/>
      <dgm:spPr>
        <a:xfrm>
          <a:off x="1074241" y="1361777"/>
          <a:ext cx="1192113" cy="476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Subcommittee</a:t>
          </a:r>
        </a:p>
      </dgm:t>
    </dgm:pt>
    <dgm:pt modelId="{215DB62D-8DE9-4777-8B9D-E7E2600A4F5B}" type="parTrans" cxnId="{7502414A-7444-4B1A-B00C-CB85D6359327}">
      <dgm:prSet/>
      <dgm:spPr/>
      <dgm:t>
        <a:bodyPr/>
        <a:lstStyle/>
        <a:p>
          <a:endParaRPr lang="en-US"/>
        </a:p>
      </dgm:t>
    </dgm:pt>
    <dgm:pt modelId="{299F770C-D4C6-4276-9F22-766C5ADDB058}" type="sibTrans" cxnId="{7502414A-7444-4B1A-B00C-CB85D6359327}">
      <dgm:prSet/>
      <dgm:spPr/>
      <dgm:t>
        <a:bodyPr/>
        <a:lstStyle/>
        <a:p>
          <a:endParaRPr lang="en-US"/>
        </a:p>
      </dgm:t>
    </dgm:pt>
    <dgm:pt modelId="{4F8E50E5-4A28-4FC6-B7AC-390E92335480}">
      <dgm:prSet phldrT="[Text]"/>
      <dgm:spPr>
        <a:xfrm>
          <a:off x="3220045" y="1361777"/>
          <a:ext cx="1192113" cy="476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Data Stewards</a:t>
          </a:r>
        </a:p>
      </dgm:t>
    </dgm:pt>
    <dgm:pt modelId="{8BFD01CC-87C0-4708-A54D-AB394B32A216}" type="parTrans" cxnId="{AEDFC893-7DDF-4665-9975-6EF7F7218880}">
      <dgm:prSet/>
      <dgm:spPr/>
      <dgm:t>
        <a:bodyPr/>
        <a:lstStyle/>
        <a:p>
          <a:endParaRPr lang="en-US"/>
        </a:p>
      </dgm:t>
    </dgm:pt>
    <dgm:pt modelId="{7D339394-4FB6-4206-86B7-402D84D7D0E3}" type="sibTrans" cxnId="{AEDFC893-7DDF-4665-9975-6EF7F7218880}">
      <dgm:prSet/>
      <dgm:spPr/>
      <dgm:t>
        <a:bodyPr/>
        <a:lstStyle/>
        <a:p>
          <a:endParaRPr lang="en-US"/>
        </a:p>
      </dgm:t>
    </dgm:pt>
    <dgm:pt modelId="{453019B1-F2E6-4D8E-A309-55DBD94BB972}">
      <dgm:prSet phldrT="[Text]"/>
      <dgm:spPr>
        <a:xfrm>
          <a:off x="2147143" y="1361777"/>
          <a:ext cx="1192113" cy="476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Intra- Department Group</a:t>
          </a:r>
        </a:p>
      </dgm:t>
    </dgm:pt>
    <dgm:pt modelId="{C89CB18A-F266-40AC-83E9-28C02E0BDA92}" type="parTrans" cxnId="{4E7ABCE3-F3C4-4A68-910A-A2E4DDABDC3B}">
      <dgm:prSet/>
      <dgm:spPr/>
      <dgm:t>
        <a:bodyPr/>
        <a:lstStyle/>
        <a:p>
          <a:endParaRPr lang="en-US"/>
        </a:p>
      </dgm:t>
    </dgm:pt>
    <dgm:pt modelId="{726F0D6E-B8AE-4CB9-BB8F-04B875F41A42}" type="sibTrans" cxnId="{4E7ABCE3-F3C4-4A68-910A-A2E4DDABDC3B}">
      <dgm:prSet/>
      <dgm:spPr/>
      <dgm:t>
        <a:bodyPr/>
        <a:lstStyle/>
        <a:p>
          <a:endParaRPr lang="en-US"/>
        </a:p>
      </dgm:t>
    </dgm:pt>
    <dgm:pt modelId="{772FA60E-1C5D-4E80-9EA6-B4346D51C43F}">
      <dgm:prSet phldrT="[Text]"/>
      <dgm:spPr>
        <a:xfrm>
          <a:off x="4292947" y="1361777"/>
          <a:ext cx="1192113" cy="4768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Executive Data Committee</a:t>
          </a:r>
        </a:p>
      </dgm:t>
    </dgm:pt>
    <dgm:pt modelId="{0832EF39-E053-4084-AE0F-9D81EBD79CDD}" type="parTrans" cxnId="{198A5051-52E8-4C57-8B35-A32D99280FEE}">
      <dgm:prSet/>
      <dgm:spPr/>
      <dgm:t>
        <a:bodyPr/>
        <a:lstStyle/>
        <a:p>
          <a:endParaRPr lang="en-US"/>
        </a:p>
      </dgm:t>
    </dgm:pt>
    <dgm:pt modelId="{8374753F-6124-4B7F-A1B5-4E658A2EE62B}" type="sibTrans" cxnId="{198A5051-52E8-4C57-8B35-A32D99280FEE}">
      <dgm:prSet/>
      <dgm:spPr/>
      <dgm:t>
        <a:bodyPr/>
        <a:lstStyle/>
        <a:p>
          <a:endParaRPr lang="en-US"/>
        </a:p>
      </dgm:t>
    </dgm:pt>
    <dgm:pt modelId="{2959852F-0087-49F9-8F0B-31544598C1DF}" type="pres">
      <dgm:prSet presAssocID="{BDA35F18-5CF9-48C2-A759-497BA0D153D3}" presName="Name0" presStyleCnt="0">
        <dgm:presLayoutVars>
          <dgm:dir/>
          <dgm:animLvl val="lvl"/>
          <dgm:resizeHandles val="exact"/>
        </dgm:presLayoutVars>
      </dgm:prSet>
      <dgm:spPr/>
    </dgm:pt>
    <dgm:pt modelId="{BAA2C3A7-7A8C-4485-BBE5-0D744D08B02F}" type="pres">
      <dgm:prSet presAssocID="{E6E8220D-F9ED-49E2-91AF-34B8AB761CD9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9CCF28-EB2D-4FD4-B1D4-47BB9B0B10C9}" type="pres">
      <dgm:prSet presAssocID="{B9F3F160-7246-4AF7-9CC7-7A2047752546}" presName="parTxOnlySpace" presStyleCnt="0"/>
      <dgm:spPr/>
    </dgm:pt>
    <dgm:pt modelId="{CD943A2E-C4BF-423D-91C6-5786072981CE}" type="pres">
      <dgm:prSet presAssocID="{C42D8A1D-0F09-4C37-811D-5F98E79CBA1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D14B7F-C2CD-4227-BA08-F3B70AD83E37}" type="pres">
      <dgm:prSet presAssocID="{299F770C-D4C6-4276-9F22-766C5ADDB058}" presName="parTxOnlySpace" presStyleCnt="0"/>
      <dgm:spPr/>
    </dgm:pt>
    <dgm:pt modelId="{43CFEAA5-37BE-46EA-BAF1-FCE797269BD9}" type="pres">
      <dgm:prSet presAssocID="{453019B1-F2E6-4D8E-A309-55DBD94BB972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A0A83D5-6FDB-498E-AAA0-448264839372}" type="pres">
      <dgm:prSet presAssocID="{726F0D6E-B8AE-4CB9-BB8F-04B875F41A42}" presName="parTxOnlySpace" presStyleCnt="0"/>
      <dgm:spPr/>
    </dgm:pt>
    <dgm:pt modelId="{296DA550-2F95-4FB9-9823-148D1094C787}" type="pres">
      <dgm:prSet presAssocID="{4F8E50E5-4A28-4FC6-B7AC-390E92335480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C3BD7-70E6-4F51-8B0F-9281CEF21046}" type="pres">
      <dgm:prSet presAssocID="{7D339394-4FB6-4206-86B7-402D84D7D0E3}" presName="parTxOnlySpace" presStyleCnt="0"/>
      <dgm:spPr/>
    </dgm:pt>
    <dgm:pt modelId="{DEA5D27D-81FD-45F8-B125-6945F88E53C9}" type="pres">
      <dgm:prSet presAssocID="{772FA60E-1C5D-4E80-9EA6-B4346D51C43F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AEDFC893-7DDF-4665-9975-6EF7F7218880}" srcId="{BDA35F18-5CF9-48C2-A759-497BA0D153D3}" destId="{4F8E50E5-4A28-4FC6-B7AC-390E92335480}" srcOrd="3" destOrd="0" parTransId="{8BFD01CC-87C0-4708-A54D-AB394B32A216}" sibTransId="{7D339394-4FB6-4206-86B7-402D84D7D0E3}"/>
    <dgm:cxn modelId="{50228A41-DEEE-4D29-8458-008C53FE852C}" type="presOf" srcId="{772FA60E-1C5D-4E80-9EA6-B4346D51C43F}" destId="{DEA5D27D-81FD-45F8-B125-6945F88E53C9}" srcOrd="0" destOrd="0" presId="urn:microsoft.com/office/officeart/2005/8/layout/chevron1"/>
    <dgm:cxn modelId="{45FF0CFA-9707-49E5-8E4B-93917CCED83C}" srcId="{BDA35F18-5CF9-48C2-A759-497BA0D153D3}" destId="{E6E8220D-F9ED-49E2-91AF-34B8AB761CD9}" srcOrd="0" destOrd="0" parTransId="{789B18DF-577F-4434-9833-FF527DE1B6DF}" sibTransId="{B9F3F160-7246-4AF7-9CC7-7A2047752546}"/>
    <dgm:cxn modelId="{198A5051-52E8-4C57-8B35-A32D99280FEE}" srcId="{BDA35F18-5CF9-48C2-A759-497BA0D153D3}" destId="{772FA60E-1C5D-4E80-9EA6-B4346D51C43F}" srcOrd="4" destOrd="0" parTransId="{0832EF39-E053-4084-AE0F-9D81EBD79CDD}" sibTransId="{8374753F-6124-4B7F-A1B5-4E658A2EE62B}"/>
    <dgm:cxn modelId="{4DEBE154-E20B-44FD-9396-BF261E25A093}" type="presOf" srcId="{C42D8A1D-0F09-4C37-811D-5F98E79CBA1F}" destId="{CD943A2E-C4BF-423D-91C6-5786072981CE}" srcOrd="0" destOrd="0" presId="urn:microsoft.com/office/officeart/2005/8/layout/chevron1"/>
    <dgm:cxn modelId="{DC1C5744-DC60-4AB5-BCAC-72C4477750DF}" type="presOf" srcId="{453019B1-F2E6-4D8E-A309-55DBD94BB972}" destId="{43CFEAA5-37BE-46EA-BAF1-FCE797269BD9}" srcOrd="0" destOrd="0" presId="urn:microsoft.com/office/officeart/2005/8/layout/chevron1"/>
    <dgm:cxn modelId="{FBEACED9-AD50-4A16-A2C8-6F6611922D47}" type="presOf" srcId="{E6E8220D-F9ED-49E2-91AF-34B8AB761CD9}" destId="{BAA2C3A7-7A8C-4485-BBE5-0D744D08B02F}" srcOrd="0" destOrd="0" presId="urn:microsoft.com/office/officeart/2005/8/layout/chevron1"/>
    <dgm:cxn modelId="{35CF163B-E957-41D2-B4C6-0BBBECA6FD31}" type="presOf" srcId="{4F8E50E5-4A28-4FC6-B7AC-390E92335480}" destId="{296DA550-2F95-4FB9-9823-148D1094C787}" srcOrd="0" destOrd="0" presId="urn:microsoft.com/office/officeart/2005/8/layout/chevron1"/>
    <dgm:cxn modelId="{4E7ABCE3-F3C4-4A68-910A-A2E4DDABDC3B}" srcId="{BDA35F18-5CF9-48C2-A759-497BA0D153D3}" destId="{453019B1-F2E6-4D8E-A309-55DBD94BB972}" srcOrd="2" destOrd="0" parTransId="{C89CB18A-F266-40AC-83E9-28C02E0BDA92}" sibTransId="{726F0D6E-B8AE-4CB9-BB8F-04B875F41A42}"/>
    <dgm:cxn modelId="{DED667FB-7D6C-48FF-B650-ED262CF433A5}" type="presOf" srcId="{BDA35F18-5CF9-48C2-A759-497BA0D153D3}" destId="{2959852F-0087-49F9-8F0B-31544598C1DF}" srcOrd="0" destOrd="0" presId="urn:microsoft.com/office/officeart/2005/8/layout/chevron1"/>
    <dgm:cxn modelId="{7502414A-7444-4B1A-B00C-CB85D6359327}" srcId="{BDA35F18-5CF9-48C2-A759-497BA0D153D3}" destId="{C42D8A1D-0F09-4C37-811D-5F98E79CBA1F}" srcOrd="1" destOrd="0" parTransId="{215DB62D-8DE9-4777-8B9D-E7E2600A4F5B}" sibTransId="{299F770C-D4C6-4276-9F22-766C5ADDB058}"/>
    <dgm:cxn modelId="{6348208C-F275-414E-9600-068B6DD9E51B}" type="presParOf" srcId="{2959852F-0087-49F9-8F0B-31544598C1DF}" destId="{BAA2C3A7-7A8C-4485-BBE5-0D744D08B02F}" srcOrd="0" destOrd="0" presId="urn:microsoft.com/office/officeart/2005/8/layout/chevron1"/>
    <dgm:cxn modelId="{323BB918-AB23-42DB-9464-896ABD9E4B39}" type="presParOf" srcId="{2959852F-0087-49F9-8F0B-31544598C1DF}" destId="{479CCF28-EB2D-4FD4-B1D4-47BB9B0B10C9}" srcOrd="1" destOrd="0" presId="urn:microsoft.com/office/officeart/2005/8/layout/chevron1"/>
    <dgm:cxn modelId="{2A739FF8-654C-4913-A598-A3DC0C1E68DB}" type="presParOf" srcId="{2959852F-0087-49F9-8F0B-31544598C1DF}" destId="{CD943A2E-C4BF-423D-91C6-5786072981CE}" srcOrd="2" destOrd="0" presId="urn:microsoft.com/office/officeart/2005/8/layout/chevron1"/>
    <dgm:cxn modelId="{A1F05137-9104-4D4B-A2B9-A9BBDEC2267D}" type="presParOf" srcId="{2959852F-0087-49F9-8F0B-31544598C1DF}" destId="{9ED14B7F-C2CD-4227-BA08-F3B70AD83E37}" srcOrd="3" destOrd="0" presId="urn:microsoft.com/office/officeart/2005/8/layout/chevron1"/>
    <dgm:cxn modelId="{22F59C1F-1A25-4C6F-979B-645216128A5B}" type="presParOf" srcId="{2959852F-0087-49F9-8F0B-31544598C1DF}" destId="{43CFEAA5-37BE-46EA-BAF1-FCE797269BD9}" srcOrd="4" destOrd="0" presId="urn:microsoft.com/office/officeart/2005/8/layout/chevron1"/>
    <dgm:cxn modelId="{51C833E7-9B1A-4B1A-A760-678584888377}" type="presParOf" srcId="{2959852F-0087-49F9-8F0B-31544598C1DF}" destId="{8A0A83D5-6FDB-498E-AAA0-448264839372}" srcOrd="5" destOrd="0" presId="urn:microsoft.com/office/officeart/2005/8/layout/chevron1"/>
    <dgm:cxn modelId="{72701B40-C46A-45CC-BBAC-0EB5110BD960}" type="presParOf" srcId="{2959852F-0087-49F9-8F0B-31544598C1DF}" destId="{296DA550-2F95-4FB9-9823-148D1094C787}" srcOrd="6" destOrd="0" presId="urn:microsoft.com/office/officeart/2005/8/layout/chevron1"/>
    <dgm:cxn modelId="{DE3A7F2E-0F5F-41BD-8A06-13EE5294372A}" type="presParOf" srcId="{2959852F-0087-49F9-8F0B-31544598C1DF}" destId="{F42C3BD7-70E6-4F51-8B0F-9281CEF21046}" srcOrd="7" destOrd="0" presId="urn:microsoft.com/office/officeart/2005/8/layout/chevron1"/>
    <dgm:cxn modelId="{D7CE345A-9173-40FF-A5B6-49316D22C4CE}" type="presParOf" srcId="{2959852F-0087-49F9-8F0B-31544598C1DF}" destId="{DEA5D27D-81FD-45F8-B125-6945F88E53C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E4610-E46E-40C2-85D9-C76E018A9666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DAF71-6F6F-42C9-B534-2464D32AF675}">
      <dgm:prSet phldrT="[Text]"/>
      <dgm:spPr>
        <a:xfrm>
          <a:off x="2080442" y="2206269"/>
          <a:ext cx="1376537" cy="362711"/>
        </a:xfr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Joint Subcommittee</a:t>
          </a:r>
        </a:p>
      </dgm:t>
    </dgm:pt>
    <dgm:pt modelId="{B4E25DC7-31D7-4056-892A-5A01F057CAFC}" type="parTrans" cxnId="{D42C5859-6E29-414D-B213-FC4A67E66EF3}">
      <dgm:prSet/>
      <dgm:spPr/>
      <dgm:t>
        <a:bodyPr/>
        <a:lstStyle/>
        <a:p>
          <a:endParaRPr lang="en-US"/>
        </a:p>
      </dgm:t>
    </dgm:pt>
    <dgm:pt modelId="{411A2AC6-CF1A-4A70-BF55-E01F62E09DAA}" type="sibTrans" cxnId="{D42C5859-6E29-414D-B213-FC4A67E66EF3}">
      <dgm:prSet/>
      <dgm:spPr/>
      <dgm:t>
        <a:bodyPr/>
        <a:lstStyle/>
        <a:p>
          <a:endParaRPr lang="en-US"/>
        </a:p>
      </dgm:t>
    </dgm:pt>
    <dgm:pt modelId="{9AEFDC8E-D8BA-46F3-B227-D49BF7F3D4C4}">
      <dgm:prSet phldrT="[Text]"/>
      <dgm:spPr>
        <a:xfrm>
          <a:off x="340705" y="2206269"/>
          <a:ext cx="1376537" cy="362711"/>
        </a:xfr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Two Subcommittees</a:t>
          </a:r>
        </a:p>
      </dgm:t>
    </dgm:pt>
    <dgm:pt modelId="{0A418D36-97C4-44C9-AFF7-3BE15569FD94}" type="parTrans" cxnId="{F0AB25AA-09EA-4AD8-A4CB-E8766E15E3CC}">
      <dgm:prSet/>
      <dgm:spPr/>
      <dgm:t>
        <a:bodyPr/>
        <a:lstStyle/>
        <a:p>
          <a:endParaRPr lang="en-US"/>
        </a:p>
      </dgm:t>
    </dgm:pt>
    <dgm:pt modelId="{8153070A-6C5A-43C7-9DD9-F21C32FFD5EF}" type="sibTrans" cxnId="{F0AB25AA-09EA-4AD8-A4CB-E8766E15E3CC}">
      <dgm:prSet/>
      <dgm:spPr/>
      <dgm:t>
        <a:bodyPr/>
        <a:lstStyle/>
        <a:p>
          <a:endParaRPr lang="en-US"/>
        </a:p>
      </dgm:t>
    </dgm:pt>
    <dgm:pt modelId="{E82AB00E-261A-4426-AA42-67F5B0FD6BDC}">
      <dgm:prSet phldrT="[Text]" custT="1"/>
      <dgm:spPr>
        <a:xfrm>
          <a:off x="977927" y="1385292"/>
          <a:ext cx="607250" cy="607177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7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External data requests Subcommittee</a:t>
          </a:r>
        </a:p>
      </dgm:t>
    </dgm:pt>
    <dgm:pt modelId="{4DB4D82A-F22C-47BF-9C1C-2B7D1B593B8B}" type="parTrans" cxnId="{6EEBEEBE-49EE-4F3B-A549-A4CA673D7A77}">
      <dgm:prSet/>
      <dgm:spPr/>
      <dgm:t>
        <a:bodyPr/>
        <a:lstStyle/>
        <a:p>
          <a:endParaRPr lang="en-US"/>
        </a:p>
      </dgm:t>
    </dgm:pt>
    <dgm:pt modelId="{41DD021B-46E8-4FC9-8D19-B88C3D591382}" type="sibTrans" cxnId="{6EEBEEBE-49EE-4F3B-A549-A4CA673D7A77}">
      <dgm:prSet/>
      <dgm:spPr/>
      <dgm:t>
        <a:bodyPr/>
        <a:lstStyle/>
        <a:p>
          <a:endParaRPr lang="en-US"/>
        </a:p>
      </dgm:t>
    </dgm:pt>
    <dgm:pt modelId="{C4005E0B-ECB5-4EEF-B35C-AC2972E866AB}">
      <dgm:prSet phldrT="[Text]" custT="1"/>
      <dgm:spPr>
        <a:xfrm>
          <a:off x="607811" y="855982"/>
          <a:ext cx="607250" cy="607177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800" dirty="0">
              <a:solidFill>
                <a:sysClr val="windowText" lastClr="000000"/>
              </a:solidFill>
              <a:latin typeface="Gill Sans MT" pitchFamily="34" charset="0"/>
              <a:ea typeface="+mn-ea"/>
              <a:cs typeface="+mn-cs"/>
            </a:rPr>
            <a:t>Internal data requests </a:t>
          </a:r>
        </a:p>
      </dgm:t>
    </dgm:pt>
    <dgm:pt modelId="{1375BCA2-3B36-40CB-A481-7A6CBE31CF20}" type="parTrans" cxnId="{426A3807-ADCB-485D-B9EB-011D62EB0446}">
      <dgm:prSet/>
      <dgm:spPr/>
      <dgm:t>
        <a:bodyPr/>
        <a:lstStyle/>
        <a:p>
          <a:endParaRPr lang="en-US"/>
        </a:p>
      </dgm:t>
    </dgm:pt>
    <dgm:pt modelId="{83843FE7-E4A8-494B-B643-809A109591D6}" type="sibTrans" cxnId="{426A3807-ADCB-485D-B9EB-011D62EB0446}">
      <dgm:prSet/>
      <dgm:spPr/>
      <dgm:t>
        <a:bodyPr/>
        <a:lstStyle/>
        <a:p>
          <a:endParaRPr lang="en-US"/>
        </a:p>
      </dgm:t>
    </dgm:pt>
    <dgm:pt modelId="{827B07F0-1A22-4ED3-BBC5-3E02760D747F}">
      <dgm:prSet phldrT="[Text]"/>
      <dgm:spPr>
        <a:xfrm>
          <a:off x="2114682" y="930772"/>
          <a:ext cx="1272396" cy="127239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Data requests</a:t>
          </a:r>
        </a:p>
      </dgm:t>
    </dgm:pt>
    <dgm:pt modelId="{4D26F64D-7451-4156-AD8A-7BDF4D1FC1B8}" type="parTrans" cxnId="{9DE5B83D-1C5D-44BE-A63D-2C31B02207ED}">
      <dgm:prSet/>
      <dgm:spPr/>
      <dgm:t>
        <a:bodyPr/>
        <a:lstStyle/>
        <a:p>
          <a:endParaRPr lang="en-US"/>
        </a:p>
      </dgm:t>
    </dgm:pt>
    <dgm:pt modelId="{3302A503-AEBD-4D60-BA4E-A1B845E7FC1E}" type="sibTrans" cxnId="{9DE5B83D-1C5D-44BE-A63D-2C31B02207ED}">
      <dgm:prSet/>
      <dgm:spPr/>
      <dgm:t>
        <a:bodyPr/>
        <a:lstStyle/>
        <a:p>
          <a:endParaRPr lang="en-US"/>
        </a:p>
      </dgm:t>
    </dgm:pt>
    <dgm:pt modelId="{78DD4D3B-7A66-44FE-B826-A41287F88628}">
      <dgm:prSet phldrT="[Text]"/>
      <dgm:spPr>
        <a:xfrm>
          <a:off x="3755440" y="2206269"/>
          <a:ext cx="1376537" cy="362711"/>
        </a:xfr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Proposals</a:t>
          </a:r>
        </a:p>
      </dgm:t>
    </dgm:pt>
    <dgm:pt modelId="{CFC958DC-4199-4B1C-8A55-7E4CFA7C6411}" type="parTrans" cxnId="{2D39B84D-8E82-4682-9053-4CDC051702B8}">
      <dgm:prSet/>
      <dgm:spPr/>
      <dgm:t>
        <a:bodyPr/>
        <a:lstStyle/>
        <a:p>
          <a:endParaRPr lang="en-US"/>
        </a:p>
      </dgm:t>
    </dgm:pt>
    <dgm:pt modelId="{8E1DB17E-1021-4FEC-A931-C993BA77B8F8}" type="sibTrans" cxnId="{2D39B84D-8E82-4682-9053-4CDC051702B8}">
      <dgm:prSet/>
      <dgm:spPr/>
      <dgm:t>
        <a:bodyPr/>
        <a:lstStyle/>
        <a:p>
          <a:endParaRPr lang="en-US"/>
        </a:p>
      </dgm:t>
    </dgm:pt>
    <dgm:pt modelId="{EDE53201-08FE-4511-8A12-2D220728CF77}">
      <dgm:prSet phldrT="[Text]"/>
      <dgm:spPr>
        <a:xfrm>
          <a:off x="3911803" y="1006143"/>
          <a:ext cx="1058875" cy="10586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External guidelines</a:t>
          </a:r>
        </a:p>
      </dgm:t>
    </dgm:pt>
    <dgm:pt modelId="{7FBC0968-512D-40B5-89D9-FE9C09C1D5D5}" type="parTrans" cxnId="{0FE3EA94-2242-492D-8343-10BBC17E2C39}">
      <dgm:prSet/>
      <dgm:spPr/>
      <dgm:t>
        <a:bodyPr/>
        <a:lstStyle/>
        <a:p>
          <a:endParaRPr lang="en-US"/>
        </a:p>
      </dgm:t>
    </dgm:pt>
    <dgm:pt modelId="{A9157D4C-9506-49B8-A189-BAB7BC88B006}" type="sibTrans" cxnId="{0FE3EA94-2242-492D-8343-10BBC17E2C39}">
      <dgm:prSet/>
      <dgm:spPr/>
      <dgm:t>
        <a:bodyPr/>
        <a:lstStyle/>
        <a:p>
          <a:endParaRPr lang="en-US"/>
        </a:p>
      </dgm:t>
    </dgm:pt>
    <dgm:pt modelId="{FA5341B3-A9C3-4C80-B21E-5FF4F7AB4148}">
      <dgm:prSet phldrT="[Text]"/>
      <dgm:spPr>
        <a:xfrm>
          <a:off x="3911803" y="1006143"/>
          <a:ext cx="1058875" cy="10586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Internal guidelines</a:t>
          </a:r>
        </a:p>
      </dgm:t>
    </dgm:pt>
    <dgm:pt modelId="{7AEBB523-2EB8-4E4E-B159-4130665A61DE}" type="parTrans" cxnId="{2EF8F1A0-C8B2-4F9D-AA3F-AC6B235A0B68}">
      <dgm:prSet/>
      <dgm:spPr/>
      <dgm:t>
        <a:bodyPr/>
        <a:lstStyle/>
        <a:p>
          <a:endParaRPr lang="en-US"/>
        </a:p>
      </dgm:t>
    </dgm:pt>
    <dgm:pt modelId="{F7D7FB43-2374-4039-BC5A-10D66DF5592F}" type="sibTrans" cxnId="{2EF8F1A0-C8B2-4F9D-AA3F-AC6B235A0B68}">
      <dgm:prSet/>
      <dgm:spPr/>
      <dgm:t>
        <a:bodyPr/>
        <a:lstStyle/>
        <a:p>
          <a:endParaRPr lang="en-US"/>
        </a:p>
      </dgm:t>
    </dgm:pt>
    <dgm:pt modelId="{3A14BFB1-AAE5-426E-9712-BCDC63028833}">
      <dgm:prSet phldrT="[Text]"/>
      <dgm:spPr>
        <a:xfrm>
          <a:off x="3911803" y="1006143"/>
          <a:ext cx="1058875" cy="10586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4D9995A-40EF-4259-87B6-27CC8E01F9B2}" type="parTrans" cxnId="{42AC699F-B1CD-470E-BCCD-8A815AD0007C}">
      <dgm:prSet/>
      <dgm:spPr/>
      <dgm:t>
        <a:bodyPr/>
        <a:lstStyle/>
        <a:p>
          <a:endParaRPr lang="en-US"/>
        </a:p>
      </dgm:t>
    </dgm:pt>
    <dgm:pt modelId="{D8C37365-72E1-47BF-97D1-238CEA262C7E}" type="sibTrans" cxnId="{42AC699F-B1CD-470E-BCCD-8A815AD0007C}">
      <dgm:prSet/>
      <dgm:spPr/>
      <dgm:t>
        <a:bodyPr/>
        <a:lstStyle/>
        <a:p>
          <a:endParaRPr lang="en-US"/>
        </a:p>
      </dgm:t>
    </dgm:pt>
    <dgm:pt modelId="{984A63C2-3A81-4C89-80A4-7A2D9F0AAFCB}" type="pres">
      <dgm:prSet presAssocID="{369E4610-E46E-40C2-85D9-C76E018A966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F6495B-D376-4B4D-98D4-A00FBE1E4ACD}" type="pres">
      <dgm:prSet presAssocID="{369E4610-E46E-40C2-85D9-C76E018A9666}" presName="arc1" presStyleLbl="node1" presStyleIdx="0" presStyleCnt="4"/>
      <dgm:spPr>
        <a:xfrm rot="5400000">
          <a:off x="139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BB5864A-2CB4-4F0D-939F-FB9A122FC686}" type="pres">
      <dgm:prSet presAssocID="{369E4610-E46E-40C2-85D9-C76E018A9666}" presName="arc3" presStyleLbl="node1" presStyleIdx="1" presStyleCnt="4"/>
      <dgm:spPr>
        <a:xfrm rot="16200000">
          <a:off x="1866063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C0B2A88-100F-42F6-8070-0D45A8FE9E98}" type="pres">
      <dgm:prSet presAssocID="{369E4610-E46E-40C2-85D9-C76E018A9666}" presName="parentText2" presStyleLbl="revTx" presStyleIdx="0" presStyleCnt="3">
        <dgm:presLayoutVars>
          <dgm:chMax val="4"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373A5E-C217-4AC2-A565-095CB165E6C6}" type="pres">
      <dgm:prSet presAssocID="{369E4610-E46E-40C2-85D9-C76E018A9666}" presName="arc2" presStyleLbl="node1" presStyleIdx="2" presStyleCnt="4"/>
      <dgm:spPr>
        <a:xfrm rot="5400000">
          <a:off x="1807908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3FAA778-AC01-487D-B68D-651E7AAA776B}" type="pres">
      <dgm:prSet presAssocID="{369E4610-E46E-40C2-85D9-C76E018A9666}" presName="arc4" presStyleLbl="node1" presStyleIdx="3" presStyleCnt="4"/>
      <dgm:spPr>
        <a:xfrm rot="16200000">
          <a:off x="3673284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89C608A-70FA-4EB3-862F-220361ED3414}" type="pres">
      <dgm:prSet presAssocID="{369E4610-E46E-40C2-85D9-C76E018A9666}" presName="parentText3" presStyleLbl="revTx" presStyleIdx="1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89A92A-EF3A-41D9-BE22-063E05FBC351}" type="pres">
      <dgm:prSet presAssocID="{369E4610-E46E-40C2-85D9-C76E018A9666}" presName="middleComposite" presStyleCnt="0"/>
      <dgm:spPr/>
    </dgm:pt>
    <dgm:pt modelId="{AE4E56FA-5403-46CD-B875-5CE714D28F20}" type="pres">
      <dgm:prSet presAssocID="{827B07F0-1A22-4ED3-BBC5-3E02760D747F}" presName="circ1" presStyleLbl="vennNode1" presStyleIdx="0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617C34D-8499-4B05-8BE1-A45B2F6D75D1}" type="pres">
      <dgm:prSet presAssocID="{827B07F0-1A22-4ED3-BBC5-3E02760D747F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8BE62AD-07FD-4BF9-8BE4-5AF21AAED186}" type="pres">
      <dgm:prSet presAssocID="{369E4610-E46E-40C2-85D9-C76E018A9666}" presName="leftComposite" presStyleCnt="0"/>
      <dgm:spPr/>
    </dgm:pt>
    <dgm:pt modelId="{77BFEBF2-BB23-48DD-B230-C43EA9DB590B}" type="pres">
      <dgm:prSet presAssocID="{C4005E0B-ECB5-4EEF-B35C-AC2972E866AB}" presName="childText1_1" presStyleLbl="vennNode1" presStyleIdx="1" presStyleCnt="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56C063E-DB9B-416B-94FC-CDCD0A0D26D5}" type="pres">
      <dgm:prSet presAssocID="{C4005E0B-ECB5-4EEF-B35C-AC2972E866AB}" presName="ellipse1" presStyleLbl="vennNode1" presStyleIdx="2" presStyleCnt="6"/>
      <dgm:spPr>
        <a:xfrm>
          <a:off x="383891" y="1363602"/>
          <a:ext cx="298159" cy="29813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B43A9F3-5FA0-46DC-8C50-1DC5AA82EE1C}" type="pres">
      <dgm:prSet presAssocID="{C4005E0B-ECB5-4EEF-B35C-AC2972E866AB}" presName="ellipse2" presStyleLbl="vennNode1" presStyleIdx="3" presStyleCnt="6"/>
      <dgm:spPr>
        <a:xfrm>
          <a:off x="1264794" y="975477"/>
          <a:ext cx="173465" cy="17351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E34F952-5EFC-45CD-8BC8-D78A72E372F5}" type="pres">
      <dgm:prSet presAssocID="{E82AB00E-261A-4426-AA42-67F5B0FD6BDC}" presName="childText1_2" presStyleLbl="vennNode1" presStyleIdx="4" presStyleCnt="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AC56728-0A1F-4EB7-9F45-4B754F7521A9}" type="pres">
      <dgm:prSet presAssocID="{E82AB00E-261A-4426-AA42-67F5B0FD6BDC}" presName="ellipse3" presStyleLbl="vennNode1" presStyleIdx="5" presStyleCnt="6"/>
      <dgm:spPr>
        <a:xfrm>
          <a:off x="1041475" y="2029651"/>
          <a:ext cx="173465" cy="17351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3DC30E-FBE1-46C8-95D5-AA1B53302777}" type="pres">
      <dgm:prSet presAssocID="{369E4610-E46E-40C2-85D9-C76E018A9666}" presName="rightChild" presStyleLbl="node2" presStyleIdx="0" presStyleCnt="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8344384-BF2D-478E-8E39-0248133B9CBE}" type="pres">
      <dgm:prSet presAssocID="{369E4610-E46E-40C2-85D9-C76E018A9666}" presName="parentText1" presStyleLbl="revTx" presStyleIdx="2" presStyleCnt="3">
        <dgm:presLayoutVars>
          <dgm:chMax val="4"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9BADA52-7DB3-4487-AE6D-E4AE06C6FF29}" type="presOf" srcId="{3ADDAF71-6F6F-42C9-B534-2464D32AF675}" destId="{1C0B2A88-100F-42F6-8070-0D45A8FE9E98}" srcOrd="0" destOrd="0" presId="urn:microsoft.com/office/officeart/2009/3/layout/PhasedProcess"/>
    <dgm:cxn modelId="{ECEDD900-2CA7-4FF7-81C5-4EA0ED1C45D5}" type="presOf" srcId="{827B07F0-1A22-4ED3-BBC5-3E02760D747F}" destId="{5617C34D-8499-4B05-8BE1-A45B2F6D75D1}" srcOrd="1" destOrd="0" presId="urn:microsoft.com/office/officeart/2009/3/layout/PhasedProcess"/>
    <dgm:cxn modelId="{598E90F1-7487-480C-A02A-8C03B16F5054}" type="presOf" srcId="{C4005E0B-ECB5-4EEF-B35C-AC2972E866AB}" destId="{77BFEBF2-BB23-48DD-B230-C43EA9DB590B}" srcOrd="0" destOrd="0" presId="urn:microsoft.com/office/officeart/2009/3/layout/PhasedProcess"/>
    <dgm:cxn modelId="{6F7A842A-7F38-4035-87B8-4914644F30B6}" type="presOf" srcId="{78DD4D3B-7A66-44FE-B826-A41287F88628}" destId="{489C608A-70FA-4EB3-862F-220361ED3414}" srcOrd="0" destOrd="0" presId="urn:microsoft.com/office/officeart/2009/3/layout/PhasedProcess"/>
    <dgm:cxn modelId="{C40055C8-33CA-479E-913F-B4886BE209A7}" type="presOf" srcId="{9AEFDC8E-D8BA-46F3-B227-D49BF7F3D4C4}" destId="{38344384-BF2D-478E-8E39-0248133B9CBE}" srcOrd="0" destOrd="0" presId="urn:microsoft.com/office/officeart/2009/3/layout/PhasedProcess"/>
    <dgm:cxn modelId="{F49365C1-A3FE-4264-B6D0-7C22314D6106}" type="presOf" srcId="{827B07F0-1A22-4ED3-BBC5-3E02760D747F}" destId="{AE4E56FA-5403-46CD-B875-5CE714D28F20}" srcOrd="0" destOrd="0" presId="urn:microsoft.com/office/officeart/2009/3/layout/PhasedProcess"/>
    <dgm:cxn modelId="{426A3807-ADCB-485D-B9EB-011D62EB0446}" srcId="{9AEFDC8E-D8BA-46F3-B227-D49BF7F3D4C4}" destId="{C4005E0B-ECB5-4EEF-B35C-AC2972E866AB}" srcOrd="0" destOrd="0" parTransId="{1375BCA2-3B36-40CB-A481-7A6CBE31CF20}" sibTransId="{83843FE7-E4A8-494B-B643-809A109591D6}"/>
    <dgm:cxn modelId="{9DE5B83D-1C5D-44BE-A63D-2C31B02207ED}" srcId="{3ADDAF71-6F6F-42C9-B534-2464D32AF675}" destId="{827B07F0-1A22-4ED3-BBC5-3E02760D747F}" srcOrd="0" destOrd="0" parTransId="{4D26F64D-7451-4156-AD8A-7BDF4D1FC1B8}" sibTransId="{3302A503-AEBD-4D60-BA4E-A1B845E7FC1E}"/>
    <dgm:cxn modelId="{0FE3EA94-2242-492D-8343-10BBC17E2C39}" srcId="{78DD4D3B-7A66-44FE-B826-A41287F88628}" destId="{EDE53201-08FE-4511-8A12-2D220728CF77}" srcOrd="0" destOrd="0" parTransId="{7FBC0968-512D-40B5-89D9-FE9C09C1D5D5}" sibTransId="{A9157D4C-9506-49B8-A189-BAB7BC88B006}"/>
    <dgm:cxn modelId="{2D39B84D-8E82-4682-9053-4CDC051702B8}" srcId="{369E4610-E46E-40C2-85D9-C76E018A9666}" destId="{78DD4D3B-7A66-44FE-B826-A41287F88628}" srcOrd="2" destOrd="0" parTransId="{CFC958DC-4199-4B1C-8A55-7E4CFA7C6411}" sibTransId="{8E1DB17E-1021-4FEC-A931-C993BA77B8F8}"/>
    <dgm:cxn modelId="{2641F95C-6FE2-4FEF-B40D-894E370C49B0}" type="presOf" srcId="{E82AB00E-261A-4426-AA42-67F5B0FD6BDC}" destId="{4E34F952-5EFC-45CD-8BC8-D78A72E372F5}" srcOrd="0" destOrd="0" presId="urn:microsoft.com/office/officeart/2009/3/layout/PhasedProcess"/>
    <dgm:cxn modelId="{D9945674-97E2-43F3-A151-59203B1F1280}" type="presOf" srcId="{369E4610-E46E-40C2-85D9-C76E018A9666}" destId="{984A63C2-3A81-4C89-80A4-7A2D9F0AAFCB}" srcOrd="0" destOrd="0" presId="urn:microsoft.com/office/officeart/2009/3/layout/PhasedProcess"/>
    <dgm:cxn modelId="{99A9C3F7-7BBA-4A4C-AA21-D7787559DBAC}" type="presOf" srcId="{EDE53201-08FE-4511-8A12-2D220728CF77}" destId="{633DC30E-FBE1-46C8-95D5-AA1B53302777}" srcOrd="0" destOrd="0" presId="urn:microsoft.com/office/officeart/2009/3/layout/PhasedProcess"/>
    <dgm:cxn modelId="{2EF8F1A0-C8B2-4F9D-AA3F-AC6B235A0B68}" srcId="{78DD4D3B-7A66-44FE-B826-A41287F88628}" destId="{FA5341B3-A9C3-4C80-B21E-5FF4F7AB4148}" srcOrd="1" destOrd="0" parTransId="{7AEBB523-2EB8-4E4E-B159-4130665A61DE}" sibTransId="{F7D7FB43-2374-4039-BC5A-10D66DF5592F}"/>
    <dgm:cxn modelId="{D42C5859-6E29-414D-B213-FC4A67E66EF3}" srcId="{369E4610-E46E-40C2-85D9-C76E018A9666}" destId="{3ADDAF71-6F6F-42C9-B534-2464D32AF675}" srcOrd="1" destOrd="0" parTransId="{B4E25DC7-31D7-4056-892A-5A01F057CAFC}" sibTransId="{411A2AC6-CF1A-4A70-BF55-E01F62E09DAA}"/>
    <dgm:cxn modelId="{42AC699F-B1CD-470E-BCCD-8A815AD0007C}" srcId="{369E4610-E46E-40C2-85D9-C76E018A9666}" destId="{3A14BFB1-AAE5-426E-9712-BCDC63028833}" srcOrd="3" destOrd="0" parTransId="{54D9995A-40EF-4259-87B6-27CC8E01F9B2}" sibTransId="{D8C37365-72E1-47BF-97D1-238CEA262C7E}"/>
    <dgm:cxn modelId="{6EEBEEBE-49EE-4F3B-A549-A4CA673D7A77}" srcId="{9AEFDC8E-D8BA-46F3-B227-D49BF7F3D4C4}" destId="{E82AB00E-261A-4426-AA42-67F5B0FD6BDC}" srcOrd="1" destOrd="0" parTransId="{4DB4D82A-F22C-47BF-9C1C-2B7D1B593B8B}" sibTransId="{41DD021B-46E8-4FC9-8D19-B88C3D591382}"/>
    <dgm:cxn modelId="{4469D83D-D059-415C-9BD4-9A972425BE5A}" type="presOf" srcId="{FA5341B3-A9C3-4C80-B21E-5FF4F7AB4148}" destId="{633DC30E-FBE1-46C8-95D5-AA1B53302777}" srcOrd="0" destOrd="1" presId="urn:microsoft.com/office/officeart/2009/3/layout/PhasedProcess"/>
    <dgm:cxn modelId="{F0AB25AA-09EA-4AD8-A4CB-E8766E15E3CC}" srcId="{369E4610-E46E-40C2-85D9-C76E018A9666}" destId="{9AEFDC8E-D8BA-46F3-B227-D49BF7F3D4C4}" srcOrd="0" destOrd="0" parTransId="{0A418D36-97C4-44C9-AFF7-3BE15569FD94}" sibTransId="{8153070A-6C5A-43C7-9DD9-F21C32FFD5EF}"/>
    <dgm:cxn modelId="{8365319D-D8A3-47B3-939F-BC9694BBEBE1}" type="presParOf" srcId="{984A63C2-3A81-4C89-80A4-7A2D9F0AAFCB}" destId="{E0F6495B-D376-4B4D-98D4-A00FBE1E4ACD}" srcOrd="0" destOrd="0" presId="urn:microsoft.com/office/officeart/2009/3/layout/PhasedProcess"/>
    <dgm:cxn modelId="{F148B181-0A67-4285-BB7B-CC1A8AB90CAB}" type="presParOf" srcId="{984A63C2-3A81-4C89-80A4-7A2D9F0AAFCB}" destId="{FBB5864A-2CB4-4F0D-939F-FB9A122FC686}" srcOrd="1" destOrd="0" presId="urn:microsoft.com/office/officeart/2009/3/layout/PhasedProcess"/>
    <dgm:cxn modelId="{CC72EE9D-C343-4D3B-B5D6-6B157AC75C8D}" type="presParOf" srcId="{984A63C2-3A81-4C89-80A4-7A2D9F0AAFCB}" destId="{1C0B2A88-100F-42F6-8070-0D45A8FE9E98}" srcOrd="2" destOrd="0" presId="urn:microsoft.com/office/officeart/2009/3/layout/PhasedProcess"/>
    <dgm:cxn modelId="{3BF133A8-8BE0-4F07-89BC-8ACAF80A4ED4}" type="presParOf" srcId="{984A63C2-3A81-4C89-80A4-7A2D9F0AAFCB}" destId="{A8373A5E-C217-4AC2-A565-095CB165E6C6}" srcOrd="3" destOrd="0" presId="urn:microsoft.com/office/officeart/2009/3/layout/PhasedProcess"/>
    <dgm:cxn modelId="{9AFF9E9E-6C71-47C6-B057-C24784BEBB29}" type="presParOf" srcId="{984A63C2-3A81-4C89-80A4-7A2D9F0AAFCB}" destId="{53FAA778-AC01-487D-B68D-651E7AAA776B}" srcOrd="4" destOrd="0" presId="urn:microsoft.com/office/officeart/2009/3/layout/PhasedProcess"/>
    <dgm:cxn modelId="{DEADE050-FEF0-4413-9A58-64F96B269D94}" type="presParOf" srcId="{984A63C2-3A81-4C89-80A4-7A2D9F0AAFCB}" destId="{489C608A-70FA-4EB3-862F-220361ED3414}" srcOrd="5" destOrd="0" presId="urn:microsoft.com/office/officeart/2009/3/layout/PhasedProcess"/>
    <dgm:cxn modelId="{5B3230B2-F0F2-4146-BCDF-BD20E78B0007}" type="presParOf" srcId="{984A63C2-3A81-4C89-80A4-7A2D9F0AAFCB}" destId="{D289A92A-EF3A-41D9-BE22-063E05FBC351}" srcOrd="6" destOrd="0" presId="urn:microsoft.com/office/officeart/2009/3/layout/PhasedProcess"/>
    <dgm:cxn modelId="{D7F36F22-096D-4857-AE0E-9022C5F94327}" type="presParOf" srcId="{D289A92A-EF3A-41D9-BE22-063E05FBC351}" destId="{AE4E56FA-5403-46CD-B875-5CE714D28F20}" srcOrd="0" destOrd="0" presId="urn:microsoft.com/office/officeart/2009/3/layout/PhasedProcess"/>
    <dgm:cxn modelId="{9B5B6162-AF42-43A4-A8A9-46AC83FDCCAA}" type="presParOf" srcId="{D289A92A-EF3A-41D9-BE22-063E05FBC351}" destId="{5617C34D-8499-4B05-8BE1-A45B2F6D75D1}" srcOrd="1" destOrd="0" presId="urn:microsoft.com/office/officeart/2009/3/layout/PhasedProcess"/>
    <dgm:cxn modelId="{620B88F8-7581-43D2-95C3-D81E55E97897}" type="presParOf" srcId="{984A63C2-3A81-4C89-80A4-7A2D9F0AAFCB}" destId="{68BE62AD-07FD-4BF9-8BE4-5AF21AAED186}" srcOrd="7" destOrd="0" presId="urn:microsoft.com/office/officeart/2009/3/layout/PhasedProcess"/>
    <dgm:cxn modelId="{60442055-CFC3-4FDF-9BF1-07BD18D96330}" type="presParOf" srcId="{68BE62AD-07FD-4BF9-8BE4-5AF21AAED186}" destId="{77BFEBF2-BB23-48DD-B230-C43EA9DB590B}" srcOrd="0" destOrd="0" presId="urn:microsoft.com/office/officeart/2009/3/layout/PhasedProcess"/>
    <dgm:cxn modelId="{BBC251B2-2C90-465C-A284-ED8213E15307}" type="presParOf" srcId="{68BE62AD-07FD-4BF9-8BE4-5AF21AAED186}" destId="{056C063E-DB9B-416B-94FC-CDCD0A0D26D5}" srcOrd="1" destOrd="0" presId="urn:microsoft.com/office/officeart/2009/3/layout/PhasedProcess"/>
    <dgm:cxn modelId="{5ACCBD52-E717-40E3-AD12-5E8FD01848D1}" type="presParOf" srcId="{68BE62AD-07FD-4BF9-8BE4-5AF21AAED186}" destId="{0B43A9F3-5FA0-46DC-8C50-1DC5AA82EE1C}" srcOrd="2" destOrd="0" presId="urn:microsoft.com/office/officeart/2009/3/layout/PhasedProcess"/>
    <dgm:cxn modelId="{1BE0D482-4FF5-491A-8190-698364CA7DCD}" type="presParOf" srcId="{68BE62AD-07FD-4BF9-8BE4-5AF21AAED186}" destId="{4E34F952-5EFC-45CD-8BC8-D78A72E372F5}" srcOrd="3" destOrd="0" presId="urn:microsoft.com/office/officeart/2009/3/layout/PhasedProcess"/>
    <dgm:cxn modelId="{FEC5F29D-BD65-46EC-9318-92FD426B5013}" type="presParOf" srcId="{68BE62AD-07FD-4BF9-8BE4-5AF21AAED186}" destId="{BAC56728-0A1F-4EB7-9F45-4B754F7521A9}" srcOrd="4" destOrd="0" presId="urn:microsoft.com/office/officeart/2009/3/layout/PhasedProcess"/>
    <dgm:cxn modelId="{D6F62E1D-6EDE-4C7E-86E2-A41B23060B30}" type="presParOf" srcId="{984A63C2-3A81-4C89-80A4-7A2D9F0AAFCB}" destId="{633DC30E-FBE1-46C8-95D5-AA1B53302777}" srcOrd="8" destOrd="0" presId="urn:microsoft.com/office/officeart/2009/3/layout/PhasedProcess"/>
    <dgm:cxn modelId="{8DE0163B-8E15-40C9-BCC6-B3D07E6E3ACE}" type="presParOf" srcId="{984A63C2-3A81-4C89-80A4-7A2D9F0AAFCB}" destId="{38344384-BF2D-478E-8E39-0248133B9CBE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0A860-09FB-4142-A6DB-B206C3418A7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7083C-9B2C-469B-B516-065EFB3D0DF6}">
      <dgm:prSet phldrT="[Text]" custT="1"/>
      <dgm:spPr>
        <a:xfrm>
          <a:off x="2083" y="1269355"/>
          <a:ext cx="661689" cy="66168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8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Web 2.0 Subcommittee</a:t>
          </a:r>
        </a:p>
      </dgm:t>
    </dgm:pt>
    <dgm:pt modelId="{2CD3D210-9881-46F9-B9F3-D610FBE7F096}" type="parTrans" cxnId="{F1037043-AF0A-4A94-BA1F-FB37DD4C55DB}">
      <dgm:prSet/>
      <dgm:spPr/>
      <dgm:t>
        <a:bodyPr/>
        <a:lstStyle/>
        <a:p>
          <a:endParaRPr lang="en-US"/>
        </a:p>
      </dgm:t>
    </dgm:pt>
    <dgm:pt modelId="{2ECCD9C1-6BA7-49CD-99C8-7773F1CE2E08}" type="sibTrans" cxnId="{F1037043-AF0A-4A94-BA1F-FB37DD4C55DB}">
      <dgm:prSet/>
      <dgm:spPr/>
      <dgm:t>
        <a:bodyPr/>
        <a:lstStyle/>
        <a:p>
          <a:endParaRPr lang="en-US"/>
        </a:p>
      </dgm:t>
    </dgm:pt>
    <dgm:pt modelId="{27CF51AE-A65D-43B4-8531-BBC5F6D23FF4}">
      <dgm:prSet phldrT="[Text]"/>
      <dgm:spPr>
        <a:xfrm>
          <a:off x="1760118" y="1600200"/>
          <a:ext cx="548427" cy="329056"/>
        </a:xfrm>
        <a:noFill/>
        <a:ln>
          <a:noFill/>
        </a:ln>
        <a:effectLst/>
        <a:sp3d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Sponsors</a:t>
          </a:r>
        </a:p>
      </dgm:t>
    </dgm:pt>
    <dgm:pt modelId="{CD618ED4-504F-4FF7-A353-49E21F5DBCDA}" type="parTrans" cxnId="{F2526C98-49D2-400A-A2FF-D666D3DF55F7}">
      <dgm:prSet/>
      <dgm:spPr/>
      <dgm:t>
        <a:bodyPr/>
        <a:lstStyle/>
        <a:p>
          <a:endParaRPr lang="en-US"/>
        </a:p>
      </dgm:t>
    </dgm:pt>
    <dgm:pt modelId="{C322E6B0-7C5C-47A3-80DD-1AFC8904852A}" type="sibTrans" cxnId="{F2526C98-49D2-400A-A2FF-D666D3DF55F7}">
      <dgm:prSet/>
      <dgm:spPr/>
      <dgm:t>
        <a:bodyPr/>
        <a:lstStyle/>
        <a:p>
          <a:endParaRPr lang="en-US"/>
        </a:p>
      </dgm:t>
    </dgm:pt>
    <dgm:pt modelId="{BFB85624-00C8-4ADF-BD3B-EBF55EDBD905}">
      <dgm:prSet phldrT="[Text]" custT="1"/>
      <dgm:spPr>
        <a:xfrm>
          <a:off x="663773" y="1269355"/>
          <a:ext cx="661689" cy="66168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Survey Proposal</a:t>
          </a:r>
        </a:p>
      </dgm:t>
    </dgm:pt>
    <dgm:pt modelId="{C9AFBFEE-DE01-46C3-8BDC-EB668D5B6246}" type="parTrans" cxnId="{530411D5-3179-4847-95CA-748141BFDF56}">
      <dgm:prSet/>
      <dgm:spPr/>
      <dgm:t>
        <a:bodyPr/>
        <a:lstStyle/>
        <a:p>
          <a:endParaRPr lang="en-US"/>
        </a:p>
      </dgm:t>
    </dgm:pt>
    <dgm:pt modelId="{7C88368F-9C9F-4BEA-92B6-E9D3B2ACAA57}" type="sibTrans" cxnId="{530411D5-3179-4847-95CA-748141BFDF56}">
      <dgm:prSet/>
      <dgm:spPr/>
      <dgm:t>
        <a:bodyPr/>
        <a:lstStyle/>
        <a:p>
          <a:endParaRPr lang="en-US"/>
        </a:p>
      </dgm:t>
    </dgm:pt>
    <dgm:pt modelId="{B4FEC7FE-51FD-42D9-AD8B-BBD83F9038D2}">
      <dgm:prSet phldrT="[Text]" custT="1"/>
      <dgm:spPr>
        <a:xfrm>
          <a:off x="2743199" y="1269355"/>
          <a:ext cx="661689" cy="66168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Process Proposal</a:t>
          </a:r>
        </a:p>
      </dgm:t>
    </dgm:pt>
    <dgm:pt modelId="{18AF9388-DC99-412A-8884-C9F7F5703C2C}" type="parTrans" cxnId="{EAE126E4-DFE0-41FC-99D4-EE7499638275}">
      <dgm:prSet/>
      <dgm:spPr/>
      <dgm:t>
        <a:bodyPr/>
        <a:lstStyle/>
        <a:p>
          <a:endParaRPr lang="en-US"/>
        </a:p>
      </dgm:t>
    </dgm:pt>
    <dgm:pt modelId="{D2D6ACD8-93A5-4B5A-929F-88E6EE8145F3}" type="sibTrans" cxnId="{EAE126E4-DFE0-41FC-99D4-EE7499638275}">
      <dgm:prSet/>
      <dgm:spPr/>
      <dgm:t>
        <a:bodyPr/>
        <a:lstStyle/>
        <a:p>
          <a:endParaRPr lang="en-US"/>
        </a:p>
      </dgm:t>
    </dgm:pt>
    <dgm:pt modelId="{BA84E3F6-7E4C-4F9F-9502-7820FD125D1E}">
      <dgm:prSet phldrT="[Text]"/>
      <dgm:spPr>
        <a:xfrm>
          <a:off x="3839544" y="1600200"/>
          <a:ext cx="548427" cy="329056"/>
        </a:xfrm>
        <a:noFill/>
        <a:ln>
          <a:noFill/>
        </a:ln>
        <a:effectLst/>
        <a:sp3d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Data Stewards</a:t>
          </a:r>
        </a:p>
      </dgm:t>
    </dgm:pt>
    <dgm:pt modelId="{00233E34-A036-41EB-BDB9-2B8C89A798F5}" type="parTrans" cxnId="{2D527201-DF0D-4A24-A7B5-45DDE21342C2}">
      <dgm:prSet/>
      <dgm:spPr/>
      <dgm:t>
        <a:bodyPr/>
        <a:lstStyle/>
        <a:p>
          <a:endParaRPr lang="en-US"/>
        </a:p>
      </dgm:t>
    </dgm:pt>
    <dgm:pt modelId="{5EE9D8F0-B516-49EB-A29F-BAA87FE31E77}" type="sibTrans" cxnId="{2D527201-DF0D-4A24-A7B5-45DDE21342C2}">
      <dgm:prSet/>
      <dgm:spPr/>
      <dgm:t>
        <a:bodyPr/>
        <a:lstStyle/>
        <a:p>
          <a:endParaRPr lang="en-US"/>
        </a:p>
      </dgm:t>
    </dgm:pt>
    <dgm:pt modelId="{DE190768-EC0A-4641-9198-345F0269EFB5}">
      <dgm:prSet phldrT="[Text]" custT="1"/>
      <dgm:spPr>
        <a:xfrm>
          <a:off x="3839544" y="1271143"/>
          <a:ext cx="548427" cy="329056"/>
        </a:xfrm>
        <a:noFill/>
        <a:ln>
          <a:noFill/>
        </a:ln>
        <a:effectLst/>
        <a:sp3d/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Intra-Departmental Group</a:t>
          </a:r>
        </a:p>
      </dgm:t>
    </dgm:pt>
    <dgm:pt modelId="{65D77C6F-897B-4B2A-9705-D74DCAB78E7A}" type="parTrans" cxnId="{04A477E9-CFD0-476A-9056-2BAB47B2EEDB}">
      <dgm:prSet/>
      <dgm:spPr/>
      <dgm:t>
        <a:bodyPr/>
        <a:lstStyle/>
        <a:p>
          <a:endParaRPr lang="en-US"/>
        </a:p>
      </dgm:t>
    </dgm:pt>
    <dgm:pt modelId="{672FB453-663A-4786-B806-44FB11B1D793}" type="sibTrans" cxnId="{04A477E9-CFD0-476A-9056-2BAB47B2EEDB}">
      <dgm:prSet/>
      <dgm:spPr/>
      <dgm:t>
        <a:bodyPr/>
        <a:lstStyle/>
        <a:p>
          <a:endParaRPr lang="en-US"/>
        </a:p>
      </dgm:t>
    </dgm:pt>
    <dgm:pt modelId="{639B23AA-827F-4B2B-B672-BCAF9A9644C7}">
      <dgm:prSet phldrT="[Text]" custT="1"/>
      <dgm:spPr>
        <a:xfrm>
          <a:off x="4822626" y="1269355"/>
          <a:ext cx="661689" cy="66168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Executive Data Committee</a:t>
          </a:r>
        </a:p>
      </dgm:t>
    </dgm:pt>
    <dgm:pt modelId="{28220E27-6F26-465D-BEB7-894503E24069}" type="parTrans" cxnId="{A185A1A9-53FC-42E7-88B8-36B035786995}">
      <dgm:prSet/>
      <dgm:spPr/>
      <dgm:t>
        <a:bodyPr/>
        <a:lstStyle/>
        <a:p>
          <a:endParaRPr lang="en-US"/>
        </a:p>
      </dgm:t>
    </dgm:pt>
    <dgm:pt modelId="{BB8138DF-5291-4343-8482-26051E507AD3}" type="sibTrans" cxnId="{A185A1A9-53FC-42E7-88B8-36B035786995}">
      <dgm:prSet/>
      <dgm:spPr/>
      <dgm:t>
        <a:bodyPr/>
        <a:lstStyle/>
        <a:p>
          <a:endParaRPr lang="en-US"/>
        </a:p>
      </dgm:t>
    </dgm:pt>
    <dgm:pt modelId="{D99D20F7-772E-4EE1-BD5D-133552D82C3E}" type="pres">
      <dgm:prSet presAssocID="{ACC0A860-09FB-4142-A6DB-B206C3418A7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04BF0DFF-8E51-4037-86FC-ECA613B0FCC5}" type="pres">
      <dgm:prSet presAssocID="{3EF7083C-9B2C-469B-B516-065EFB3D0DF6}" presName="parTx1" presStyleLbl="node1" presStyleIdx="0" presStyleCnt="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08EB58-22B1-4B91-9ED5-2727E4500E49}" type="pres">
      <dgm:prSet presAssocID="{BFB85624-00C8-4ADF-BD3B-EBF55EDBD905}" presName="parTx2" presStyleLbl="node1" presStyleIdx="1" presStyleCnt="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08A161-C119-427A-B0D8-02BD2027DCCF}" type="pres">
      <dgm:prSet presAssocID="{BFB85624-00C8-4ADF-BD3B-EBF55EDBD905}" presName="spPre2" presStyleCnt="0"/>
      <dgm:spPr/>
    </dgm:pt>
    <dgm:pt modelId="{2E580935-DA72-44A2-B512-936C7C61F2AA}" type="pres">
      <dgm:prSet presAssocID="{BFB85624-00C8-4ADF-BD3B-EBF55EDBD905}" presName="chLin2" presStyleCnt="0"/>
      <dgm:spPr/>
    </dgm:pt>
    <dgm:pt modelId="{A7350B6C-62D7-48E4-AECA-1DB18108C28B}" type="pres">
      <dgm:prSet presAssocID="{CD618ED4-504F-4FF7-A353-49E21F5DBCDA}" presName="Name45" presStyleLbl="parChTrans1D1" presStyleIdx="0" presStyleCnt="12"/>
      <dgm:spPr>
        <a:xfrm rot="1483451">
          <a:off x="1348721" y="1691513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749AD64-D501-4EF8-A7A7-D4085F5264B0}" type="pres">
      <dgm:prSet presAssocID="{CD618ED4-504F-4FF7-A353-49E21F5DBCDA}" presName="Name65" presStyleLbl="parChTrans1D1" presStyleIdx="1" presStyleCnt="12"/>
      <dgm:spPr>
        <a:xfrm rot="9316549">
          <a:off x="2369840" y="1691513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FB9D69-5A3E-4105-A293-CABF8B109E2D}" type="pres">
      <dgm:prSet presAssocID="{27CF51AE-A65D-43B4-8531-BBC5F6D23FF4}" presName="top2" presStyleCnt="0"/>
      <dgm:spPr/>
    </dgm:pt>
    <dgm:pt modelId="{065B42DB-A805-41AE-96B4-CEF862F94705}" type="pres">
      <dgm:prSet presAssocID="{27CF51AE-A65D-43B4-8531-BBC5F6D23FF4}" presName="txAndLines2" presStyleCnt="0"/>
      <dgm:spPr/>
    </dgm:pt>
    <dgm:pt modelId="{F8EBC20B-B4E2-4869-8249-60B0825CE765}" type="pres">
      <dgm:prSet presAssocID="{27CF51AE-A65D-43B4-8531-BBC5F6D23FF4}" presName="anchor2" presStyleCnt="0"/>
      <dgm:spPr/>
    </dgm:pt>
    <dgm:pt modelId="{E7E94DD1-EBC8-448F-ABE1-4D6B528C0850}" type="pres">
      <dgm:prSet presAssocID="{27CF51AE-A65D-43B4-8531-BBC5F6D23FF4}" presName="backup2" presStyleCnt="0"/>
      <dgm:spPr/>
    </dgm:pt>
    <dgm:pt modelId="{3160FC4C-5FDF-4AA9-AB86-E04AF01DF932}" type="pres">
      <dgm:prSet presAssocID="{27CF51AE-A65D-43B4-8531-BBC5F6D23FF4}" presName="preLine2" presStyleLbl="parChTrans1D1" presStyleIdx="2" presStyleCnt="12"/>
      <dgm:spPr>
        <a:xfrm>
          <a:off x="1682775" y="1764728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5CC4AF4-40FE-40AD-B495-913BC4828FF9}" type="pres">
      <dgm:prSet presAssocID="{27CF51AE-A65D-43B4-8531-BBC5F6D23FF4}" presName="desTx2" presStyleLbl="revTx" presStyleIdx="0" presStyleCnt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D77A27-22E6-49DD-9A69-4E6D3AA02EFC}" type="pres">
      <dgm:prSet presAssocID="{27CF51AE-A65D-43B4-8531-BBC5F6D23FF4}" presName="postLine2" presStyleLbl="parChTrans1D1" presStyleIdx="3" presStyleCnt="12"/>
      <dgm:spPr>
        <a:xfrm>
          <a:off x="2308545" y="1764728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8059470-1830-4982-ADDC-D913F3DD233F}" type="pres">
      <dgm:prSet presAssocID="{BFB85624-00C8-4ADF-BD3B-EBF55EDBD905}" presName="spPost2" presStyleCnt="0"/>
      <dgm:spPr/>
    </dgm:pt>
    <dgm:pt modelId="{109DEB13-234A-4B5C-94AC-44A46145CEE1}" type="pres">
      <dgm:prSet presAssocID="{B4FEC7FE-51FD-42D9-AD8B-BBD83F9038D2}" presName="parTx3" presStyleLbl="node1" presStyleIdx="2" presStyleCnt="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AA0014-0BA3-4184-88A6-9AC00E4A8CA3}" type="pres">
      <dgm:prSet presAssocID="{B4FEC7FE-51FD-42D9-AD8B-BBD83F9038D2}" presName="spPre3" presStyleCnt="0"/>
      <dgm:spPr/>
    </dgm:pt>
    <dgm:pt modelId="{8CE1C319-E1A7-4674-AA6D-A326D682F925}" type="pres">
      <dgm:prSet presAssocID="{B4FEC7FE-51FD-42D9-AD8B-BBD83F9038D2}" presName="chLin3" presStyleCnt="0"/>
      <dgm:spPr/>
    </dgm:pt>
    <dgm:pt modelId="{6DFB4B6E-2B83-41C7-BF3C-A1DCE6BB8F3F}" type="pres">
      <dgm:prSet presAssocID="{65D77C6F-897B-4B2A-9705-D74DCAB78E7A}" presName="Name79" presStyleLbl="parChTrans1D1" presStyleIdx="4" presStyleCnt="12"/>
      <dgm:spPr>
        <a:xfrm rot="20116549">
          <a:off x="3428147" y="1508886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AC87B8F-C7F8-499E-9E1A-E9BD47A6D943}" type="pres">
      <dgm:prSet presAssocID="{65D77C6F-897B-4B2A-9705-D74DCAB78E7A}" presName="Name99" presStyleLbl="parChTrans1D1" presStyleIdx="5" presStyleCnt="12"/>
      <dgm:spPr>
        <a:xfrm rot="12283451">
          <a:off x="4449267" y="1508886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1B4BA65-5463-4B90-A7B4-24182FF35AAA}" type="pres">
      <dgm:prSet presAssocID="{DE190768-EC0A-4641-9198-345F0269EFB5}" presName="txAndLines3" presStyleCnt="0"/>
      <dgm:spPr/>
    </dgm:pt>
    <dgm:pt modelId="{C254EFD2-445A-4C7F-91DD-CAE524FCF833}" type="pres">
      <dgm:prSet presAssocID="{DE190768-EC0A-4641-9198-345F0269EFB5}" presName="anchor3" presStyleCnt="0"/>
      <dgm:spPr/>
    </dgm:pt>
    <dgm:pt modelId="{663BA31A-4AA6-4E76-8875-90B0385C5CAF}" type="pres">
      <dgm:prSet presAssocID="{DE190768-EC0A-4641-9198-345F0269EFB5}" presName="backup3" presStyleCnt="0"/>
      <dgm:spPr/>
    </dgm:pt>
    <dgm:pt modelId="{BD0CD8DE-B5F2-48A9-B395-C407787C251F}" type="pres">
      <dgm:prSet presAssocID="{DE190768-EC0A-4641-9198-345F0269EFB5}" presName="preLine3" presStyleLbl="parChTrans1D1" presStyleIdx="6" presStyleCnt="12"/>
      <dgm:spPr>
        <a:xfrm>
          <a:off x="3762202" y="1435671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2F83FC8-8A4B-4A68-BD86-6A04A14CB5D5}" type="pres">
      <dgm:prSet presAssocID="{DE190768-EC0A-4641-9198-345F0269EFB5}" presName="desTx3" presStyleLbl="revTx" presStyleIdx="0" presStyleCnt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6D8AA8-435C-4D2D-8E30-8A53D6FAB378}" type="pres">
      <dgm:prSet presAssocID="{DE190768-EC0A-4641-9198-345F0269EFB5}" presName="postLine3" presStyleLbl="parChTrans1D1" presStyleIdx="7" presStyleCnt="12"/>
      <dgm:spPr>
        <a:xfrm>
          <a:off x="4387971" y="1435671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138CEBD-2571-48AA-9A79-5FD99A8FF63F}" type="pres">
      <dgm:prSet presAssocID="{00233E34-A036-41EB-BDB9-2B8C89A798F5}" presName="Name79" presStyleLbl="parChTrans1D1" presStyleIdx="8" presStyleCnt="12"/>
      <dgm:spPr>
        <a:xfrm rot="1483451">
          <a:off x="3428147" y="1691513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0347593-C2BE-4075-ABDC-32A1A736923C}" type="pres">
      <dgm:prSet presAssocID="{00233E34-A036-41EB-BDB9-2B8C89A798F5}" presName="Name99" presStyleLbl="parChTrans1D1" presStyleIdx="9" presStyleCnt="12"/>
      <dgm:spPr>
        <a:xfrm rot="9316549">
          <a:off x="4449267" y="1691513"/>
          <a:ext cx="350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F7DC982-EE31-4C0A-9854-8589A16852A9}" type="pres">
      <dgm:prSet presAssocID="{BA84E3F6-7E4C-4F9F-9502-7820FD125D1E}" presName="txAndLines3" presStyleCnt="0"/>
      <dgm:spPr/>
    </dgm:pt>
    <dgm:pt modelId="{BF0FAC89-C199-43D6-AF40-449BCF2C60E6}" type="pres">
      <dgm:prSet presAssocID="{BA84E3F6-7E4C-4F9F-9502-7820FD125D1E}" presName="anchor3" presStyleCnt="0"/>
      <dgm:spPr/>
    </dgm:pt>
    <dgm:pt modelId="{5CC455E4-BA69-4F82-B667-D96867AC407E}" type="pres">
      <dgm:prSet presAssocID="{BA84E3F6-7E4C-4F9F-9502-7820FD125D1E}" presName="backup3" presStyleCnt="0"/>
      <dgm:spPr/>
    </dgm:pt>
    <dgm:pt modelId="{DBE7E0C8-FE4C-4AE1-BF99-F47094A458C1}" type="pres">
      <dgm:prSet presAssocID="{BA84E3F6-7E4C-4F9F-9502-7820FD125D1E}" presName="preLine3" presStyleLbl="parChTrans1D1" presStyleIdx="10" presStyleCnt="12"/>
      <dgm:spPr>
        <a:xfrm>
          <a:off x="3762202" y="1764728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6CBEAD2-A8FE-4DA1-B886-67B8B64495A9}" type="pres">
      <dgm:prSet presAssocID="{BA84E3F6-7E4C-4F9F-9502-7820FD125D1E}" presName="desTx3" presStyleLbl="revTx" presStyleIdx="0" presStyleCnt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3C790A-124F-46E2-830A-1A9CABCF2470}" type="pres">
      <dgm:prSet presAssocID="{BA84E3F6-7E4C-4F9F-9502-7820FD125D1E}" presName="postLine3" presStyleLbl="parChTrans1D1" presStyleIdx="11" presStyleCnt="12"/>
      <dgm:spPr>
        <a:xfrm>
          <a:off x="4387971" y="1764728"/>
          <a:ext cx="77342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1F120B9-6F7B-4A5E-A31F-F74875B0795F}" type="pres">
      <dgm:prSet presAssocID="{B4FEC7FE-51FD-42D9-AD8B-BBD83F9038D2}" presName="spPost3" presStyleCnt="0"/>
      <dgm:spPr/>
    </dgm:pt>
    <dgm:pt modelId="{2A33714D-C6DF-4D51-8CAD-4E4433B2EFB1}" type="pres">
      <dgm:prSet presAssocID="{639B23AA-827F-4B2B-B672-BCAF9A9644C7}" presName="parTx4" presStyleLbl="node1" presStyleIdx="3" presStyleCnt="4"/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50201980-2A9A-46F6-9F52-5E38A7C76C91}" type="presOf" srcId="{B4FEC7FE-51FD-42D9-AD8B-BBD83F9038D2}" destId="{109DEB13-234A-4B5C-94AC-44A46145CEE1}" srcOrd="0" destOrd="0" presId="urn:microsoft.com/office/officeart/2009/3/layout/SubStepProcess"/>
    <dgm:cxn modelId="{3B4EC3FC-A2D0-42F4-97B0-EF085EB35DE7}" type="presOf" srcId="{DE190768-EC0A-4641-9198-345F0269EFB5}" destId="{F2F83FC8-8A4B-4A68-BD86-6A04A14CB5D5}" srcOrd="0" destOrd="0" presId="urn:microsoft.com/office/officeart/2009/3/layout/SubStepProcess"/>
    <dgm:cxn modelId="{A966FADB-DF00-470D-BEF1-ECAF002219C9}" type="presOf" srcId="{3EF7083C-9B2C-469B-B516-065EFB3D0DF6}" destId="{04BF0DFF-8E51-4037-86FC-ECA613B0FCC5}" srcOrd="0" destOrd="0" presId="urn:microsoft.com/office/officeart/2009/3/layout/SubStepProcess"/>
    <dgm:cxn modelId="{ED4D2CDC-D018-42A2-9104-C197C109A93D}" type="presOf" srcId="{27CF51AE-A65D-43B4-8531-BBC5F6D23FF4}" destId="{85CC4AF4-40FE-40AD-B495-913BC4828FF9}" srcOrd="0" destOrd="0" presId="urn:microsoft.com/office/officeart/2009/3/layout/SubStepProcess"/>
    <dgm:cxn modelId="{2D527201-DF0D-4A24-A7B5-45DDE21342C2}" srcId="{B4FEC7FE-51FD-42D9-AD8B-BBD83F9038D2}" destId="{BA84E3F6-7E4C-4F9F-9502-7820FD125D1E}" srcOrd="1" destOrd="0" parTransId="{00233E34-A036-41EB-BDB9-2B8C89A798F5}" sibTransId="{5EE9D8F0-B516-49EB-A29F-BAA87FE31E77}"/>
    <dgm:cxn modelId="{F1037043-AF0A-4A94-BA1F-FB37DD4C55DB}" srcId="{ACC0A860-09FB-4142-A6DB-B206C3418A7C}" destId="{3EF7083C-9B2C-469B-B516-065EFB3D0DF6}" srcOrd="0" destOrd="0" parTransId="{2CD3D210-9881-46F9-B9F3-D610FBE7F096}" sibTransId="{2ECCD9C1-6BA7-49CD-99C8-7773F1CE2E08}"/>
    <dgm:cxn modelId="{04A477E9-CFD0-476A-9056-2BAB47B2EEDB}" srcId="{B4FEC7FE-51FD-42D9-AD8B-BBD83F9038D2}" destId="{DE190768-EC0A-4641-9198-345F0269EFB5}" srcOrd="0" destOrd="0" parTransId="{65D77C6F-897B-4B2A-9705-D74DCAB78E7A}" sibTransId="{672FB453-663A-4786-B806-44FB11B1D793}"/>
    <dgm:cxn modelId="{FD4CB021-D9C5-42CA-8420-91E9381F8A68}" type="presOf" srcId="{ACC0A860-09FB-4142-A6DB-B206C3418A7C}" destId="{D99D20F7-772E-4EE1-BD5D-133552D82C3E}" srcOrd="0" destOrd="0" presId="urn:microsoft.com/office/officeart/2009/3/layout/SubStepProcess"/>
    <dgm:cxn modelId="{A185A1A9-53FC-42E7-88B8-36B035786995}" srcId="{ACC0A860-09FB-4142-A6DB-B206C3418A7C}" destId="{639B23AA-827F-4B2B-B672-BCAF9A9644C7}" srcOrd="3" destOrd="0" parTransId="{28220E27-6F26-465D-BEB7-894503E24069}" sibTransId="{BB8138DF-5291-4343-8482-26051E507AD3}"/>
    <dgm:cxn modelId="{F2526C98-49D2-400A-A2FF-D666D3DF55F7}" srcId="{BFB85624-00C8-4ADF-BD3B-EBF55EDBD905}" destId="{27CF51AE-A65D-43B4-8531-BBC5F6D23FF4}" srcOrd="0" destOrd="0" parTransId="{CD618ED4-504F-4FF7-A353-49E21F5DBCDA}" sibTransId="{C322E6B0-7C5C-47A3-80DD-1AFC8904852A}"/>
    <dgm:cxn modelId="{5DC13AC9-4364-4AD7-8071-9D1218BFF550}" type="presOf" srcId="{BA84E3F6-7E4C-4F9F-9502-7820FD125D1E}" destId="{F6CBEAD2-A8FE-4DA1-B886-67B8B64495A9}" srcOrd="0" destOrd="0" presId="urn:microsoft.com/office/officeart/2009/3/layout/SubStepProcess"/>
    <dgm:cxn modelId="{530411D5-3179-4847-95CA-748141BFDF56}" srcId="{ACC0A860-09FB-4142-A6DB-B206C3418A7C}" destId="{BFB85624-00C8-4ADF-BD3B-EBF55EDBD905}" srcOrd="1" destOrd="0" parTransId="{C9AFBFEE-DE01-46C3-8BDC-EB668D5B6246}" sibTransId="{7C88368F-9C9F-4BEA-92B6-E9D3B2ACAA57}"/>
    <dgm:cxn modelId="{A33F5497-8A47-4C7F-A13D-DCF2136CD84B}" type="presOf" srcId="{BFB85624-00C8-4ADF-BD3B-EBF55EDBD905}" destId="{C508EB58-22B1-4B91-9ED5-2727E4500E49}" srcOrd="0" destOrd="0" presId="urn:microsoft.com/office/officeart/2009/3/layout/SubStepProcess"/>
    <dgm:cxn modelId="{C4995A6F-C861-4F3C-8B17-EE1247F21A8B}" type="presOf" srcId="{639B23AA-827F-4B2B-B672-BCAF9A9644C7}" destId="{2A33714D-C6DF-4D51-8CAD-4E4433B2EFB1}" srcOrd="0" destOrd="0" presId="urn:microsoft.com/office/officeart/2009/3/layout/SubStepProcess"/>
    <dgm:cxn modelId="{EAE126E4-DFE0-41FC-99D4-EE7499638275}" srcId="{ACC0A860-09FB-4142-A6DB-B206C3418A7C}" destId="{B4FEC7FE-51FD-42D9-AD8B-BBD83F9038D2}" srcOrd="2" destOrd="0" parTransId="{18AF9388-DC99-412A-8884-C9F7F5703C2C}" sibTransId="{D2D6ACD8-93A5-4B5A-929F-88E6EE8145F3}"/>
    <dgm:cxn modelId="{30CCB09B-ABD3-4D00-8D0E-366E8FD6D6B2}" type="presParOf" srcId="{D99D20F7-772E-4EE1-BD5D-133552D82C3E}" destId="{04BF0DFF-8E51-4037-86FC-ECA613B0FCC5}" srcOrd="0" destOrd="0" presId="urn:microsoft.com/office/officeart/2009/3/layout/SubStepProcess"/>
    <dgm:cxn modelId="{DE299098-63C3-48CC-9599-6E5B5DB875DD}" type="presParOf" srcId="{D99D20F7-772E-4EE1-BD5D-133552D82C3E}" destId="{C508EB58-22B1-4B91-9ED5-2727E4500E49}" srcOrd="1" destOrd="0" presId="urn:microsoft.com/office/officeart/2009/3/layout/SubStepProcess"/>
    <dgm:cxn modelId="{0ADCBA0C-2055-48C0-A270-E9A711697F0E}" type="presParOf" srcId="{D99D20F7-772E-4EE1-BD5D-133552D82C3E}" destId="{8408A161-C119-427A-B0D8-02BD2027DCCF}" srcOrd="2" destOrd="0" presId="urn:microsoft.com/office/officeart/2009/3/layout/SubStepProcess"/>
    <dgm:cxn modelId="{D27D9C8B-9701-4F6B-8E39-6A2F18CB67C4}" type="presParOf" srcId="{D99D20F7-772E-4EE1-BD5D-133552D82C3E}" destId="{2E580935-DA72-44A2-B512-936C7C61F2AA}" srcOrd="3" destOrd="0" presId="urn:microsoft.com/office/officeart/2009/3/layout/SubStepProcess"/>
    <dgm:cxn modelId="{E679A747-5666-4BD8-9733-541EC39A2714}" type="presParOf" srcId="{2E580935-DA72-44A2-B512-936C7C61F2AA}" destId="{A7350B6C-62D7-48E4-AECA-1DB18108C28B}" srcOrd="0" destOrd="0" presId="urn:microsoft.com/office/officeart/2009/3/layout/SubStepProcess"/>
    <dgm:cxn modelId="{AA217D90-E7FF-4F83-B9C1-2E584CC22FF0}" type="presParOf" srcId="{2E580935-DA72-44A2-B512-936C7C61F2AA}" destId="{5749AD64-D501-4EF8-A7A7-D4085F5264B0}" srcOrd="1" destOrd="0" presId="urn:microsoft.com/office/officeart/2009/3/layout/SubStepProcess"/>
    <dgm:cxn modelId="{53F50D11-CF64-4ADC-84B9-23F38F87A9C6}" type="presParOf" srcId="{2E580935-DA72-44A2-B512-936C7C61F2AA}" destId="{62FB9D69-5A3E-4105-A293-CABF8B109E2D}" srcOrd="2" destOrd="0" presId="urn:microsoft.com/office/officeart/2009/3/layout/SubStepProcess"/>
    <dgm:cxn modelId="{3AE81560-CCD5-4A92-8AEF-6EF40A32D34C}" type="presParOf" srcId="{2E580935-DA72-44A2-B512-936C7C61F2AA}" destId="{065B42DB-A805-41AE-96B4-CEF862F94705}" srcOrd="3" destOrd="0" presId="urn:microsoft.com/office/officeart/2009/3/layout/SubStepProcess"/>
    <dgm:cxn modelId="{AD5CF492-6CAD-4CE7-BE39-3E7595E2A3A0}" type="presParOf" srcId="{065B42DB-A805-41AE-96B4-CEF862F94705}" destId="{F8EBC20B-B4E2-4869-8249-60B0825CE765}" srcOrd="0" destOrd="0" presId="urn:microsoft.com/office/officeart/2009/3/layout/SubStepProcess"/>
    <dgm:cxn modelId="{C8E38BAF-4155-41FF-88C5-9EFF7DA7D64B}" type="presParOf" srcId="{065B42DB-A805-41AE-96B4-CEF862F94705}" destId="{E7E94DD1-EBC8-448F-ABE1-4D6B528C0850}" srcOrd="1" destOrd="0" presId="urn:microsoft.com/office/officeart/2009/3/layout/SubStepProcess"/>
    <dgm:cxn modelId="{58BC10DF-15C4-405E-9FE4-4A7FAB413152}" type="presParOf" srcId="{065B42DB-A805-41AE-96B4-CEF862F94705}" destId="{3160FC4C-5FDF-4AA9-AB86-E04AF01DF932}" srcOrd="2" destOrd="0" presId="urn:microsoft.com/office/officeart/2009/3/layout/SubStepProcess"/>
    <dgm:cxn modelId="{6A46147F-F927-4942-B07F-3ECFD04E6369}" type="presParOf" srcId="{065B42DB-A805-41AE-96B4-CEF862F94705}" destId="{85CC4AF4-40FE-40AD-B495-913BC4828FF9}" srcOrd="3" destOrd="0" presId="urn:microsoft.com/office/officeart/2009/3/layout/SubStepProcess"/>
    <dgm:cxn modelId="{34FBF3E7-15B0-4D0F-A989-E0460EBB1DB6}" type="presParOf" srcId="{065B42DB-A805-41AE-96B4-CEF862F94705}" destId="{08D77A27-22E6-49DD-9A69-4E6D3AA02EFC}" srcOrd="4" destOrd="0" presId="urn:microsoft.com/office/officeart/2009/3/layout/SubStepProcess"/>
    <dgm:cxn modelId="{5D0989D8-4F4B-4045-94CD-3A67C468B943}" type="presParOf" srcId="{D99D20F7-772E-4EE1-BD5D-133552D82C3E}" destId="{F8059470-1830-4982-ADDC-D913F3DD233F}" srcOrd="4" destOrd="0" presId="urn:microsoft.com/office/officeart/2009/3/layout/SubStepProcess"/>
    <dgm:cxn modelId="{9730E258-BE3E-49D5-B7E7-249BADE603F8}" type="presParOf" srcId="{D99D20F7-772E-4EE1-BD5D-133552D82C3E}" destId="{109DEB13-234A-4B5C-94AC-44A46145CEE1}" srcOrd="5" destOrd="0" presId="urn:microsoft.com/office/officeart/2009/3/layout/SubStepProcess"/>
    <dgm:cxn modelId="{8F377451-CF7D-465A-810D-456723AF24AD}" type="presParOf" srcId="{D99D20F7-772E-4EE1-BD5D-133552D82C3E}" destId="{8FAA0014-0BA3-4184-88A6-9AC00E4A8CA3}" srcOrd="6" destOrd="0" presId="urn:microsoft.com/office/officeart/2009/3/layout/SubStepProcess"/>
    <dgm:cxn modelId="{A575698D-A811-44C5-B909-51385D446D8F}" type="presParOf" srcId="{D99D20F7-772E-4EE1-BD5D-133552D82C3E}" destId="{8CE1C319-E1A7-4674-AA6D-A326D682F925}" srcOrd="7" destOrd="0" presId="urn:microsoft.com/office/officeart/2009/3/layout/SubStepProcess"/>
    <dgm:cxn modelId="{D37F5FA8-0AB6-4670-9F4F-39E06FF007AD}" type="presParOf" srcId="{8CE1C319-E1A7-4674-AA6D-A326D682F925}" destId="{6DFB4B6E-2B83-41C7-BF3C-A1DCE6BB8F3F}" srcOrd="0" destOrd="0" presId="urn:microsoft.com/office/officeart/2009/3/layout/SubStepProcess"/>
    <dgm:cxn modelId="{6E422883-4E2C-4F7F-8855-27D6110DF715}" type="presParOf" srcId="{8CE1C319-E1A7-4674-AA6D-A326D682F925}" destId="{0AC87B8F-C7F8-499E-9E1A-E9BD47A6D943}" srcOrd="1" destOrd="0" presId="urn:microsoft.com/office/officeart/2009/3/layout/SubStepProcess"/>
    <dgm:cxn modelId="{5B64BD12-9B4E-41EC-95FE-4B28DEF8FEAB}" type="presParOf" srcId="{8CE1C319-E1A7-4674-AA6D-A326D682F925}" destId="{01B4BA65-5463-4B90-A7B4-24182FF35AAA}" srcOrd="2" destOrd="0" presId="urn:microsoft.com/office/officeart/2009/3/layout/SubStepProcess"/>
    <dgm:cxn modelId="{60535372-C875-4597-9AA1-EF94971F4FEA}" type="presParOf" srcId="{01B4BA65-5463-4B90-A7B4-24182FF35AAA}" destId="{C254EFD2-445A-4C7F-91DD-CAE524FCF833}" srcOrd="0" destOrd="0" presId="urn:microsoft.com/office/officeart/2009/3/layout/SubStepProcess"/>
    <dgm:cxn modelId="{35F029BA-53AF-46F4-88E8-4569B73DC151}" type="presParOf" srcId="{01B4BA65-5463-4B90-A7B4-24182FF35AAA}" destId="{663BA31A-4AA6-4E76-8875-90B0385C5CAF}" srcOrd="1" destOrd="0" presId="urn:microsoft.com/office/officeart/2009/3/layout/SubStepProcess"/>
    <dgm:cxn modelId="{E842161E-7AD4-4173-A6C1-847E26C7E53E}" type="presParOf" srcId="{01B4BA65-5463-4B90-A7B4-24182FF35AAA}" destId="{BD0CD8DE-B5F2-48A9-B395-C407787C251F}" srcOrd="2" destOrd="0" presId="urn:microsoft.com/office/officeart/2009/3/layout/SubStepProcess"/>
    <dgm:cxn modelId="{CE588FE6-48BF-40EF-AF59-66D465FB938F}" type="presParOf" srcId="{01B4BA65-5463-4B90-A7B4-24182FF35AAA}" destId="{F2F83FC8-8A4B-4A68-BD86-6A04A14CB5D5}" srcOrd="3" destOrd="0" presId="urn:microsoft.com/office/officeart/2009/3/layout/SubStepProcess"/>
    <dgm:cxn modelId="{9C357F93-A624-424D-8AA2-678AFD614E26}" type="presParOf" srcId="{01B4BA65-5463-4B90-A7B4-24182FF35AAA}" destId="{FA6D8AA8-435C-4D2D-8E30-8A53D6FAB378}" srcOrd="4" destOrd="0" presId="urn:microsoft.com/office/officeart/2009/3/layout/SubStepProcess"/>
    <dgm:cxn modelId="{7EAA2160-5ECE-40E8-89BE-169E912BAC8F}" type="presParOf" srcId="{8CE1C319-E1A7-4674-AA6D-A326D682F925}" destId="{4138CEBD-2571-48AA-9A79-5FD99A8FF63F}" srcOrd="3" destOrd="0" presId="urn:microsoft.com/office/officeart/2009/3/layout/SubStepProcess"/>
    <dgm:cxn modelId="{E013C800-0085-4402-8EF2-5699E9FF80C1}" type="presParOf" srcId="{8CE1C319-E1A7-4674-AA6D-A326D682F925}" destId="{70347593-C2BE-4075-ABDC-32A1A736923C}" srcOrd="4" destOrd="0" presId="urn:microsoft.com/office/officeart/2009/3/layout/SubStepProcess"/>
    <dgm:cxn modelId="{BA159926-DD3B-4233-9DC4-557494B6FA0D}" type="presParOf" srcId="{8CE1C319-E1A7-4674-AA6D-A326D682F925}" destId="{BF7DC982-EE31-4C0A-9854-8589A16852A9}" srcOrd="5" destOrd="0" presId="urn:microsoft.com/office/officeart/2009/3/layout/SubStepProcess"/>
    <dgm:cxn modelId="{B21A855D-F4CC-42FA-9E04-441064A65EBE}" type="presParOf" srcId="{BF7DC982-EE31-4C0A-9854-8589A16852A9}" destId="{BF0FAC89-C199-43D6-AF40-449BCF2C60E6}" srcOrd="0" destOrd="0" presId="urn:microsoft.com/office/officeart/2009/3/layout/SubStepProcess"/>
    <dgm:cxn modelId="{F2262E7F-0693-4919-BFD4-5A01CD8CDE2F}" type="presParOf" srcId="{BF7DC982-EE31-4C0A-9854-8589A16852A9}" destId="{5CC455E4-BA69-4F82-B667-D96867AC407E}" srcOrd="1" destOrd="0" presId="urn:microsoft.com/office/officeart/2009/3/layout/SubStepProcess"/>
    <dgm:cxn modelId="{8E808C05-28A5-4EEA-9A24-B7EA67A51C75}" type="presParOf" srcId="{BF7DC982-EE31-4C0A-9854-8589A16852A9}" destId="{DBE7E0C8-FE4C-4AE1-BF99-F47094A458C1}" srcOrd="2" destOrd="0" presId="urn:microsoft.com/office/officeart/2009/3/layout/SubStepProcess"/>
    <dgm:cxn modelId="{7E70BD8E-9253-441F-A0EB-E0E8AB36D38C}" type="presParOf" srcId="{BF7DC982-EE31-4C0A-9854-8589A16852A9}" destId="{F6CBEAD2-A8FE-4DA1-B886-67B8B64495A9}" srcOrd="3" destOrd="0" presId="urn:microsoft.com/office/officeart/2009/3/layout/SubStepProcess"/>
    <dgm:cxn modelId="{7960E6CE-20BE-41DB-BD52-7D243433451A}" type="presParOf" srcId="{BF7DC982-EE31-4C0A-9854-8589A16852A9}" destId="{6C3C790A-124F-46E2-830A-1A9CABCF2470}" srcOrd="4" destOrd="0" presId="urn:microsoft.com/office/officeart/2009/3/layout/SubStepProcess"/>
    <dgm:cxn modelId="{AF307710-6DF5-49E2-8E55-753988D6CCC0}" type="presParOf" srcId="{D99D20F7-772E-4EE1-BD5D-133552D82C3E}" destId="{B1F120B9-6F7B-4A5E-A31F-F74875B0795F}" srcOrd="8" destOrd="0" presId="urn:microsoft.com/office/officeart/2009/3/layout/SubStepProcess"/>
    <dgm:cxn modelId="{AC809699-84F2-4CE6-9DB2-850615EA3B56}" type="presParOf" srcId="{D99D20F7-772E-4EE1-BD5D-133552D82C3E}" destId="{2A33714D-C6DF-4D51-8CAD-4E4433B2EFB1}" srcOrd="9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A2C3A7-7A8C-4485-BBE5-0D744D08B02F}">
      <dsp:nvSpPr>
        <dsp:cNvPr id="0" name=""/>
        <dsp:cNvSpPr/>
      </dsp:nvSpPr>
      <dsp:spPr>
        <a:xfrm>
          <a:off x="1878" y="389445"/>
          <a:ext cx="1672270" cy="66890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Identify data issue</a:t>
          </a:r>
        </a:p>
      </dsp:txBody>
      <dsp:txXfrm>
        <a:off x="1878" y="389445"/>
        <a:ext cx="1672270" cy="668908"/>
      </dsp:txXfrm>
    </dsp:sp>
    <dsp:sp modelId="{CD943A2E-C4BF-423D-91C6-5786072981CE}">
      <dsp:nvSpPr>
        <dsp:cNvPr id="0" name=""/>
        <dsp:cNvSpPr/>
      </dsp:nvSpPr>
      <dsp:spPr>
        <a:xfrm>
          <a:off x="1506921" y="389445"/>
          <a:ext cx="1672270" cy="66890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Subcommittee</a:t>
          </a:r>
        </a:p>
      </dsp:txBody>
      <dsp:txXfrm>
        <a:off x="1506921" y="389445"/>
        <a:ext cx="1672270" cy="668908"/>
      </dsp:txXfrm>
    </dsp:sp>
    <dsp:sp modelId="{43CFEAA5-37BE-46EA-BAF1-FCE797269BD9}">
      <dsp:nvSpPr>
        <dsp:cNvPr id="0" name=""/>
        <dsp:cNvSpPr/>
      </dsp:nvSpPr>
      <dsp:spPr>
        <a:xfrm>
          <a:off x="3011964" y="389445"/>
          <a:ext cx="1672270" cy="66890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Intra- Department Group</a:t>
          </a:r>
        </a:p>
      </dsp:txBody>
      <dsp:txXfrm>
        <a:off x="3011964" y="389445"/>
        <a:ext cx="1672270" cy="668908"/>
      </dsp:txXfrm>
    </dsp:sp>
    <dsp:sp modelId="{296DA550-2F95-4FB9-9823-148D1094C787}">
      <dsp:nvSpPr>
        <dsp:cNvPr id="0" name=""/>
        <dsp:cNvSpPr/>
      </dsp:nvSpPr>
      <dsp:spPr>
        <a:xfrm>
          <a:off x="4517008" y="389445"/>
          <a:ext cx="1672270" cy="66890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Data Stewards</a:t>
          </a:r>
        </a:p>
      </dsp:txBody>
      <dsp:txXfrm>
        <a:off x="4517008" y="389445"/>
        <a:ext cx="1672270" cy="668908"/>
      </dsp:txXfrm>
    </dsp:sp>
    <dsp:sp modelId="{DEA5D27D-81FD-45F8-B125-6945F88E53C9}">
      <dsp:nvSpPr>
        <dsp:cNvPr id="0" name=""/>
        <dsp:cNvSpPr/>
      </dsp:nvSpPr>
      <dsp:spPr>
        <a:xfrm>
          <a:off x="6022051" y="389445"/>
          <a:ext cx="1672270" cy="66890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Executive Data Committee</a:t>
          </a:r>
        </a:p>
      </dsp:txBody>
      <dsp:txXfrm>
        <a:off x="6022051" y="389445"/>
        <a:ext cx="1672270" cy="6689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6495B-D376-4B4D-98D4-A00FBE1E4ACD}">
      <dsp:nvSpPr>
        <dsp:cNvPr id="0" name=""/>
        <dsp:cNvSpPr/>
      </dsp:nvSpPr>
      <dsp:spPr>
        <a:xfrm rot="5400000">
          <a:off x="139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5864A-2CB4-4F0D-939F-FB9A122FC686}">
      <dsp:nvSpPr>
        <dsp:cNvPr id="0" name=""/>
        <dsp:cNvSpPr/>
      </dsp:nvSpPr>
      <dsp:spPr>
        <a:xfrm rot="16200000">
          <a:off x="1866063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B2A88-100F-42F6-8070-0D45A8FE9E98}">
      <dsp:nvSpPr>
        <dsp:cNvPr id="0" name=""/>
        <dsp:cNvSpPr/>
      </dsp:nvSpPr>
      <dsp:spPr>
        <a:xfrm>
          <a:off x="2080442" y="2206269"/>
          <a:ext cx="1376537" cy="36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Joint Subcommittee</a:t>
          </a:r>
        </a:p>
      </dsp:txBody>
      <dsp:txXfrm>
        <a:off x="2080442" y="2206269"/>
        <a:ext cx="1376537" cy="362711"/>
      </dsp:txXfrm>
    </dsp:sp>
    <dsp:sp modelId="{A8373A5E-C217-4AC2-A565-095CB165E6C6}">
      <dsp:nvSpPr>
        <dsp:cNvPr id="0" name=""/>
        <dsp:cNvSpPr/>
      </dsp:nvSpPr>
      <dsp:spPr>
        <a:xfrm rot="5400000">
          <a:off x="1807908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AA778-AC01-487D-B68D-651E7AAA776B}">
      <dsp:nvSpPr>
        <dsp:cNvPr id="0" name=""/>
        <dsp:cNvSpPr/>
      </dsp:nvSpPr>
      <dsp:spPr>
        <a:xfrm rot="16200000">
          <a:off x="3673284" y="631279"/>
          <a:ext cx="1812976" cy="181325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C608A-70FA-4EB3-862F-220361ED3414}">
      <dsp:nvSpPr>
        <dsp:cNvPr id="0" name=""/>
        <dsp:cNvSpPr/>
      </dsp:nvSpPr>
      <dsp:spPr>
        <a:xfrm>
          <a:off x="3755440" y="2206269"/>
          <a:ext cx="1376537" cy="36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Proposals</a:t>
          </a:r>
        </a:p>
      </dsp:txBody>
      <dsp:txXfrm>
        <a:off x="3755440" y="2206269"/>
        <a:ext cx="1376537" cy="362711"/>
      </dsp:txXfrm>
    </dsp:sp>
    <dsp:sp modelId="{AE4E56FA-5403-46CD-B875-5CE714D28F20}">
      <dsp:nvSpPr>
        <dsp:cNvPr id="0" name=""/>
        <dsp:cNvSpPr/>
      </dsp:nvSpPr>
      <dsp:spPr>
        <a:xfrm>
          <a:off x="2114682" y="930772"/>
          <a:ext cx="1272396" cy="127239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Data requests</a:t>
          </a:r>
        </a:p>
      </dsp:txBody>
      <dsp:txXfrm>
        <a:off x="2369161" y="1058012"/>
        <a:ext cx="763438" cy="1017917"/>
      </dsp:txXfrm>
    </dsp:sp>
    <dsp:sp modelId="{77BFEBF2-BB23-48DD-B230-C43EA9DB590B}">
      <dsp:nvSpPr>
        <dsp:cNvPr id="0" name=""/>
        <dsp:cNvSpPr/>
      </dsp:nvSpPr>
      <dsp:spPr>
        <a:xfrm>
          <a:off x="607811" y="855982"/>
          <a:ext cx="607250" cy="60717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ysClr val="windowText" lastClr="000000"/>
              </a:solidFill>
              <a:latin typeface="Gill Sans MT" pitchFamily="34" charset="0"/>
              <a:ea typeface="+mn-ea"/>
              <a:cs typeface="+mn-cs"/>
            </a:rPr>
            <a:t>Internal data requests </a:t>
          </a:r>
        </a:p>
      </dsp:txBody>
      <dsp:txXfrm>
        <a:off x="607811" y="855982"/>
        <a:ext cx="607250" cy="607177"/>
      </dsp:txXfrm>
    </dsp:sp>
    <dsp:sp modelId="{056C063E-DB9B-416B-94FC-CDCD0A0D26D5}">
      <dsp:nvSpPr>
        <dsp:cNvPr id="0" name=""/>
        <dsp:cNvSpPr/>
      </dsp:nvSpPr>
      <dsp:spPr>
        <a:xfrm>
          <a:off x="383891" y="1363602"/>
          <a:ext cx="298159" cy="29813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43A9F3-5FA0-46DC-8C50-1DC5AA82EE1C}">
      <dsp:nvSpPr>
        <dsp:cNvPr id="0" name=""/>
        <dsp:cNvSpPr/>
      </dsp:nvSpPr>
      <dsp:spPr>
        <a:xfrm>
          <a:off x="1264794" y="975477"/>
          <a:ext cx="173465" cy="17351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34F952-5EFC-45CD-8BC8-D78A72E372F5}">
      <dsp:nvSpPr>
        <dsp:cNvPr id="0" name=""/>
        <dsp:cNvSpPr/>
      </dsp:nvSpPr>
      <dsp:spPr>
        <a:xfrm>
          <a:off x="977927" y="1385292"/>
          <a:ext cx="607250" cy="60717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External data requests Subcommittee</a:t>
          </a:r>
        </a:p>
      </dsp:txBody>
      <dsp:txXfrm>
        <a:off x="977927" y="1385292"/>
        <a:ext cx="607250" cy="607177"/>
      </dsp:txXfrm>
    </dsp:sp>
    <dsp:sp modelId="{BAC56728-0A1F-4EB7-9F45-4B754F7521A9}">
      <dsp:nvSpPr>
        <dsp:cNvPr id="0" name=""/>
        <dsp:cNvSpPr/>
      </dsp:nvSpPr>
      <dsp:spPr>
        <a:xfrm>
          <a:off x="1041475" y="2029651"/>
          <a:ext cx="173465" cy="17351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3DC30E-FBE1-46C8-95D5-AA1B53302777}">
      <dsp:nvSpPr>
        <dsp:cNvPr id="0" name=""/>
        <dsp:cNvSpPr/>
      </dsp:nvSpPr>
      <dsp:spPr>
        <a:xfrm>
          <a:off x="3911803" y="1006143"/>
          <a:ext cx="1058875" cy="105868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External guidelines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Internal guidelines</a:t>
          </a:r>
        </a:p>
      </dsp:txBody>
      <dsp:txXfrm>
        <a:off x="3911803" y="1006143"/>
        <a:ext cx="1058875" cy="1058683"/>
      </dsp:txXfrm>
    </dsp:sp>
    <dsp:sp modelId="{38344384-BF2D-478E-8E39-0248133B9CBE}">
      <dsp:nvSpPr>
        <dsp:cNvPr id="0" name=""/>
        <dsp:cNvSpPr/>
      </dsp:nvSpPr>
      <dsp:spPr>
        <a:xfrm>
          <a:off x="340705" y="2206269"/>
          <a:ext cx="1376537" cy="36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Two Subcommittees</a:t>
          </a:r>
        </a:p>
      </dsp:txBody>
      <dsp:txXfrm>
        <a:off x="340705" y="2206269"/>
        <a:ext cx="1376537" cy="3627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BF0DFF-8E51-4037-86FC-ECA613B0FCC5}">
      <dsp:nvSpPr>
        <dsp:cNvPr id="0" name=""/>
        <dsp:cNvSpPr/>
      </dsp:nvSpPr>
      <dsp:spPr>
        <a:xfrm>
          <a:off x="2951" y="521903"/>
          <a:ext cx="937393" cy="93739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Web 2.0 Subcommittee</a:t>
          </a:r>
        </a:p>
      </dsp:txBody>
      <dsp:txXfrm>
        <a:off x="2951" y="521903"/>
        <a:ext cx="937393" cy="937393"/>
      </dsp:txXfrm>
    </dsp:sp>
    <dsp:sp modelId="{C508EB58-22B1-4B91-9ED5-2727E4500E49}">
      <dsp:nvSpPr>
        <dsp:cNvPr id="0" name=""/>
        <dsp:cNvSpPr/>
      </dsp:nvSpPr>
      <dsp:spPr>
        <a:xfrm>
          <a:off x="940345" y="521903"/>
          <a:ext cx="937393" cy="93739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Survey Proposal</a:t>
          </a:r>
        </a:p>
      </dsp:txBody>
      <dsp:txXfrm>
        <a:off x="940345" y="521903"/>
        <a:ext cx="937393" cy="937393"/>
      </dsp:txXfrm>
    </dsp:sp>
    <dsp:sp modelId="{A7350B6C-62D7-48E4-AECA-1DB18108C28B}">
      <dsp:nvSpPr>
        <dsp:cNvPr id="0" name=""/>
        <dsp:cNvSpPr/>
      </dsp:nvSpPr>
      <dsp:spPr>
        <a:xfrm rot="1483451">
          <a:off x="1910688" y="1119960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9AD64-D501-4EF8-A7A7-D4085F5264B0}">
      <dsp:nvSpPr>
        <dsp:cNvPr id="0" name=""/>
        <dsp:cNvSpPr/>
      </dsp:nvSpPr>
      <dsp:spPr>
        <a:xfrm rot="9316549">
          <a:off x="3357274" y="1119960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0FC4C-5FDF-4AA9-AB86-E04AF01DF932}">
      <dsp:nvSpPr>
        <dsp:cNvPr id="0" name=""/>
        <dsp:cNvSpPr/>
      </dsp:nvSpPr>
      <dsp:spPr>
        <a:xfrm>
          <a:off x="2383932" y="1223681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C4AF4-40FE-40AD-B495-913BC4828FF9}">
      <dsp:nvSpPr>
        <dsp:cNvPr id="0" name=""/>
        <dsp:cNvSpPr/>
      </dsp:nvSpPr>
      <dsp:spPr>
        <a:xfrm>
          <a:off x="2493500" y="990600"/>
          <a:ext cx="776938" cy="466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Sponsors</a:t>
          </a:r>
        </a:p>
      </dsp:txBody>
      <dsp:txXfrm>
        <a:off x="2493500" y="990600"/>
        <a:ext cx="776938" cy="466163"/>
      </dsp:txXfrm>
    </dsp:sp>
    <dsp:sp modelId="{08D77A27-22E6-49DD-9A69-4E6D3AA02EFC}">
      <dsp:nvSpPr>
        <dsp:cNvPr id="0" name=""/>
        <dsp:cNvSpPr/>
      </dsp:nvSpPr>
      <dsp:spPr>
        <a:xfrm>
          <a:off x="3270439" y="1223681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EB13-234A-4B5C-94AC-44A46145CEE1}">
      <dsp:nvSpPr>
        <dsp:cNvPr id="0" name=""/>
        <dsp:cNvSpPr/>
      </dsp:nvSpPr>
      <dsp:spPr>
        <a:xfrm>
          <a:off x="3886199" y="521903"/>
          <a:ext cx="937393" cy="93739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Process Proposal</a:t>
          </a:r>
        </a:p>
      </dsp:txBody>
      <dsp:txXfrm>
        <a:off x="3886199" y="521903"/>
        <a:ext cx="937393" cy="937393"/>
      </dsp:txXfrm>
    </dsp:sp>
    <dsp:sp modelId="{6DFB4B6E-2B83-41C7-BF3C-A1DCE6BB8F3F}">
      <dsp:nvSpPr>
        <dsp:cNvPr id="0" name=""/>
        <dsp:cNvSpPr/>
      </dsp:nvSpPr>
      <dsp:spPr>
        <a:xfrm rot="20116549">
          <a:off x="4856542" y="861239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87B8F-C7F8-499E-9E1A-E9BD47A6D943}">
      <dsp:nvSpPr>
        <dsp:cNvPr id="0" name=""/>
        <dsp:cNvSpPr/>
      </dsp:nvSpPr>
      <dsp:spPr>
        <a:xfrm rot="12283451">
          <a:off x="6303128" y="861239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CD8DE-B5F2-48A9-B395-C407787C251F}">
      <dsp:nvSpPr>
        <dsp:cNvPr id="0" name=""/>
        <dsp:cNvSpPr/>
      </dsp:nvSpPr>
      <dsp:spPr>
        <a:xfrm>
          <a:off x="5329786" y="757518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83FC8-8A4B-4A68-BD86-6A04A14CB5D5}">
      <dsp:nvSpPr>
        <dsp:cNvPr id="0" name=""/>
        <dsp:cNvSpPr/>
      </dsp:nvSpPr>
      <dsp:spPr>
        <a:xfrm>
          <a:off x="5439354" y="524436"/>
          <a:ext cx="776938" cy="466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Intra-Departmental Group</a:t>
          </a:r>
        </a:p>
      </dsp:txBody>
      <dsp:txXfrm>
        <a:off x="5439354" y="524436"/>
        <a:ext cx="776938" cy="466163"/>
      </dsp:txXfrm>
    </dsp:sp>
    <dsp:sp modelId="{FA6D8AA8-435C-4D2D-8E30-8A53D6FAB378}">
      <dsp:nvSpPr>
        <dsp:cNvPr id="0" name=""/>
        <dsp:cNvSpPr/>
      </dsp:nvSpPr>
      <dsp:spPr>
        <a:xfrm>
          <a:off x="6216293" y="757518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8CEBD-2571-48AA-9A79-5FD99A8FF63F}">
      <dsp:nvSpPr>
        <dsp:cNvPr id="0" name=""/>
        <dsp:cNvSpPr/>
      </dsp:nvSpPr>
      <dsp:spPr>
        <a:xfrm rot="1483451">
          <a:off x="4856542" y="1119960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47593-C2BE-4075-ABDC-32A1A736923C}">
      <dsp:nvSpPr>
        <dsp:cNvPr id="0" name=""/>
        <dsp:cNvSpPr/>
      </dsp:nvSpPr>
      <dsp:spPr>
        <a:xfrm rot="9316549">
          <a:off x="6303128" y="1119960"/>
          <a:ext cx="49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10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7E0C8-FE4C-4AE1-BF99-F47094A458C1}">
      <dsp:nvSpPr>
        <dsp:cNvPr id="0" name=""/>
        <dsp:cNvSpPr/>
      </dsp:nvSpPr>
      <dsp:spPr>
        <a:xfrm>
          <a:off x="5329786" y="1223681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BEAD2-A8FE-4DA1-B886-67B8B64495A9}">
      <dsp:nvSpPr>
        <dsp:cNvPr id="0" name=""/>
        <dsp:cNvSpPr/>
      </dsp:nvSpPr>
      <dsp:spPr>
        <a:xfrm>
          <a:off x="5439354" y="990600"/>
          <a:ext cx="776938" cy="466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Data Stewards</a:t>
          </a:r>
        </a:p>
      </dsp:txBody>
      <dsp:txXfrm>
        <a:off x="5439354" y="990600"/>
        <a:ext cx="776938" cy="466163"/>
      </dsp:txXfrm>
    </dsp:sp>
    <dsp:sp modelId="{6C3C790A-124F-46E2-830A-1A9CABCF2470}">
      <dsp:nvSpPr>
        <dsp:cNvPr id="0" name=""/>
        <dsp:cNvSpPr/>
      </dsp:nvSpPr>
      <dsp:spPr>
        <a:xfrm>
          <a:off x="6216293" y="1223681"/>
          <a:ext cx="109568" cy="0"/>
        </a:xfrm>
        <a:prstGeom prst="line">
          <a:avLst/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3714D-C6DF-4D51-8CAD-4E4433B2EFB1}">
      <dsp:nvSpPr>
        <dsp:cNvPr id="0" name=""/>
        <dsp:cNvSpPr/>
      </dsp:nvSpPr>
      <dsp:spPr>
        <a:xfrm>
          <a:off x="6832054" y="521903"/>
          <a:ext cx="937393" cy="93739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Executive Data Committee</a:t>
          </a:r>
        </a:p>
      </dsp:txBody>
      <dsp:txXfrm>
        <a:off x="6832054" y="521903"/>
        <a:ext cx="937393" cy="937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A85F-A75F-42C8-AF99-0C5182DAB8A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F4AB8-D335-4EF7-ACFF-76FBE2CB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03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35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D92C-1D1F-4F17-9C3F-A8EA9E06AF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74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D92C-1D1F-4F17-9C3F-A8EA9E06AF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4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D92C-1D1F-4F17-9C3F-A8EA9E06AF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2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page of </a:t>
            </a:r>
            <a:r>
              <a:rPr lang="en-US" smtClean="0"/>
              <a:t>the </a:t>
            </a:r>
            <a:r>
              <a:rPr lang="en-US" smtClean="0"/>
              <a:t>site.</a:t>
            </a:r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Note:</a:t>
            </a:r>
            <a:r>
              <a:rPr lang="en-US" i="1" baseline="0" dirty="0" smtClean="0">
                <a:solidFill>
                  <a:srgbClr val="FF0000"/>
                </a:solidFill>
              </a:rPr>
              <a:t>  This is an old screenshot since the content from the current site would not fit into the window.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F890-308D-425C-B363-B30F51DF05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48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D92C-1D1F-4F17-9C3F-A8EA9E06AF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54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79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328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26th Annual Management Information Systems [MIS] Conference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MIS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MIS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MIS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MIS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MIS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/>
          <a:lstStyle/>
          <a:p>
            <a:fld id="{034102A1-1848-4757-B200-65F12EF3491E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3BA-AD51-4A21-8F53-5414FB052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/>
          <a:lstStyle/>
          <a:p>
            <a:fld id="{034102A1-1848-4757-B200-65F12EF3491E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93BA-AD51-4A21-8F53-5414FB052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  <p:sldLayoutId id="2147483671" r:id="rId7"/>
    <p:sldLayoutId id="2147483672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.wa.us/K12DataGovernance/pubdocs/DataGovernanceManual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sde.org/Default.aspx?tabid=83" TargetMode="External"/><Relationship Id="rId3" Type="http://schemas.openxmlformats.org/officeDocument/2006/relationships/hyperlink" Target="mailto:christina_tydeman@notes.k12.hi.us" TargetMode="External"/><Relationship Id="rId7" Type="http://schemas.openxmlformats.org/officeDocument/2006/relationships/hyperlink" Target="http://datagovernance.k12.hi.us/STATE/SUPT/DataGovWebsite.nsf/10d1a575953d0e908a256c340001adab/a2cc00fe94d7d1570a2575a8000e236b?OpenDocumen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rey.chatis@sst-slds.org" TargetMode="External"/><Relationship Id="rId5" Type="http://schemas.openxmlformats.org/officeDocument/2006/relationships/hyperlink" Target="mailto:Bill.Huennekens@k12.wa.us" TargetMode="External"/><Relationship Id="rId4" Type="http://schemas.openxmlformats.org/officeDocument/2006/relationships/hyperlink" Target="mailto:kgosa@ksde.org" TargetMode="External"/><Relationship Id="rId9" Type="http://schemas.openxmlformats.org/officeDocument/2006/relationships/hyperlink" Target="http://www.k12.wa.us/K12DataGovernance/default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5238" cy="1371600"/>
          </a:xfrm>
        </p:spPr>
        <p:txBody>
          <a:bodyPr/>
          <a:lstStyle/>
          <a:p>
            <a:r>
              <a:rPr lang="en-US" sz="3200" dirty="0" smtClean="0"/>
              <a:t>Establishing, documenting, and institutionalizing K-12 data governance policies and processes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99846"/>
            <a:ext cx="7860475" cy="1988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Thursday, February 14, 2013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Christina Tydeman, HI Department of Education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Kathy Gosa, KS Department of Education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Bill Huennekens, WA Office of Superintendent of Public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Gill Sans MT" pitchFamily="34" charset="0"/>
              </a:rPr>
              <a:t>Data Governance Structure</a:t>
            </a:r>
            <a:endParaRPr lang="en-US" sz="4000" b="1" dirty="0">
              <a:latin typeface="Gill Sans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78203" cy="47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</a:rPr>
              <a:t>Process Flow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404" y="954493"/>
            <a:ext cx="7314596" cy="56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6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</a:rPr>
              <a:t>Clarify Roles and Responsibilities</a:t>
            </a:r>
            <a:endParaRPr lang="en-US" b="1" dirty="0">
              <a:latin typeface="Gill Sans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459645"/>
              </p:ext>
            </p:extLst>
          </p:nvPr>
        </p:nvGraphicFramePr>
        <p:xfrm>
          <a:off x="558800" y="1739900"/>
          <a:ext cx="7847013" cy="4318000"/>
        </p:xfrm>
        <a:graphic>
          <a:graphicData uri="http://schemas.openxmlformats.org/presentationml/2006/ole">
            <p:oleObj spid="_x0000_s1068" name="Document" r:id="rId4" imgW="11800653" imgH="6492122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8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5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Paths of Subcommittee Proposals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028522990"/>
              </p:ext>
            </p:extLst>
          </p:nvPr>
        </p:nvGraphicFramePr>
        <p:xfrm>
          <a:off x="533400" y="1600200"/>
          <a:ext cx="7696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865141549"/>
              </p:ext>
            </p:extLst>
          </p:nvPr>
        </p:nvGraphicFramePr>
        <p:xfrm>
          <a:off x="609600" y="2286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018778594"/>
              </p:ext>
            </p:extLst>
          </p:nvPr>
        </p:nvGraphicFramePr>
        <p:xfrm>
          <a:off x="990600" y="4572000"/>
          <a:ext cx="7772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8"/>
          <a:stretch>
            <a:fillRect/>
          </a:stretch>
        </p:blipFill>
        <p:spPr bwMode="auto">
          <a:xfrm>
            <a:off x="5766886" y="3048000"/>
            <a:ext cx="291991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Turning the Titanic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oward Sustainability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Recruit an Executive Sponsor</a:t>
            </a:r>
            <a:endParaRPr lang="en-US" sz="2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Data Governance Office (staff and presence)</a:t>
            </a: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SLDS, Research, Grants, Privacy/Confidentiality, Records retention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Seek participation at all levels (SEA/LEA)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Reduce the burden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and facilitate c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ross-office collaboration</a:t>
            </a:r>
          </a:p>
          <a:p>
            <a:pPr lvl="4">
              <a:buNone/>
            </a:pPr>
            <a:endParaRPr lang="en-US" sz="11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Lessons Learned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Patience and Persistence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Revisit and Revise the Process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Communications – Amp them up! 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Training, Training, Training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Hawaii, cont.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448" y="990600"/>
            <a:ext cx="8534400" cy="4525963"/>
          </a:xfrm>
        </p:spPr>
        <p:txBody>
          <a:bodyPr/>
          <a:lstStyle/>
          <a:p>
            <a:r>
              <a:rPr lang="en-US" dirty="0" smtClean="0"/>
              <a:t>Data Governance 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599" y="1789113"/>
            <a:ext cx="3129579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400" dirty="0">
                <a:latin typeface="Gill Sans MT" pitchFamily="34" charset="0"/>
              </a:rPr>
              <a:t>Setting </a:t>
            </a:r>
            <a:r>
              <a:rPr lang="en-US" sz="2000" dirty="0">
                <a:latin typeface="Gill Sans MT" pitchFamily="34" charset="0"/>
              </a:rPr>
              <a:t>Expectations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6550025" y="2362198"/>
            <a:ext cx="2325898" cy="368472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984625" y="1611312"/>
            <a:ext cx="4521200" cy="4737100"/>
            <a:chOff x="2317" y="908"/>
            <a:chExt cx="2848" cy="2984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317" y="908"/>
              <a:ext cx="1384" cy="2448"/>
              <a:chOff x="2317" y="908"/>
              <a:chExt cx="1384" cy="2448"/>
            </a:xfrm>
          </p:grpSpPr>
          <p:sp>
            <p:nvSpPr>
              <p:cNvPr id="10" name="AutoShape 2"/>
              <p:cNvSpPr>
                <a:spLocks noChangeArrowheads="1"/>
              </p:cNvSpPr>
              <p:nvPr/>
            </p:nvSpPr>
            <p:spPr bwMode="auto">
              <a:xfrm rot="-5400000">
                <a:off x="1781" y="1444"/>
                <a:ext cx="2448" cy="1376"/>
              </a:xfrm>
              <a:prstGeom prst="parallelogram">
                <a:avLst>
                  <a:gd name="adj" fmla="val 44477"/>
                </a:avLst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3693" y="1532"/>
                <a:ext cx="8" cy="1736"/>
              </a:xfrm>
              <a:prstGeom prst="line">
                <a:avLst/>
              </a:prstGeom>
              <a:noFill/>
              <a:ln w="79375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3693" y="1524"/>
              <a:ext cx="1472" cy="2368"/>
            </a:xfrm>
            <a:prstGeom prst="rtTriangl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222375" y="1600200"/>
            <a:ext cx="5486400" cy="4738687"/>
          </a:xfrm>
          <a:prstGeom prst="triangle">
            <a:avLst>
              <a:gd name="adj" fmla="val 50000"/>
            </a:avLst>
          </a:prstGeom>
          <a:solidFill>
            <a:srgbClr val="FFAA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06549" y="4410670"/>
            <a:ext cx="15148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Gill Sans MT" pitchFamily="34" charset="0"/>
              </a:rPr>
              <a:t>Data Steward Workgroup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24113" y="4286071"/>
            <a:ext cx="1385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Gill Sans MT" pitchFamily="34" charset="0"/>
              </a:rPr>
              <a:t>Data Request Review Board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78000" y="3070225"/>
            <a:ext cx="434022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Gill Sans MT" pitchFamily="34" charset="0"/>
              </a:rPr>
              <a:t>Data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latin typeface="Gill Sans MT" pitchFamily="34" charset="0"/>
              </a:rPr>
              <a:t>Governance </a:t>
            </a:r>
            <a:r>
              <a:rPr lang="en-US" b="1" dirty="0">
                <a:latin typeface="Gill Sans MT" pitchFamily="34" charset="0"/>
              </a:rPr>
              <a:t>Board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76538" y="2406650"/>
            <a:ext cx="2420937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latin typeface="Gill Sans MT" pitchFamily="34" charset="0"/>
              </a:rPr>
              <a:t>Executive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latin typeface="Gill Sans MT" pitchFamily="34" charset="0"/>
              </a:rPr>
              <a:t>Leadership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3956244" y="3886200"/>
            <a:ext cx="60129" cy="2452686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667000" y="3886200"/>
            <a:ext cx="2590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245644" y="3048000"/>
            <a:ext cx="155495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 rot="836132">
            <a:off x="4248150" y="2429371"/>
            <a:ext cx="2420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Gill Sans MT" pitchFamily="34" charset="0"/>
              </a:rPr>
              <a:t>Executive</a:t>
            </a:r>
          </a:p>
          <a:p>
            <a:pPr algn="ctr" eaLnBrk="1" hangingPunct="1"/>
            <a:r>
              <a:rPr lang="en-US" dirty="0">
                <a:latin typeface="Gill Sans MT" pitchFamily="34" charset="0"/>
              </a:rPr>
              <a:t>Leadership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6145213" y="2582862"/>
            <a:ext cx="0" cy="2743200"/>
          </a:xfrm>
          <a:prstGeom prst="line">
            <a:avLst/>
          </a:prstGeom>
          <a:noFill/>
          <a:ln w="73025">
            <a:solidFill>
              <a:srgbClr val="CC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121400" y="5573713"/>
            <a:ext cx="25019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Gill Sans MT" pitchFamily="34" charset="0"/>
              </a:rPr>
              <a:t>Data Stewards 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Gill Sans MT" pitchFamily="34" charset="0"/>
              </a:rPr>
              <a:t>&amp; Programmers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184900" y="5422900"/>
            <a:ext cx="181610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 rot="208956">
            <a:off x="5270777" y="4185792"/>
            <a:ext cx="24844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Gill Sans MT" pitchFamily="34" charset="0"/>
              </a:rPr>
              <a:t>Data Request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Gill Sans MT" pitchFamily="34" charset="0"/>
              </a:rPr>
              <a:t>Review Board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5334000" y="3886200"/>
            <a:ext cx="18034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4813300" y="3060700"/>
            <a:ext cx="1881981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935654" y="2011384"/>
            <a:ext cx="2422525" cy="4089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5867400" y="4742706"/>
            <a:ext cx="1655763" cy="57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99100" y="4840069"/>
            <a:ext cx="26543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Data Manager / Coordinator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490245" y="1792387"/>
            <a:ext cx="2667000" cy="7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Escalation </a:t>
            </a:r>
            <a:r>
              <a:rPr lang="en-US" sz="2000" dirty="0">
                <a:latin typeface="Gill Sans MT" pitchFamily="34" charset="0"/>
              </a:rPr>
              <a:t>Process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 rot="544682">
            <a:off x="3829437" y="3258946"/>
            <a:ext cx="43402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Gill Sans MT" pitchFamily="34" charset="0"/>
              </a:rPr>
              <a:t>Data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Gill Sans MT" pitchFamily="34" charset="0"/>
              </a:rPr>
              <a:t>Governance Board</a:t>
            </a:r>
          </a:p>
        </p:txBody>
      </p:sp>
    </p:spTree>
    <p:extLst>
      <p:ext uri="{BB962C8B-B14F-4D97-AF65-F5344CB8AC3E}">
        <p14:creationId xmlns:p14="http://schemas.microsoft.com/office/powerpoint/2010/main" xmlns="" val="2147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/>
              <a:t>Data Governance Board </a:t>
            </a:r>
            <a:endParaRPr lang="en-US" dirty="0" smtClean="0"/>
          </a:p>
          <a:p>
            <a:pPr lvl="1"/>
            <a:r>
              <a:rPr lang="en-US" sz="2400" dirty="0" smtClean="0"/>
              <a:t>Director </a:t>
            </a:r>
            <a:r>
              <a:rPr lang="en-US" sz="2400" dirty="0"/>
              <a:t>level </a:t>
            </a:r>
            <a:r>
              <a:rPr lang="en-US" sz="2400" dirty="0" smtClean="0"/>
              <a:t>decision-makers (including Data Owners) from </a:t>
            </a:r>
            <a:r>
              <a:rPr lang="en-US" sz="2400" dirty="0"/>
              <a:t>each department / program </a:t>
            </a:r>
            <a:r>
              <a:rPr lang="en-US" sz="2400" dirty="0" smtClean="0"/>
              <a:t>area</a:t>
            </a:r>
          </a:p>
          <a:p>
            <a:pPr lvl="1">
              <a:buFontTx/>
              <a:buChar char="•"/>
            </a:pPr>
            <a:r>
              <a:rPr lang="en-US" sz="2400" dirty="0" smtClean="0"/>
              <a:t>Mission:   “</a:t>
            </a:r>
            <a:r>
              <a:rPr lang="en-US" sz="2000" i="1" dirty="0" smtClean="0"/>
              <a:t>…</a:t>
            </a:r>
            <a:r>
              <a:rPr lang="en-US" sz="2000" i="1" dirty="0"/>
              <a:t>establish and enforce policies and practices related to agency data </a:t>
            </a:r>
            <a:r>
              <a:rPr lang="en-US" sz="2000" i="1" dirty="0" smtClean="0"/>
              <a:t>management”</a:t>
            </a:r>
            <a:endParaRPr lang="en-US" sz="2000" i="1" dirty="0"/>
          </a:p>
          <a:p>
            <a:pPr lvl="1"/>
            <a:r>
              <a:rPr lang="en-US" sz="2400" dirty="0" smtClean="0"/>
              <a:t>Guiding Principles</a:t>
            </a:r>
          </a:p>
          <a:p>
            <a:pPr lvl="2">
              <a:buSzPct val="80000"/>
            </a:pPr>
            <a:r>
              <a:rPr lang="en-US" sz="2000" dirty="0" smtClean="0"/>
              <a:t>Ethics and </a:t>
            </a:r>
            <a:r>
              <a:rPr lang="en-US" sz="2000" dirty="0"/>
              <a:t>security will be a part of every decision the group makes</a:t>
            </a:r>
          </a:p>
          <a:p>
            <a:pPr lvl="2">
              <a:buSzPct val="80000"/>
            </a:pPr>
            <a:r>
              <a:rPr lang="en-US" sz="2000" dirty="0"/>
              <a:t>Members have the authority and commitment to make policy recommendations and </a:t>
            </a:r>
            <a:r>
              <a:rPr lang="en-US" sz="2000" dirty="0" smtClean="0"/>
              <a:t>decisions</a:t>
            </a:r>
          </a:p>
          <a:p>
            <a:pPr lvl="1"/>
            <a:r>
              <a:rPr lang="en-US" sz="2400" dirty="0" smtClean="0"/>
              <a:t>Meet at least monthly</a:t>
            </a:r>
          </a:p>
          <a:p>
            <a:pPr lvl="2">
              <a:buSzPct val="80000"/>
            </a:pPr>
            <a:r>
              <a:rPr lang="en-US" sz="2000" dirty="0"/>
              <a:t>Actionable agendas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3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Data </a:t>
            </a:r>
            <a:r>
              <a:rPr lang="en-US" dirty="0"/>
              <a:t>Steward Workgroup 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sz="2400" dirty="0" smtClean="0"/>
              <a:t>Reports to the DGB and meets monthly</a:t>
            </a:r>
          </a:p>
          <a:p>
            <a:pPr lvl="2">
              <a:lnSpc>
                <a:spcPct val="90000"/>
              </a:lnSpc>
              <a:buSzPct val="80000"/>
            </a:pPr>
            <a:r>
              <a:rPr lang="en-US" sz="2000" dirty="0" smtClean="0"/>
              <a:t>Focused </a:t>
            </a:r>
            <a:r>
              <a:rPr lang="en-US" sz="2000" dirty="0"/>
              <a:t>on communication, collaboration, data quality</a:t>
            </a:r>
          </a:p>
          <a:p>
            <a:pPr lvl="2">
              <a:lnSpc>
                <a:spcPct val="90000"/>
              </a:lnSpc>
              <a:buSzPct val="80000"/>
            </a:pPr>
            <a:r>
              <a:rPr lang="en-US" sz="2000" dirty="0"/>
              <a:t>Build capacity for ownership and accountability of data</a:t>
            </a:r>
          </a:p>
          <a:p>
            <a:pPr lvl="2">
              <a:lnSpc>
                <a:spcPct val="90000"/>
              </a:lnSpc>
              <a:buSzPct val="80000"/>
            </a:pPr>
            <a:r>
              <a:rPr lang="en-US" sz="2000" dirty="0"/>
              <a:t>Eliminate the silo effect of working with </a:t>
            </a:r>
            <a:r>
              <a:rPr lang="en-US" sz="2000" dirty="0" smtClean="0"/>
              <a:t>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Stewards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Identified by Data Owners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Responsible for program area data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Identify and manage metadata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Identify and resolve data quality issues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Communicate new and changed data requirements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Determine business, security and retention needs of data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Provide input to data analysis and reporting</a:t>
            </a:r>
            <a:endParaRPr lang="en-US" sz="1600" dirty="0"/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3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First Hour</a:t>
            </a:r>
          </a:p>
          <a:p>
            <a:pPr marL="6921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Participant Self-Assessment</a:t>
            </a:r>
          </a:p>
          <a:p>
            <a:pPr marL="6921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Hawaii Presentation</a:t>
            </a:r>
          </a:p>
          <a:p>
            <a:pPr marL="6921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Kansas Presentation</a:t>
            </a:r>
          </a:p>
          <a:p>
            <a:pPr marL="6921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Washington Presentation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Second Hour</a:t>
            </a:r>
          </a:p>
          <a:p>
            <a:pPr marL="6794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Roundtable discussion 1</a:t>
            </a:r>
          </a:p>
          <a:p>
            <a:pPr marL="6794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Roundtable discussion 2</a:t>
            </a:r>
          </a:p>
          <a:p>
            <a:pPr marL="67945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Wrap-up</a:t>
            </a: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Data </a:t>
            </a:r>
            <a:r>
              <a:rPr lang="en-US" dirty="0"/>
              <a:t>Request Review </a:t>
            </a:r>
            <a:r>
              <a:rPr lang="en-US" dirty="0" smtClean="0"/>
              <a:t>Board</a:t>
            </a:r>
          </a:p>
          <a:p>
            <a:pPr lvl="1">
              <a:buFontTx/>
              <a:buChar char="•"/>
            </a:pPr>
            <a:r>
              <a:rPr lang="en-US" sz="2400" b="0" dirty="0" smtClean="0"/>
              <a:t>Subgroup of the DGB </a:t>
            </a:r>
          </a:p>
          <a:p>
            <a:pPr lvl="1">
              <a:buFontTx/>
              <a:buChar char="•"/>
            </a:pPr>
            <a:r>
              <a:rPr lang="en-US" sz="2400" b="0" dirty="0" smtClean="0"/>
              <a:t>Voting members represent the three agency divisions</a:t>
            </a:r>
          </a:p>
          <a:p>
            <a:pPr lvl="1">
              <a:buFontTx/>
              <a:buChar char="•"/>
            </a:pPr>
            <a:r>
              <a:rPr lang="en-US" sz="2400" b="0" dirty="0" smtClean="0"/>
              <a:t>Mission  </a:t>
            </a:r>
            <a:r>
              <a:rPr lang="en-US" b="0" dirty="0" smtClean="0"/>
              <a:t>  </a:t>
            </a:r>
            <a:r>
              <a:rPr lang="en-US" sz="2000" i="1" dirty="0"/>
              <a:t>“</a:t>
            </a:r>
            <a:r>
              <a:rPr lang="en-US" sz="2000" b="0" i="1" dirty="0" smtClean="0"/>
              <a:t>… to implement processes for the provision of accurate, timely data and information to our internal and external customers while protecting personally identifiable student information and other confidential information.”</a:t>
            </a:r>
          </a:p>
          <a:p>
            <a:pPr lvl="1">
              <a:buFontTx/>
              <a:buChar char="•"/>
            </a:pPr>
            <a:r>
              <a:rPr lang="en-US" sz="2400" b="0" dirty="0" smtClean="0"/>
              <a:t>Provides consistent treatment of data requests</a:t>
            </a:r>
          </a:p>
          <a:p>
            <a:pPr lvl="1">
              <a:buFontTx/>
              <a:buChar char="•"/>
            </a:pPr>
            <a:r>
              <a:rPr lang="en-US" sz="2400" dirty="0" smtClean="0"/>
              <a:t>Considers, prioritizes and assigns requests for data</a:t>
            </a:r>
          </a:p>
          <a:p>
            <a:pPr lvl="1">
              <a:buFontTx/>
              <a:buChar char="•"/>
            </a:pPr>
            <a:r>
              <a:rPr lang="en-US" sz="2400" b="0" dirty="0" smtClean="0"/>
              <a:t>Meets monthly in person; ad-hoc virtually</a:t>
            </a:r>
          </a:p>
          <a:p>
            <a:pPr lvl="2">
              <a:buSzPct val="80000"/>
            </a:pPr>
            <a:r>
              <a:rPr lang="en-US" sz="2000" dirty="0" smtClean="0"/>
              <a:t>Review status of routine requests</a:t>
            </a:r>
          </a:p>
          <a:p>
            <a:pPr lvl="2">
              <a:buSzPct val="80000"/>
            </a:pPr>
            <a:r>
              <a:rPr lang="en-US" sz="2000" dirty="0" smtClean="0"/>
              <a:t>Approval of denials, charges, and non-routine requests</a:t>
            </a:r>
          </a:p>
          <a:p>
            <a:pPr lvl="2">
              <a:buSzPct val="80000"/>
            </a:pPr>
            <a:r>
              <a:rPr lang="en-US" sz="2000" dirty="0" smtClean="0"/>
              <a:t>All requests for PII must be presented to DRRB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7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RB Flow 04-29-09 Nor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813" y="0"/>
            <a:ext cx="5487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80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448" y="1143000"/>
            <a:ext cx="8749352" cy="4525963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All data are subject to Data Governance Principles: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Data ownership</a:t>
            </a:r>
          </a:p>
          <a:p>
            <a:pPr lvl="1">
              <a:buFontTx/>
              <a:buChar char="•"/>
            </a:pPr>
            <a:r>
              <a:rPr lang="en-US" sz="2400" dirty="0" smtClean="0"/>
              <a:t>Data stewardship</a:t>
            </a:r>
          </a:p>
          <a:p>
            <a:pPr lvl="1">
              <a:buFontTx/>
              <a:buChar char="•"/>
            </a:pPr>
            <a:r>
              <a:rPr lang="en-US" sz="2400" dirty="0" smtClean="0"/>
              <a:t>Security</a:t>
            </a:r>
          </a:p>
          <a:p>
            <a:pPr lvl="1">
              <a:buFontTx/>
              <a:buChar char="•"/>
            </a:pPr>
            <a:r>
              <a:rPr lang="en-US" sz="2400" dirty="0"/>
              <a:t>Lifecycle and Change Management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400" dirty="0" smtClean="0"/>
              <a:t>Data Quality Management</a:t>
            </a:r>
          </a:p>
          <a:p>
            <a:pPr lvl="2">
              <a:buSzPct val="80000"/>
            </a:pPr>
            <a:r>
              <a:rPr lang="en-US" sz="2000" dirty="0" smtClean="0"/>
              <a:t>Master data management</a:t>
            </a:r>
          </a:p>
          <a:p>
            <a:pPr lvl="2">
              <a:buSzPct val="80000"/>
            </a:pPr>
            <a:r>
              <a:rPr lang="en-US" sz="2000" dirty="0" smtClean="0"/>
              <a:t>Collection edits</a:t>
            </a:r>
          </a:p>
          <a:p>
            <a:pPr lvl="2">
              <a:buSzPct val="80000"/>
            </a:pPr>
            <a:r>
              <a:rPr lang="en-US" sz="2000" dirty="0" smtClean="0"/>
              <a:t>Data audits</a:t>
            </a:r>
          </a:p>
          <a:p>
            <a:pPr lvl="2">
              <a:buSzPct val="80000"/>
            </a:pPr>
            <a:r>
              <a:rPr lang="en-US" sz="2000" dirty="0" smtClean="0"/>
              <a:t>Data Quality Certification Program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Critical Components/Lessons Learned</a:t>
            </a:r>
          </a:p>
          <a:p>
            <a:pPr lvl="1"/>
            <a:r>
              <a:rPr lang="en-US" sz="2400" dirty="0"/>
              <a:t>Automated tracking process for Data Requests</a:t>
            </a:r>
          </a:p>
          <a:p>
            <a:pPr lvl="1"/>
            <a:r>
              <a:rPr lang="en-US" sz="2400" dirty="0"/>
              <a:t>Roles/responsibilities included as part of the job specification</a:t>
            </a:r>
          </a:p>
          <a:p>
            <a:pPr lvl="1"/>
            <a:r>
              <a:rPr lang="en-US" sz="2400" dirty="0" smtClean="0"/>
              <a:t>Cultural change – requires time and leadership support </a:t>
            </a:r>
          </a:p>
          <a:p>
            <a:pPr lvl="1"/>
            <a:r>
              <a:rPr lang="en-US" sz="2400" dirty="0" smtClean="0"/>
              <a:t>Requires a flexible framework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Kansas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4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The Approach to Data Governance in WA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77642"/>
            <a:ext cx="762000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The forward of the Implementation Guidelines for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K–12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Data Governance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System (Our Data Governance Manual)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outlines the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approach to Data Governance in WA state:</a:t>
            </a:r>
            <a:endParaRPr lang="en-US" sz="2000" dirty="0">
              <a:solidFill>
                <a:prstClr val="black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prstClr val="black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“The essential notion behind establishing a data governance system is that decisions are only as good as the data on which they are based.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 As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OPSI transforms data into information to facilitate wise decision-making, users and managers of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K–12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data need a clear understanding of data definitions, data and process ownership and authority, accountability, security, and reporting needs and requirements, as well as the processes and timelines around each.”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prstClr val="black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See </a:t>
            </a:r>
            <a:r>
              <a:rPr lang="en-US" sz="1600" u="sng" dirty="0">
                <a:solidFill>
                  <a:prstClr val="black"/>
                </a:solidFill>
                <a:latin typeface="Gill Sans MT" pitchFamily="34" charset="0"/>
                <a:hlinkClick r:id="rId3"/>
              </a:rPr>
              <a:t>http://www.k12.wa.us/K12DataGovernance/pubdocs/DataGovernanceManual.pdf</a:t>
            </a:r>
            <a:r>
              <a:rPr lang="en-US" sz="1600" dirty="0">
                <a:solidFill>
                  <a:prstClr val="black"/>
                </a:solidFill>
                <a:latin typeface="Gill Sans MT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page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6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8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Governance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6858000" cy="52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Governance Group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sz="2400" b="0" dirty="0"/>
              <a:t>P</a:t>
            </a:r>
            <a:r>
              <a:rPr lang="en-US" sz="2400" b="0" dirty="0" smtClean="0"/>
              <a:t>rioritize </a:t>
            </a:r>
            <a:r>
              <a:rPr lang="en-US" sz="2400" b="0" dirty="0"/>
              <a:t>education policy and research </a:t>
            </a:r>
            <a:r>
              <a:rPr lang="en-US" sz="2400" b="0" dirty="0" smtClean="0"/>
              <a:t>questions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sz="2400" b="0" dirty="0"/>
              <a:t>D</a:t>
            </a:r>
            <a:r>
              <a:rPr lang="en-US" sz="2400" b="0" dirty="0" smtClean="0"/>
              <a:t>etermine </a:t>
            </a:r>
            <a:r>
              <a:rPr lang="en-US" sz="2400" b="0" dirty="0"/>
              <a:t>new reporting needs and </a:t>
            </a:r>
            <a:r>
              <a:rPr lang="en-US" sz="2400" b="0" dirty="0" smtClean="0"/>
              <a:t>ideas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sz="2400" b="0" dirty="0"/>
              <a:t>E</a:t>
            </a:r>
            <a:r>
              <a:rPr lang="en-US" sz="2400" b="0" dirty="0" smtClean="0"/>
              <a:t>liminate </a:t>
            </a:r>
            <a:r>
              <a:rPr lang="en-US" sz="2400" b="0" dirty="0"/>
              <a:t>redundant reporting </a:t>
            </a:r>
            <a:r>
              <a:rPr lang="en-US" sz="2400" b="0" dirty="0" smtClean="0"/>
              <a:t>requirements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sz="2400" b="0" dirty="0"/>
              <a:t>E</a:t>
            </a:r>
            <a:r>
              <a:rPr lang="en-US" sz="2400" b="0" dirty="0" smtClean="0"/>
              <a:t>valuate </a:t>
            </a:r>
            <a:r>
              <a:rPr lang="en-US" sz="2400" b="0" dirty="0"/>
              <a:t>the advantages and disadvantages of adding new data </a:t>
            </a:r>
            <a:r>
              <a:rPr lang="en-US" sz="2400" b="0" dirty="0" smtClean="0"/>
              <a:t>elements and make recommendation to Superintendent</a:t>
            </a:r>
          </a:p>
          <a:p>
            <a:pPr marL="0" indent="0"/>
            <a:r>
              <a:rPr lang="en-US" dirty="0" smtClean="0"/>
              <a:t>Data Leadership Team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sz="2400" b="0" dirty="0"/>
              <a:t>Advisory and </a:t>
            </a:r>
            <a:r>
              <a:rPr lang="en-US" sz="2400" b="0" dirty="0" smtClean="0"/>
              <a:t>Communication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Decision-Making Authority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Management Committee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Improve </a:t>
            </a:r>
            <a:r>
              <a:rPr lang="en-US" sz="2400" b="0" dirty="0"/>
              <a:t>data </a:t>
            </a:r>
            <a:r>
              <a:rPr lang="en-US" sz="2400" b="0" dirty="0" smtClean="0"/>
              <a:t>quality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Increase </a:t>
            </a:r>
            <a:r>
              <a:rPr lang="en-US" sz="2400" b="0" dirty="0"/>
              <a:t>accountability for data </a:t>
            </a:r>
            <a:r>
              <a:rPr lang="en-US" sz="2400" b="0" dirty="0" smtClean="0"/>
              <a:t>accuracy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Eliminate </a:t>
            </a:r>
            <a:r>
              <a:rPr lang="en-US" sz="2400" b="0" dirty="0"/>
              <a:t>redundancy in data </a:t>
            </a:r>
            <a:r>
              <a:rPr lang="en-US" sz="2400" b="0" dirty="0" smtClean="0"/>
              <a:t>collection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Improve </a:t>
            </a:r>
            <a:r>
              <a:rPr lang="en-US" sz="2400" b="0" dirty="0"/>
              <a:t>understanding of data within OSPI and among </a:t>
            </a:r>
            <a:r>
              <a:rPr lang="en-US" sz="2400" b="0" dirty="0" smtClean="0"/>
              <a:t>districts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Facilitate </a:t>
            </a:r>
            <a:r>
              <a:rPr lang="en-US" sz="2400" b="0" dirty="0"/>
              <a:t>transformation of data into information for wise </a:t>
            </a:r>
            <a:r>
              <a:rPr lang="en-US" sz="2400" b="0" dirty="0" smtClean="0"/>
              <a:t>decision-making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Increase </a:t>
            </a:r>
            <a:r>
              <a:rPr lang="en-US" sz="2400" b="0" dirty="0"/>
              <a:t>use of data to make program and policy </a:t>
            </a:r>
            <a:r>
              <a:rPr lang="en-US" sz="2400" b="0" dirty="0" smtClean="0"/>
              <a:t>decisions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Improve </a:t>
            </a:r>
            <a:r>
              <a:rPr lang="en-US" sz="2400" b="0" dirty="0"/>
              <a:t>data reporting capability and timeliness of </a:t>
            </a:r>
            <a:r>
              <a:rPr lang="en-US" sz="2400" b="0" dirty="0" smtClean="0"/>
              <a:t>reporting </a:t>
            </a:r>
            <a:endParaRPr lang="en-US" sz="24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</a:t>
            </a:r>
            <a:r>
              <a:rPr lang="en-US" dirty="0" smtClean="0"/>
              <a:t>Decision-Making </a:t>
            </a:r>
            <a:r>
              <a:rPr lang="en-US" dirty="0"/>
              <a:t>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5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Tier – Work Groups, Business\IT work Sessions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Make recommendation to solve specific problems and day to day operation of systems</a:t>
            </a:r>
          </a:p>
          <a:p>
            <a:pPr marL="0" indent="0"/>
            <a:endParaRPr lang="en-US" sz="2000" b="0" dirty="0" smtClean="0"/>
          </a:p>
          <a:p>
            <a:pPr marL="0" indent="0"/>
            <a:r>
              <a:rPr lang="en-US" dirty="0" smtClean="0"/>
              <a:t>Stakeholder Tier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Ensure that we are engaging our stakeholders in the process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</a:t>
            </a:r>
            <a:r>
              <a:rPr lang="en-US" dirty="0" smtClean="0"/>
              <a:t>Decision-Making </a:t>
            </a:r>
            <a:r>
              <a:rPr lang="en-US" dirty="0"/>
              <a:t>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you excited to learn more about K-12 data governance?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b="0" dirty="0" smtClean="0"/>
              <a:t>Yes</a:t>
            </a:r>
            <a:r>
              <a:rPr lang="en-US" b="0" dirty="0"/>
              <a:t>	</a:t>
            </a:r>
            <a:endParaRPr lang="en-US" b="0" dirty="0" smtClean="0"/>
          </a:p>
          <a:p>
            <a:pPr marL="514350" indent="-514350">
              <a:buAutoNum type="alphaUcPeriod" startAt="2"/>
            </a:pPr>
            <a:r>
              <a:rPr lang="en-US" b="0" dirty="0" smtClean="0"/>
              <a:t>Absolutely</a:t>
            </a:r>
            <a:r>
              <a:rPr lang="en-US" b="0" dirty="0"/>
              <a:t>	</a:t>
            </a:r>
            <a:endParaRPr lang="en-US" b="0" dirty="0" smtClean="0"/>
          </a:p>
          <a:p>
            <a:pPr marL="514350" indent="-514350">
              <a:buAutoNum type="alphaUcPeriod" startAt="2"/>
            </a:pPr>
            <a:r>
              <a:rPr lang="en-US" b="0" dirty="0" smtClean="0"/>
              <a:t>Of Course </a:t>
            </a:r>
          </a:p>
          <a:p>
            <a:pPr marL="514350" indent="-514350">
              <a:buAutoNum type="alphaUcPeriod" startAt="2"/>
            </a:pPr>
            <a:r>
              <a:rPr lang="en-US" b="0" dirty="0" smtClean="0"/>
              <a:t>All of the above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Run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3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Owner (Looking to Change the title)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Senior manager who serves on the top tier groups in our 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Sets policies, appoints data stewards, represents Department data interests and authority to resolve data issues </a:t>
            </a:r>
          </a:p>
          <a:p>
            <a:pPr marL="0" indent="0"/>
            <a:endParaRPr lang="en-US" sz="2400" b="0" dirty="0" smtClean="0"/>
          </a:p>
          <a:p>
            <a:r>
              <a:rPr lang="en-US" dirty="0" smtClean="0"/>
              <a:t>Data Steward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Subject matter expert for data in a certain business area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Roles and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6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decision-making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Adoption of data manuals</a:t>
            </a:r>
          </a:p>
          <a:p>
            <a:pPr marL="0" indent="0"/>
            <a:endParaRPr lang="en-US" sz="2400" b="0" dirty="0" smtClean="0"/>
          </a:p>
          <a:p>
            <a:r>
              <a:rPr lang="en-US" dirty="0" smtClean="0"/>
              <a:t>Proactive engagement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Commenting on </a:t>
            </a:r>
            <a:r>
              <a:rPr lang="en-US" sz="2400" b="0" dirty="0" err="1" smtClean="0"/>
              <a:t>ED</a:t>
            </a:r>
            <a:r>
              <a:rPr lang="en-US" sz="2400" b="0" i="1" dirty="0" err="1" smtClean="0"/>
              <a:t>Facts</a:t>
            </a:r>
            <a:r>
              <a:rPr lang="en-US" sz="2400" b="0" dirty="0" smtClean="0"/>
              <a:t> Collections</a:t>
            </a:r>
          </a:p>
          <a:p>
            <a:pPr marL="0" indent="0"/>
            <a:endParaRPr lang="en-US" sz="2400" b="0" dirty="0" smtClean="0"/>
          </a:p>
          <a:p>
            <a:r>
              <a:rPr lang="en-US" dirty="0" smtClean="0"/>
              <a:t>Efficiencies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Identify duplicate collection – Learning Assistance Program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Governance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Formalize processes – should have started immediately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Pay attention to the pendulum swing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Stress that data is not just an enterprise asset but a public asset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in WA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9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48" y="1143000"/>
            <a:ext cx="8673152" cy="487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Christina Tydeman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hlinkClick r:id="rId3"/>
              </a:rPr>
              <a:t>christina_tydeman@notes.k12.hi.us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   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Kathy Gosa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kgosa@ksde.org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</a:rPr>
              <a:t>Bill Huennekens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5"/>
              </a:rPr>
              <a:t>Bill.Huennekens@k12.wa.us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Corey Chatis,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6"/>
              </a:rPr>
              <a:t>corey.chatis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  <a:hlinkClick r:id="rId6"/>
              </a:rPr>
              <a:t>@sst-slds.org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For more information on data governance:</a:t>
            </a: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HI Data Governance:  </a:t>
            </a:r>
            <a:r>
              <a:rPr lang="en-US" sz="2000" b="0" u="sng" dirty="0" smtClean="0">
                <a:hlinkClick r:id="rId7"/>
              </a:rPr>
              <a:t>http://datagovernance.k12.hi.us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KS Data Governance: </a:t>
            </a:r>
            <a:r>
              <a:rPr lang="en-US" sz="2000" b="0" u="sng" dirty="0" smtClean="0">
                <a:hlinkClick r:id="rId8"/>
              </a:rPr>
              <a:t>http://www.ksde.org/Default.aspx?tabid=83</a:t>
            </a:r>
            <a:endParaRPr lang="en-US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WA Data Governance: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  </a:t>
            </a:r>
            <a:r>
              <a:rPr lang="en-US" sz="2000" b="0" u="sng" dirty="0" smtClean="0">
                <a:hlinkClick r:id="rId9"/>
              </a:rPr>
              <a:t>http://www.k12.wa.us/K12DataGovernance/default.aspx</a:t>
            </a:r>
            <a:endParaRPr lang="en-US" sz="2000" b="0" u="sng" dirty="0" smtClean="0"/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33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029200"/>
          </a:xfrm>
        </p:spPr>
        <p:txBody>
          <a:bodyPr>
            <a:normAutofit fontScale="40000" lnSpcReduction="20000"/>
          </a:bodyPr>
          <a:lstStyle/>
          <a:p>
            <a:pPr marL="463550" indent="-463550">
              <a:buClrTx/>
              <a:buFont typeface="+mj-lt"/>
              <a:buAutoNum type="arabicPeriod"/>
            </a:pPr>
            <a:r>
              <a:rPr lang="en-US" sz="5500" b="0" dirty="0" smtClean="0"/>
              <a:t>Does your organization have identified/specified goals or business problems to be addressed by your data governance program?</a:t>
            </a:r>
          </a:p>
          <a:p>
            <a:pPr marL="463550" indent="0">
              <a:buClrTx/>
              <a:tabLst>
                <a:tab pos="1828800" algn="l"/>
                <a:tab pos="4121150" algn="l"/>
              </a:tabLst>
            </a:pPr>
            <a:r>
              <a:rPr lang="en-US" sz="5500" b="0" dirty="0" smtClean="0"/>
              <a:t>A.  Yes	B.  In Progress 	C.  No</a:t>
            </a:r>
          </a:p>
          <a:p>
            <a:pPr marL="463550" indent="-463550">
              <a:buClrTx/>
            </a:pPr>
            <a:endParaRPr lang="en-US" sz="5500" b="0" dirty="0" smtClean="0"/>
          </a:p>
          <a:p>
            <a:pPr marL="463550" indent="-463550">
              <a:buClrTx/>
              <a:buFont typeface="+mj-lt"/>
              <a:buAutoNum type="arabicPeriod" startAt="2"/>
            </a:pPr>
            <a:r>
              <a:rPr lang="en-US" sz="5500" b="0" dirty="0" smtClean="0"/>
              <a:t>Do you have executive sponsorship for the data governance initiative? </a:t>
            </a:r>
          </a:p>
          <a:p>
            <a:pPr marL="463550" indent="0">
              <a:tabLst>
                <a:tab pos="1828800" algn="l"/>
              </a:tabLst>
            </a:pPr>
            <a:r>
              <a:rPr lang="en-US" sz="5500" b="0" dirty="0" smtClean="0"/>
              <a:t>A.  Yes	B.  No</a:t>
            </a:r>
          </a:p>
          <a:p>
            <a:pPr marL="977900" indent="-514350">
              <a:buAutoNum type="alphaUcPeriod"/>
              <a:tabLst>
                <a:tab pos="1828800" algn="l"/>
              </a:tabLst>
            </a:pPr>
            <a:endParaRPr lang="en-US" sz="5500" b="0" dirty="0" smtClean="0"/>
          </a:p>
          <a:p>
            <a:pPr marL="463550" indent="-463550">
              <a:buFont typeface="+mj-lt"/>
              <a:buAutoNum type="arabicPeriod" startAt="3"/>
              <a:tabLst>
                <a:tab pos="1828800" algn="l"/>
              </a:tabLst>
            </a:pPr>
            <a:r>
              <a:rPr lang="en-US" sz="5500" b="0" dirty="0" smtClean="0"/>
              <a:t>Does a policy, legislation, or other requirement for data governance exist?</a:t>
            </a:r>
          </a:p>
          <a:p>
            <a:pPr marL="463550" indent="0">
              <a:tabLst>
                <a:tab pos="1828800" algn="l"/>
              </a:tabLst>
            </a:pPr>
            <a:r>
              <a:rPr lang="en-US" sz="5500" b="0" dirty="0" smtClean="0"/>
              <a:t>A.  Yes	B.  No</a:t>
            </a:r>
          </a:p>
          <a:p>
            <a:pPr marL="977900" indent="-514350">
              <a:buAutoNum type="alphaUcPeriod"/>
              <a:tabLst>
                <a:tab pos="1828800" algn="l"/>
              </a:tabLst>
            </a:pPr>
            <a:endParaRPr lang="en-US" sz="5500" b="0" dirty="0" smtClean="0"/>
          </a:p>
          <a:p>
            <a:pPr marL="463550" indent="-463550">
              <a:buClrTx/>
              <a:buFont typeface="+mj-lt"/>
              <a:buAutoNum type="arabicPeriod" startAt="4"/>
            </a:pPr>
            <a:r>
              <a:rPr lang="en-US" sz="5500" b="0" dirty="0" smtClean="0"/>
              <a:t>Has your organization defined and established specific data governance roles and responsibilities?</a:t>
            </a:r>
          </a:p>
          <a:p>
            <a:pPr marL="465138" indent="-1588">
              <a:tabLst>
                <a:tab pos="1828800" algn="l"/>
                <a:tab pos="4121150" algn="l"/>
              </a:tabLst>
            </a:pPr>
            <a:r>
              <a:rPr lang="en-US" sz="5500" b="0" dirty="0" smtClean="0"/>
              <a:t>A.  Yes	B.  In Progress	C.  No</a:t>
            </a:r>
          </a:p>
          <a:p>
            <a:pPr marL="0" indent="0"/>
            <a:endParaRPr lang="en-US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Data Governance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8448" y="11430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Tx/>
              <a:buFont typeface="+mj-lt"/>
              <a:buAutoNum type="arabicPeriod" startAt="5"/>
            </a:pPr>
            <a:r>
              <a:rPr lang="en-US" b="0" dirty="0" smtClean="0"/>
              <a:t>Do these roles include data stewardship and data ownership responsibilities?</a:t>
            </a:r>
          </a:p>
          <a:p>
            <a:pPr marL="463550" indent="0">
              <a:buClrTx/>
              <a:tabLst>
                <a:tab pos="1828800" algn="l"/>
                <a:tab pos="4121150" algn="l"/>
              </a:tabLst>
            </a:pPr>
            <a:r>
              <a:rPr lang="en-US" b="0" dirty="0" smtClean="0"/>
              <a:t>A. Yes	B. In Progress	C. No</a:t>
            </a:r>
          </a:p>
          <a:p>
            <a:pPr marL="465138" indent="-1588"/>
            <a:endParaRPr lang="en-US" b="0" dirty="0" smtClean="0"/>
          </a:p>
          <a:p>
            <a:pPr marL="514350" indent="-514350">
              <a:buClrTx/>
              <a:buFont typeface="+mj-lt"/>
              <a:buAutoNum type="arabicPeriod" startAt="6"/>
            </a:pPr>
            <a:r>
              <a:rPr lang="en-US" b="0" dirty="0" smtClean="0"/>
              <a:t>How is the data governance coordinator role being filled?</a:t>
            </a:r>
          </a:p>
          <a:p>
            <a:pPr marL="977900" indent="-514350">
              <a:buClrTx/>
              <a:buAutoNum type="alphaUcPeriod"/>
              <a:tabLst>
                <a:tab pos="4121150" algn="l"/>
              </a:tabLst>
            </a:pPr>
            <a:r>
              <a:rPr lang="en-US" b="0" dirty="0" smtClean="0"/>
              <a:t>Dedicated position	</a:t>
            </a:r>
          </a:p>
          <a:p>
            <a:pPr marL="977900" indent="-514350">
              <a:buClrTx/>
              <a:buAutoNum type="alphaUcPeriod"/>
              <a:tabLst>
                <a:tab pos="4121150" algn="l"/>
              </a:tabLst>
            </a:pPr>
            <a:r>
              <a:rPr lang="en-US" b="0" dirty="0" smtClean="0"/>
              <a:t>Additional duty assigned to other existing role</a:t>
            </a:r>
          </a:p>
          <a:p>
            <a:pPr marL="977900" indent="-514350">
              <a:buClrTx/>
              <a:buAutoNum type="alphaUcPeriod"/>
              <a:tabLst>
                <a:tab pos="4121150" algn="l"/>
              </a:tabLst>
            </a:pPr>
            <a:r>
              <a:rPr lang="en-US" b="0" dirty="0" smtClean="0"/>
              <a:t>No coordinator role</a:t>
            </a:r>
          </a:p>
          <a:p>
            <a:pPr marL="977900" indent="-514350">
              <a:buClrTx/>
              <a:buAutoNum type="alphaUcPeriod"/>
              <a:tabLst>
                <a:tab pos="4121150" algn="l"/>
              </a:tabLst>
            </a:pPr>
            <a:endParaRPr lang="en-US" b="0" dirty="0" smtClean="0"/>
          </a:p>
          <a:p>
            <a:pPr marL="457200" indent="-457200">
              <a:buClrTx/>
              <a:buFont typeface="+mj-lt"/>
              <a:buAutoNum type="arabicPeriod" startAt="7"/>
            </a:pPr>
            <a:r>
              <a:rPr lang="en-US" b="0" dirty="0" smtClean="0"/>
              <a:t>Are data governance responsibilities included in staff’s position descriptions?</a:t>
            </a:r>
          </a:p>
          <a:p>
            <a:pPr marL="463550" indent="0">
              <a:buClrTx/>
              <a:tabLst>
                <a:tab pos="2286000" algn="l"/>
              </a:tabLst>
            </a:pPr>
            <a:r>
              <a:rPr lang="en-US" b="0" dirty="0" smtClean="0"/>
              <a:t>A. Yes	B. No</a:t>
            </a:r>
          </a:p>
          <a:p>
            <a:pPr marL="0" indent="0"/>
            <a:endParaRPr lang="en-US" b="0" dirty="0" smtClean="0"/>
          </a:p>
          <a:p>
            <a:pPr marL="463550" indent="0">
              <a:buClrTx/>
            </a:pPr>
            <a:endParaRPr lang="en-US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Data Governance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8448" y="11430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Tx/>
              <a:buFont typeface="+mj-lt"/>
              <a:buAutoNum type="arabicPeriod" startAt="8"/>
            </a:pPr>
            <a:r>
              <a:rPr lang="en-US" b="0" dirty="0" smtClean="0"/>
              <a:t>Have you established a data governance organizational structure or blueprint?</a:t>
            </a:r>
          </a:p>
          <a:p>
            <a:pPr marL="971550" indent="-514350">
              <a:buClrTx/>
              <a:buAutoNum type="alphaUcPeriod"/>
              <a:tabLst>
                <a:tab pos="2286000" algn="l"/>
                <a:tab pos="5029200" algn="l"/>
              </a:tabLst>
            </a:pPr>
            <a:r>
              <a:rPr lang="en-US" b="0" dirty="0" smtClean="0"/>
              <a:t>Yes	B. In Progress	C. No</a:t>
            </a:r>
          </a:p>
          <a:p>
            <a:pPr marL="971550" indent="-514350">
              <a:buClrTx/>
              <a:buAutoNum type="alphaUcPeriod"/>
              <a:tabLst>
                <a:tab pos="2286000" algn="l"/>
                <a:tab pos="5029200" algn="l"/>
              </a:tabLst>
            </a:pPr>
            <a:endParaRPr lang="en-US" b="0" dirty="0" smtClean="0"/>
          </a:p>
          <a:p>
            <a:pPr marL="457200" indent="-457200">
              <a:buClrTx/>
              <a:buFont typeface="+mj-lt"/>
              <a:buAutoNum type="arabicPeriod" startAt="9"/>
              <a:tabLst>
                <a:tab pos="2286000" algn="l"/>
                <a:tab pos="5029200" algn="l"/>
              </a:tabLst>
            </a:pPr>
            <a:r>
              <a:rPr lang="en-US" b="0" dirty="0" smtClean="0"/>
              <a:t>Have you established an agency-wide process for data collection, data release, and resolving critical data issues?</a:t>
            </a:r>
          </a:p>
          <a:p>
            <a:pPr marL="457200" indent="0">
              <a:buClrTx/>
              <a:tabLst>
                <a:tab pos="2286000" algn="l"/>
                <a:tab pos="5029200" algn="l"/>
              </a:tabLst>
            </a:pPr>
            <a:r>
              <a:rPr lang="en-US" b="0" dirty="0" smtClean="0"/>
              <a:t>A. Yes	B. In Progress	C. No</a:t>
            </a:r>
          </a:p>
          <a:p>
            <a:pPr marL="514350" indent="-514350">
              <a:buClrTx/>
              <a:buFont typeface="+mj-lt"/>
              <a:buAutoNum type="arabicPeriod" startAt="9"/>
              <a:tabLst>
                <a:tab pos="2286000" algn="l"/>
                <a:tab pos="5029200" algn="l"/>
              </a:tabLst>
            </a:pPr>
            <a:endParaRPr lang="en-US" b="0" dirty="0" smtClean="0"/>
          </a:p>
          <a:p>
            <a:pPr marL="457200" indent="-457200">
              <a:buClrTx/>
              <a:buFont typeface="+mj-lt"/>
              <a:buAutoNum type="arabicPeriod" startAt="10"/>
              <a:tabLst>
                <a:tab pos="2286000" algn="l"/>
                <a:tab pos="5029200" algn="l"/>
              </a:tabLst>
            </a:pPr>
            <a:r>
              <a:rPr lang="en-US" b="0" dirty="0" smtClean="0"/>
              <a:t>Is there a process for monitoring the progress and holding stakeholders accountable for fulfilling their data governance responsibilities and following the established protocols?</a:t>
            </a:r>
          </a:p>
          <a:p>
            <a:pPr marL="457200" indent="0">
              <a:buClrTx/>
              <a:tabLst>
                <a:tab pos="2286000" algn="l"/>
                <a:tab pos="5029200" algn="l"/>
              </a:tabLst>
            </a:pPr>
            <a:r>
              <a:rPr lang="en-US" b="0" dirty="0" smtClean="0"/>
              <a:t>A. Yes	B. In Progress	C. No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Data Governance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en-US" b="0" dirty="0" smtClean="0"/>
              <a:t>11.   Does your organization have specified data governance processes/work plan?  </a:t>
            </a:r>
          </a:p>
          <a:p>
            <a:pPr marL="0" indent="0"/>
            <a:r>
              <a:rPr lang="en-US" b="0" dirty="0" smtClean="0"/>
              <a:t>	A.  Yes</a:t>
            </a:r>
            <a:r>
              <a:rPr lang="en-US" b="0" dirty="0"/>
              <a:t>	B. In Progress	C. No</a:t>
            </a:r>
          </a:p>
          <a:p>
            <a:pPr marL="514350" indent="-514350">
              <a:buFont typeface="+mj-lt"/>
              <a:buAutoNum type="arabicPeriod" startAt="7"/>
            </a:pPr>
            <a:endParaRPr lang="en-US" b="0" dirty="0" smtClean="0"/>
          </a:p>
          <a:p>
            <a:pPr marL="0" indent="0"/>
            <a:r>
              <a:rPr lang="en-US" b="0" dirty="0" smtClean="0"/>
              <a:t>12.   If so, which of the following topics are included: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Critical data issues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Data quality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Metadata management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Data security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Master data management</a:t>
            </a:r>
          </a:p>
          <a:p>
            <a:pPr marL="977900" indent="-514350">
              <a:buFont typeface="+mj-lt"/>
              <a:buAutoNum type="alphaUcPeriod"/>
            </a:pPr>
            <a:r>
              <a:rPr lang="en-US" b="0" dirty="0" smtClean="0"/>
              <a:t>Data release</a:t>
            </a:r>
          </a:p>
          <a:p>
            <a:pPr marL="0" indent="0"/>
            <a:endParaRPr lang="en-US" b="0" dirty="0" smtClean="0"/>
          </a:p>
          <a:p>
            <a:pPr marL="0" indent="0"/>
            <a:r>
              <a:rPr lang="en-US" b="0" dirty="0" smtClean="0"/>
              <a:t>13.   Have you defined metrics to measure and evaluate the data governance program?</a:t>
            </a:r>
          </a:p>
          <a:p>
            <a:pPr marL="465138" indent="-1588"/>
            <a:r>
              <a:rPr lang="en-US" b="0" dirty="0" smtClean="0"/>
              <a:t>Measurement of the program improves the program and provides information to use to tell the data governance story in your organization.</a:t>
            </a:r>
          </a:p>
          <a:p>
            <a:pPr marL="465138" indent="-1588"/>
            <a:r>
              <a:rPr lang="en-US" b="0" dirty="0"/>
              <a:t>	</a:t>
            </a:r>
            <a:r>
              <a:rPr lang="en-US" b="0" dirty="0" smtClean="0"/>
              <a:t>	A</a:t>
            </a:r>
            <a:r>
              <a:rPr lang="en-US" b="0" dirty="0"/>
              <a:t>.  Yes	</a:t>
            </a:r>
            <a:r>
              <a:rPr lang="en-US" b="0" dirty="0" smtClean="0"/>
              <a:t>B</a:t>
            </a:r>
            <a:r>
              <a:rPr lang="en-US" b="0" dirty="0"/>
              <a:t>. In Progress	</a:t>
            </a:r>
            <a:r>
              <a:rPr lang="en-US" b="0" dirty="0" smtClean="0"/>
              <a:t>C</a:t>
            </a:r>
            <a:r>
              <a:rPr lang="en-US" b="0" dirty="0"/>
              <a:t>. No</a:t>
            </a:r>
          </a:p>
          <a:p>
            <a:pPr marL="465138" indent="-1588"/>
            <a:endParaRPr lang="en-US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Data Governance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Hawaii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Data Governance Structure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Who Answers for the Data?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Data Stewards – What 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should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be done</a:t>
            </a: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 Partners – What 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be done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Stewardship of data vs. stewardship of systems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Data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Issues Resolution Process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Single Point of Entry/Information website</a:t>
            </a: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Managed by DGO; owned by HIDOE</a:t>
            </a: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Multiple paths to resolution</a:t>
            </a: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Hawaii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22338</TotalTime>
  <Words>1172</Words>
  <Application>Microsoft Office PowerPoint</Application>
  <PresentationFormat>On-screen Show (4:3)</PresentationFormat>
  <Paragraphs>316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Establishing, documenting, and institutionalizing K-12 data governance policies and processes</vt:lpstr>
      <vt:lpstr>Overview</vt:lpstr>
      <vt:lpstr>Practice Run Question</vt:lpstr>
      <vt:lpstr>K-12 Data Governance Survey</vt:lpstr>
      <vt:lpstr>K-12 Data Governance Survey</vt:lpstr>
      <vt:lpstr>K-12 Data Governance Survey</vt:lpstr>
      <vt:lpstr>K-12 Data Governance Survey</vt:lpstr>
      <vt:lpstr>Slide 8</vt:lpstr>
      <vt:lpstr>Hawaii</vt:lpstr>
      <vt:lpstr>Data Governance Structure</vt:lpstr>
      <vt:lpstr>Process Flow</vt:lpstr>
      <vt:lpstr>Clarify Roles and Responsibilities</vt:lpstr>
      <vt:lpstr>Slide 13</vt:lpstr>
      <vt:lpstr>Paths of Subcommittee Proposals</vt:lpstr>
      <vt:lpstr>Hawaii, cont.</vt:lpstr>
      <vt:lpstr>Slide 16</vt:lpstr>
      <vt:lpstr>Kansas</vt:lpstr>
      <vt:lpstr>Kansas</vt:lpstr>
      <vt:lpstr>Kansas</vt:lpstr>
      <vt:lpstr>Kansas</vt:lpstr>
      <vt:lpstr>Slide 21</vt:lpstr>
      <vt:lpstr>Kansas</vt:lpstr>
      <vt:lpstr>Kansas</vt:lpstr>
      <vt:lpstr>Slide 24</vt:lpstr>
      <vt:lpstr>The Approach to Data Governance in WA</vt:lpstr>
      <vt:lpstr>Data Governance Structures</vt:lpstr>
      <vt:lpstr>Roles and Decision-Making Authority</vt:lpstr>
      <vt:lpstr>Roles and Decision-Making Authority</vt:lpstr>
      <vt:lpstr>Roles and Decision-Making Authority</vt:lpstr>
      <vt:lpstr>Roles and Responsibilities</vt:lpstr>
      <vt:lpstr>Data Governance Processes</vt:lpstr>
      <vt:lpstr>Lessons Learned in WA 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Jennifer Bebermeyer</cp:lastModifiedBy>
  <cp:revision>814</cp:revision>
  <dcterms:created xsi:type="dcterms:W3CDTF">2011-05-10T18:26:10Z</dcterms:created>
  <dcterms:modified xsi:type="dcterms:W3CDTF">2013-03-13T13:45:15Z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