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720" r:id="rId5"/>
    <p:sldMasterId id="2147483816" r:id="rId6"/>
  </p:sldMasterIdLst>
  <p:notesMasterIdLst>
    <p:notesMasterId r:id="rId41"/>
  </p:notesMasterIdLst>
  <p:handoutMasterIdLst>
    <p:handoutMasterId r:id="rId42"/>
  </p:handoutMasterIdLst>
  <p:sldIdLst>
    <p:sldId id="581" r:id="rId7"/>
    <p:sldId id="550" r:id="rId8"/>
    <p:sldId id="610" r:id="rId9"/>
    <p:sldId id="611" r:id="rId10"/>
    <p:sldId id="641" r:id="rId11"/>
    <p:sldId id="642" r:id="rId12"/>
    <p:sldId id="643" r:id="rId13"/>
    <p:sldId id="497" r:id="rId14"/>
    <p:sldId id="666" r:id="rId15"/>
    <p:sldId id="669" r:id="rId16"/>
    <p:sldId id="623" r:id="rId17"/>
    <p:sldId id="630" r:id="rId18"/>
    <p:sldId id="635" r:id="rId19"/>
    <p:sldId id="636" r:id="rId20"/>
    <p:sldId id="644" r:id="rId21"/>
    <p:sldId id="617" r:id="rId22"/>
    <p:sldId id="667" r:id="rId23"/>
    <p:sldId id="670" r:id="rId24"/>
    <p:sldId id="613" r:id="rId25"/>
    <p:sldId id="631" r:id="rId26"/>
    <p:sldId id="646" r:id="rId27"/>
    <p:sldId id="647" r:id="rId28"/>
    <p:sldId id="645" r:id="rId29"/>
    <p:sldId id="621" r:id="rId30"/>
    <p:sldId id="668" r:id="rId31"/>
    <p:sldId id="671" r:id="rId32"/>
    <p:sldId id="619" r:id="rId33"/>
    <p:sldId id="633" r:id="rId34"/>
    <p:sldId id="648" r:id="rId35"/>
    <p:sldId id="649" r:id="rId36"/>
    <p:sldId id="628" r:id="rId37"/>
    <p:sldId id="626" r:id="rId38"/>
    <p:sldId id="634" r:id="rId39"/>
    <p:sldId id="284"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n, Anindita" initials="SA" lastIdx="21" clrIdx="0"/>
  <p:cmAuthor id="1" name="Jessica Chan" initials="JC" lastIdx="20" clrIdx="1"/>
  <p:cmAuthor id="2" name="David Kastberg" initials="DK" lastIdx="9" clrIdx="2"/>
  <p:cmAuthor id="3" name="Authorised User" initials="AU" lastIdx="2" clrIdx="3"/>
  <p:cmAuthor id="4" name="Westat" initials="" lastIdx="0" clrIdx="4"/>
  <p:cmAuthor id="5" name="USA" initials="USA" lastIdx="56" clrIdx="5"/>
  <p:cmAuthor id="6" name="Patrick Gonzales" initials="PG" lastIdx="63" clrIdx="6"/>
  <p:cmAuthor id="7" name="Alex McClung" initials="AM" lastIdx="25" clrIdx="7">
    <p:extLst/>
  </p:cmAuthor>
  <p:cmAuthor id="8" name="Lauren Salay" initials="LS" lastIdx="23" clrIdx="8">
    <p:extLst/>
  </p:cmAuthor>
  <p:cmAuthor id="9" name="Alex McClung" initials="" lastIdx="0" clrIdx="9"/>
  <p:cmAuthor id="10" name="James Elias" initials="JE" lastIdx="0" clrIdx="10">
    <p:extLst/>
  </p:cmAuthor>
  <p:cmAuthor id="11" name="James Elias" initials="JE [2]" lastIdx="1" clrIdx="11">
    <p:extLst/>
  </p:cmAuthor>
  <p:cmAuthor id="12" name="James Elias" initials="JE [3]" lastIdx="1" clrIdx="12">
    <p:extLst/>
  </p:cmAuthor>
  <p:cmAuthor id="13" name="James Elias" initials="JE [4]" lastIdx="1" clrIdx="13">
    <p:extLst/>
  </p:cmAuthor>
  <p:cmAuthor id="14" name="James Elias" initials="JE [5]" lastIdx="1" clrIdx="14">
    <p:extLst/>
  </p:cmAuthor>
  <p:cmAuthor id="15" name="James Elias" initials="JE [6]" lastIdx="1" clrIdx="15">
    <p:extLst/>
  </p:cmAuthor>
  <p:cmAuthor id="16" name="James Elias" initials="JE [7]" lastIdx="1" clrIdx="16">
    <p:extLst/>
  </p:cmAuthor>
  <p:cmAuthor id="17" name="James Elias" initials="JE [8]" lastIdx="1" clrIdx="17">
    <p:extLst/>
  </p:cmAuthor>
  <p:cmAuthor id="18" name="James Elias" initials="JE [9]" lastIdx="1" clrIdx="18">
    <p:extLst/>
  </p:cmAuthor>
  <p:cmAuthor id="19" name="James Elias" initials="JE [10]" lastIdx="1" clrIdx="19">
    <p:extLst/>
  </p:cmAuthor>
  <p:cmAuthor id="20" name="James Elias" initials="JE [11]" lastIdx="1" clrIdx="20">
    <p:extLst/>
  </p:cmAuthor>
  <p:cmAuthor id="21" name="James Elias" initials="JE [12]" lastIdx="1" clrIdx="2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FFC000"/>
    <a:srgbClr val="27A99A"/>
    <a:srgbClr val="8EB4E3"/>
    <a:srgbClr val="186A60"/>
    <a:srgbClr val="CADCF2"/>
    <a:srgbClr val="D6F6F2"/>
    <a:srgbClr val="B4EEE7"/>
    <a:srgbClr val="FFF0C1"/>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7" autoAdjust="0"/>
    <p:restoredTop sz="74356" autoAdjust="0"/>
  </p:normalViewPr>
  <p:slideViewPr>
    <p:cSldViewPr snapToGrid="0">
      <p:cViewPr>
        <p:scale>
          <a:sx n="68" d="100"/>
          <a:sy n="68" d="100"/>
        </p:scale>
        <p:origin x="-126" y="-72"/>
      </p:cViewPr>
      <p:guideLst>
        <p:guide orient="horz" pos="2160"/>
        <p:guide pos="3840"/>
      </p:guideLst>
    </p:cSldViewPr>
  </p:slideViewPr>
  <p:outlineViewPr>
    <p:cViewPr>
      <p:scale>
        <a:sx n="33" d="100"/>
        <a:sy n="33" d="100"/>
      </p:scale>
      <p:origin x="0" y="21312"/>
    </p:cViewPr>
  </p:outlineViewPr>
  <p:notesTextViewPr>
    <p:cViewPr>
      <p:scale>
        <a:sx n="1" d="1"/>
        <a:sy n="1" d="1"/>
      </p:scale>
      <p:origin x="0" y="0"/>
    </p:cViewPr>
  </p:notesTextViewPr>
  <p:sorterViewPr>
    <p:cViewPr>
      <p:scale>
        <a:sx n="130" d="100"/>
        <a:sy n="130" d="100"/>
      </p:scale>
      <p:origin x="0" y="6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lsalay\Documents\PISA\Proficiency%20Level%20Slides%20LOW.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lsalay\Documents\PISA\Proficiency%20Level%20Slides%20LOW.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1.xml"/><Relationship Id="rId1" Type="http://schemas.openxmlformats.org/officeDocument/2006/relationships/package" Target="../embeddings/Microsoft_Excel_Worksheet4.xlsx"/><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baseline="0" dirty="0">
                <a:solidFill>
                  <a:schemeClr val="tx1"/>
                </a:solidFill>
                <a:latin typeface="+mn-lt"/>
                <a:ea typeface="+mn-ea"/>
                <a:cs typeface="+mn-cs"/>
              </a:defRPr>
            </a:pPr>
            <a:r>
              <a:rPr lang="en-US" sz="1400" b="1" i="0" u="none" strike="noStrike" kern="1200" baseline="0" dirty="0">
                <a:solidFill>
                  <a:schemeClr val="tx1"/>
                </a:solidFill>
                <a:latin typeface="+mn-lt"/>
                <a:ea typeface="+mn-ea"/>
                <a:cs typeface="+mn-cs"/>
              </a:rPr>
              <a:t>PISA 2015 Percentage of Top Performers (Levels 5 and Above)</a:t>
            </a:r>
          </a:p>
        </c:rich>
      </c:tx>
      <c:layout/>
      <c:overlay val="0"/>
      <c:spPr>
        <a:noFill/>
        <a:ln>
          <a:noFill/>
        </a:ln>
        <a:effectLst/>
      </c:spPr>
    </c:title>
    <c:autoTitleDeleted val="0"/>
    <c:plotArea>
      <c:layout>
        <c:manualLayout>
          <c:layoutTarget val="inner"/>
          <c:xMode val="edge"/>
          <c:yMode val="edge"/>
          <c:x val="2.9272332875938702E-2"/>
          <c:y val="8.5737401756819195E-2"/>
          <c:w val="0.90557027557189695"/>
          <c:h val="0.80596794332747301"/>
        </c:manualLayout>
      </c:layout>
      <c:barChart>
        <c:barDir val="bar"/>
        <c:grouping val="clustered"/>
        <c:varyColors val="0"/>
        <c:ser>
          <c:idx val="0"/>
          <c:order val="0"/>
          <c:tx>
            <c:strRef>
              <c:f>'Science 5'!$B$1:$B$2</c:f>
              <c:strCache>
                <c:ptCount val="2"/>
                <c:pt idx="0">
                  <c:v>PISA 2015 Percentage of Top Performers (Levels 5 and above)</c:v>
                </c:pt>
                <c:pt idx="1">
                  <c:v>Percent</c:v>
                </c:pt>
              </c:strCache>
            </c:strRef>
          </c:tx>
          <c:spPr>
            <a:solidFill>
              <a:srgbClr val="8EB4E3"/>
            </a:solidFill>
            <a:ln>
              <a:noFill/>
            </a:ln>
            <a:effectLst/>
          </c:spPr>
          <c:invertIfNegative val="0"/>
          <c:dPt>
            <c:idx val="1"/>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5-D761-4F94-8777-D5BEA12BB154}"/>
              </c:ext>
            </c:extLst>
          </c:dPt>
          <c:dPt>
            <c:idx val="2"/>
            <c:invertIfNegative val="0"/>
            <c:bubble3D val="0"/>
            <c:extLst xmlns:c16r2="http://schemas.microsoft.com/office/drawing/2015/06/chart">
              <c:ext xmlns:c16="http://schemas.microsoft.com/office/drawing/2014/chart" uri="{C3380CC4-5D6E-409C-BE32-E72D297353CC}">
                <c16:uniqueId val="{00000002-CA89-4D43-9F7E-17DB315A40DD}"/>
              </c:ext>
            </c:extLst>
          </c:dPt>
          <c:dPt>
            <c:idx val="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4-D761-4F94-8777-D5BEA12BB154}"/>
              </c:ext>
            </c:extLst>
          </c:dPt>
          <c:dPt>
            <c:idx val="4"/>
            <c:invertIfNegative val="0"/>
            <c:bubble3D val="0"/>
            <c:extLst xmlns:c16r2="http://schemas.microsoft.com/office/drawing/2015/06/chart">
              <c:ext xmlns:c16="http://schemas.microsoft.com/office/drawing/2014/chart" uri="{C3380CC4-5D6E-409C-BE32-E72D297353CC}">
                <c16:uniqueId val="{00000001-CA89-4D43-9F7E-17DB315A40D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'Science 5'!$A$3:$A$22</c:f>
              <c:strCache>
                <c:ptCount val="20"/>
                <c:pt idx="0">
                  <c:v>Hong Kong (China)</c:v>
                </c:pt>
                <c:pt idx="1">
                  <c:v>OECD Average</c:v>
                </c:pt>
                <c:pt idx="2">
                  <c:v>Vietnam</c:v>
                </c:pt>
                <c:pt idx="3">
                  <c:v>United States</c:v>
                </c:pt>
                <c:pt idx="4">
                  <c:v>Macau (China)</c:v>
                </c:pt>
                <c:pt idx="5">
                  <c:v>Switzerland</c:v>
                </c:pt>
                <c:pt idx="6">
                  <c:v>Germany</c:v>
                </c:pt>
                <c:pt idx="7">
                  <c:v>Slovenia</c:v>
                </c:pt>
                <c:pt idx="8">
                  <c:v>Korea, Republic of</c:v>
                </c:pt>
                <c:pt idx="9">
                  <c:v>United Kingdom</c:v>
                </c:pt>
                <c:pt idx="10">
                  <c:v>Netherlands</c:v>
                </c:pt>
                <c:pt idx="11">
                  <c:v>Australia</c:v>
                </c:pt>
                <c:pt idx="12">
                  <c:v>Canada</c:v>
                </c:pt>
                <c:pt idx="13">
                  <c:v>New Zealand</c:v>
                </c:pt>
                <c:pt idx="14">
                  <c:v>Estonia</c:v>
                </c:pt>
                <c:pt idx="15">
                  <c:v>B-S-J-G (China)</c:v>
                </c:pt>
                <c:pt idx="16">
                  <c:v>Finland</c:v>
                </c:pt>
                <c:pt idx="17">
                  <c:v>Japan</c:v>
                </c:pt>
                <c:pt idx="18">
                  <c:v>Chinese Taipei</c:v>
                </c:pt>
                <c:pt idx="19">
                  <c:v>Singapore</c:v>
                </c:pt>
              </c:strCache>
            </c:strRef>
          </c:cat>
          <c:val>
            <c:numRef>
              <c:f>'Science 5'!$B$3:$B$22</c:f>
              <c:numCache>
                <c:formatCode>General</c:formatCode>
                <c:ptCount val="20"/>
                <c:pt idx="0">
                  <c:v>7</c:v>
                </c:pt>
                <c:pt idx="1">
                  <c:v>8</c:v>
                </c:pt>
                <c:pt idx="2">
                  <c:v>8</c:v>
                </c:pt>
                <c:pt idx="3">
                  <c:v>9</c:v>
                </c:pt>
                <c:pt idx="4">
                  <c:v>9</c:v>
                </c:pt>
                <c:pt idx="5">
                  <c:v>10</c:v>
                </c:pt>
                <c:pt idx="6">
                  <c:v>11</c:v>
                </c:pt>
                <c:pt idx="7">
                  <c:v>11</c:v>
                </c:pt>
                <c:pt idx="8">
                  <c:v>11</c:v>
                </c:pt>
                <c:pt idx="9">
                  <c:v>11</c:v>
                </c:pt>
                <c:pt idx="10">
                  <c:v>11</c:v>
                </c:pt>
                <c:pt idx="11">
                  <c:v>11</c:v>
                </c:pt>
                <c:pt idx="12">
                  <c:v>12</c:v>
                </c:pt>
                <c:pt idx="13">
                  <c:v>13</c:v>
                </c:pt>
                <c:pt idx="14">
                  <c:v>14</c:v>
                </c:pt>
                <c:pt idx="15">
                  <c:v>14</c:v>
                </c:pt>
                <c:pt idx="16">
                  <c:v>14</c:v>
                </c:pt>
                <c:pt idx="17">
                  <c:v>15</c:v>
                </c:pt>
                <c:pt idx="18">
                  <c:v>15</c:v>
                </c:pt>
                <c:pt idx="19">
                  <c:v>24</c:v>
                </c:pt>
              </c:numCache>
            </c:numRef>
          </c:val>
          <c:extLst xmlns:c16r2="http://schemas.microsoft.com/office/drawing/2015/06/chart">
            <c:ext xmlns:c16="http://schemas.microsoft.com/office/drawing/2014/chart" uri="{C3380CC4-5D6E-409C-BE32-E72D297353CC}">
              <c16:uniqueId val="{00000000-CA89-4D43-9F7E-17DB315A40DD}"/>
            </c:ext>
          </c:extLst>
        </c:ser>
        <c:dLbls>
          <c:dLblPos val="outEnd"/>
          <c:showLegendKey val="0"/>
          <c:showVal val="1"/>
          <c:showCatName val="0"/>
          <c:showSerName val="0"/>
          <c:showPercent val="0"/>
          <c:showBubbleSize val="0"/>
        </c:dLbls>
        <c:gapWidth val="100"/>
        <c:axId val="106135552"/>
        <c:axId val="106139008"/>
      </c:barChart>
      <c:catAx>
        <c:axId val="106135552"/>
        <c:scaling>
          <c:orientation val="minMax"/>
        </c:scaling>
        <c:delete val="1"/>
        <c:axPos val="l"/>
        <c:numFmt formatCode="General" sourceLinked="1"/>
        <c:majorTickMark val="none"/>
        <c:minorTickMark val="none"/>
        <c:tickLblPos val="nextTo"/>
        <c:crossAx val="106139008"/>
        <c:crosses val="autoZero"/>
        <c:auto val="1"/>
        <c:lblAlgn val="ctr"/>
        <c:lblOffset val="100"/>
        <c:noMultiLvlLbl val="0"/>
      </c:catAx>
      <c:valAx>
        <c:axId val="106139008"/>
        <c:scaling>
          <c:orientation val="minMax"/>
          <c:max val="40"/>
        </c:scaling>
        <c:delete val="0"/>
        <c:axPos val="b"/>
        <c:majorGridlines>
          <c:spPr>
            <a:ln w="0" cap="flat" cmpd="sng" algn="ctr">
              <a:no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dirty="0">
                    <a:solidFill>
                      <a:schemeClr val="tx1"/>
                    </a:solidFill>
                  </a:rPr>
                  <a:t>Percent </a:t>
                </a:r>
              </a:p>
            </c:rich>
          </c:tx>
          <c:layout/>
          <c:overlay val="0"/>
          <c:spPr>
            <a:noFill/>
            <a:ln>
              <a:noFill/>
            </a:ln>
            <a:effectLst/>
          </c:spPr>
        </c:title>
        <c:numFmt formatCode="General" sourceLinked="1"/>
        <c:majorTickMark val="in"/>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6135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PISA 2015 Percentage of Low Performers (Below Level</a:t>
            </a:r>
            <a:r>
              <a:rPr lang="en-US" b="1" baseline="0">
                <a:solidFill>
                  <a:sysClr val="windowText" lastClr="000000"/>
                </a:solidFill>
              </a:rPr>
              <a:t> 2)</a:t>
            </a:r>
            <a:endParaRPr lang="en-US" b="1">
              <a:solidFill>
                <a:sysClr val="windowText" lastClr="000000"/>
              </a:solidFill>
            </a:endParaRPr>
          </a:p>
        </c:rich>
      </c:tx>
      <c:layout/>
      <c:overlay val="0"/>
      <c:spPr>
        <a:noFill/>
        <a:ln>
          <a:noFill/>
        </a:ln>
        <a:effectLst/>
      </c:spPr>
    </c:title>
    <c:autoTitleDeleted val="0"/>
    <c:plotArea>
      <c:layout>
        <c:manualLayout>
          <c:layoutTarget val="inner"/>
          <c:xMode val="edge"/>
          <c:yMode val="edge"/>
          <c:x val="0.18961251484402203"/>
          <c:y val="8.2605776159483696E-2"/>
          <c:w val="0.77471815085226658"/>
          <c:h val="0.83638432443172206"/>
        </c:manualLayout>
      </c:layout>
      <c:barChart>
        <c:barDir val="bar"/>
        <c:grouping val="clustered"/>
        <c:varyColors val="0"/>
        <c:ser>
          <c:idx val="0"/>
          <c:order val="0"/>
          <c:tx>
            <c:strRef>
              <c:f>'Science Low'!$B$1</c:f>
              <c:strCache>
                <c:ptCount val="1"/>
                <c:pt idx="0">
                  <c:v>Percent Low Performers</c:v>
                </c:pt>
              </c:strCache>
            </c:strRef>
          </c:tx>
          <c:spPr>
            <a:solidFill>
              <a:srgbClr val="8EB4E3"/>
            </a:solidFill>
            <a:ln>
              <a:noFill/>
            </a:ln>
            <a:effectLst/>
          </c:spPr>
          <c:invertIfNegative val="0"/>
          <c:dPt>
            <c:idx val="18"/>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2-66DA-48DA-A348-325CDEFE0889}"/>
              </c:ext>
            </c:extLst>
          </c:dPt>
          <c:dPt>
            <c:idx val="19"/>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66DA-48DA-A348-325CDEFE088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'Science Low'!$A$2:$A$21</c:f>
              <c:strCache>
                <c:ptCount val="20"/>
                <c:pt idx="0">
                  <c:v>Vietnam</c:v>
                </c:pt>
                <c:pt idx="1">
                  <c:v>Macau (China)</c:v>
                </c:pt>
                <c:pt idx="2">
                  <c:v>Estonia</c:v>
                </c:pt>
                <c:pt idx="3">
                  <c:v>Hong Kong (China)</c:v>
                </c:pt>
                <c:pt idx="4">
                  <c:v>Singapore</c:v>
                </c:pt>
                <c:pt idx="5">
                  <c:v>Japan</c:v>
                </c:pt>
                <c:pt idx="6">
                  <c:v>Canada</c:v>
                </c:pt>
                <c:pt idx="7">
                  <c:v>Finland</c:v>
                </c:pt>
                <c:pt idx="8">
                  <c:v>Chinese Taipei</c:v>
                </c:pt>
                <c:pt idx="9">
                  <c:v>Korea, Republic of</c:v>
                </c:pt>
                <c:pt idx="10">
                  <c:v>Slovenia</c:v>
                </c:pt>
                <c:pt idx="11">
                  <c:v>B-S-J-G (China)</c:v>
                </c:pt>
                <c:pt idx="12">
                  <c:v>Germany</c:v>
                </c:pt>
                <c:pt idx="13">
                  <c:v>United Kingdom</c:v>
                </c:pt>
                <c:pt idx="14">
                  <c:v>New Zealand</c:v>
                </c:pt>
                <c:pt idx="15">
                  <c:v>Australia</c:v>
                </c:pt>
                <c:pt idx="16">
                  <c:v>Switzerland</c:v>
                </c:pt>
                <c:pt idx="17">
                  <c:v>Netherlands</c:v>
                </c:pt>
                <c:pt idx="18">
                  <c:v>United States</c:v>
                </c:pt>
                <c:pt idx="19">
                  <c:v>OECD Average</c:v>
                </c:pt>
              </c:strCache>
            </c:strRef>
          </c:cat>
          <c:val>
            <c:numRef>
              <c:f>'Science Low'!$B$2:$B$21</c:f>
              <c:numCache>
                <c:formatCode>General</c:formatCode>
                <c:ptCount val="20"/>
                <c:pt idx="0">
                  <c:v>6</c:v>
                </c:pt>
                <c:pt idx="1">
                  <c:v>8</c:v>
                </c:pt>
                <c:pt idx="2">
                  <c:v>9</c:v>
                </c:pt>
                <c:pt idx="3">
                  <c:v>9</c:v>
                </c:pt>
                <c:pt idx="4">
                  <c:v>10</c:v>
                </c:pt>
                <c:pt idx="5">
                  <c:v>10</c:v>
                </c:pt>
                <c:pt idx="6">
                  <c:v>11</c:v>
                </c:pt>
                <c:pt idx="7">
                  <c:v>11</c:v>
                </c:pt>
                <c:pt idx="8">
                  <c:v>12</c:v>
                </c:pt>
                <c:pt idx="9">
                  <c:v>14</c:v>
                </c:pt>
                <c:pt idx="10">
                  <c:v>15</c:v>
                </c:pt>
                <c:pt idx="11">
                  <c:v>16</c:v>
                </c:pt>
                <c:pt idx="12">
                  <c:v>17</c:v>
                </c:pt>
                <c:pt idx="13">
                  <c:v>17</c:v>
                </c:pt>
                <c:pt idx="14">
                  <c:v>17</c:v>
                </c:pt>
                <c:pt idx="15">
                  <c:v>18</c:v>
                </c:pt>
                <c:pt idx="16">
                  <c:v>18</c:v>
                </c:pt>
                <c:pt idx="17">
                  <c:v>19</c:v>
                </c:pt>
                <c:pt idx="18">
                  <c:v>20</c:v>
                </c:pt>
                <c:pt idx="19">
                  <c:v>21</c:v>
                </c:pt>
              </c:numCache>
            </c:numRef>
          </c:val>
          <c:extLst xmlns:c16r2="http://schemas.microsoft.com/office/drawing/2015/06/chart">
            <c:ext xmlns:c16="http://schemas.microsoft.com/office/drawing/2014/chart" uri="{C3380CC4-5D6E-409C-BE32-E72D297353CC}">
              <c16:uniqueId val="{00000000-66DA-48DA-A348-325CDEFE0889}"/>
            </c:ext>
          </c:extLst>
        </c:ser>
        <c:dLbls>
          <c:dLblPos val="outEnd"/>
          <c:showLegendKey val="0"/>
          <c:showVal val="1"/>
          <c:showCatName val="0"/>
          <c:showSerName val="0"/>
          <c:showPercent val="0"/>
          <c:showBubbleSize val="0"/>
        </c:dLbls>
        <c:gapWidth val="148"/>
        <c:axId val="131850624"/>
        <c:axId val="131858432"/>
      </c:barChart>
      <c:catAx>
        <c:axId val="131850624"/>
        <c:scaling>
          <c:orientation val="minMax"/>
        </c:scaling>
        <c:delete val="1"/>
        <c:axPos val="l"/>
        <c:numFmt formatCode="General" sourceLinked="1"/>
        <c:majorTickMark val="none"/>
        <c:minorTickMark val="none"/>
        <c:tickLblPos val="nextTo"/>
        <c:crossAx val="131858432"/>
        <c:crosses val="autoZero"/>
        <c:auto val="1"/>
        <c:lblAlgn val="ctr"/>
        <c:lblOffset val="100"/>
        <c:noMultiLvlLbl val="0"/>
      </c:catAx>
      <c:valAx>
        <c:axId val="131858432"/>
        <c:scaling>
          <c:orientation val="minMax"/>
          <c:max val="4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ysClr val="windowText" lastClr="000000"/>
                    </a:solidFill>
                  </a:rPr>
                  <a:t>Percent</a:t>
                </a:r>
              </a:p>
            </c:rich>
          </c:tx>
          <c:layout/>
          <c:overlay val="0"/>
          <c:spPr>
            <a:noFill/>
            <a:ln>
              <a:noFill/>
            </a:ln>
            <a:effectLst/>
          </c:spPr>
        </c:title>
        <c:numFmt formatCode="General" sourceLinked="1"/>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85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a:solidFill>
                  <a:schemeClr val="tx1"/>
                </a:solidFill>
              </a:rPr>
              <a:t>PISA 2015 Percentage of Top Performers (Levels 5 and Above)</a:t>
            </a:r>
          </a:p>
        </c:rich>
      </c:tx>
      <c:layout/>
      <c:overlay val="0"/>
      <c:spPr>
        <a:noFill/>
        <a:ln>
          <a:noFill/>
        </a:ln>
        <a:effectLst/>
      </c:spPr>
    </c:title>
    <c:autoTitleDeleted val="0"/>
    <c:plotArea>
      <c:layout>
        <c:manualLayout>
          <c:layoutTarget val="inner"/>
          <c:xMode val="edge"/>
          <c:yMode val="edge"/>
          <c:x val="0.233687135077079"/>
          <c:y val="7.9295602845762106E-2"/>
          <c:w val="0.703471168430571"/>
          <c:h val="0.80864132065123495"/>
        </c:manualLayout>
      </c:layout>
      <c:barChart>
        <c:barDir val="bar"/>
        <c:grouping val="clustered"/>
        <c:varyColors val="0"/>
        <c:ser>
          <c:idx val="0"/>
          <c:order val="0"/>
          <c:tx>
            <c:strRef>
              <c:f>'Reading 5'!$B$2</c:f>
              <c:strCache>
                <c:ptCount val="1"/>
                <c:pt idx="0">
                  <c:v>Level 5 and Up</c:v>
                </c:pt>
              </c:strCache>
            </c:strRef>
          </c:tx>
          <c:spPr>
            <a:solidFill>
              <a:srgbClr val="27A99A"/>
            </a:solidFill>
            <a:ln>
              <a:noFill/>
            </a:ln>
            <a:effectLst/>
          </c:spPr>
          <c:invertIfNegative val="0"/>
          <c:dPt>
            <c:idx val="2"/>
            <c:invertIfNegative val="0"/>
            <c:bubble3D val="0"/>
            <c:spPr>
              <a:solidFill>
                <a:srgbClr val="186A60"/>
              </a:solidFill>
              <a:ln>
                <a:noFill/>
              </a:ln>
              <a:effectLst/>
            </c:spPr>
            <c:extLst xmlns:c16r2="http://schemas.microsoft.com/office/drawing/2015/06/chart">
              <c:ext xmlns:c16="http://schemas.microsoft.com/office/drawing/2014/chart" uri="{C3380CC4-5D6E-409C-BE32-E72D297353CC}">
                <c16:uniqueId val="{00000002-024E-4D4A-9680-89A6075619F0}"/>
              </c:ext>
            </c:extLst>
          </c:dPt>
          <c:dPt>
            <c:idx val="4"/>
            <c:invertIfNegative val="0"/>
            <c:bubble3D val="0"/>
            <c:spPr>
              <a:solidFill>
                <a:srgbClr val="186A60"/>
              </a:solidFill>
              <a:ln>
                <a:noFill/>
              </a:ln>
              <a:effectLst/>
            </c:spPr>
            <c:extLst xmlns:c16r2="http://schemas.microsoft.com/office/drawing/2015/06/chart">
              <c:ext xmlns:c16="http://schemas.microsoft.com/office/drawing/2014/chart" uri="{C3380CC4-5D6E-409C-BE32-E72D297353CC}">
                <c16:uniqueId val="{00000001-024E-4D4A-9680-89A6075619F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'Reading 5'!$A$3:$A$18</c:f>
              <c:strCache>
                <c:ptCount val="16"/>
                <c:pt idx="0">
                  <c:v>Macau (China)</c:v>
                </c:pt>
                <c:pt idx="1">
                  <c:v>Poland</c:v>
                </c:pt>
                <c:pt idx="2">
                  <c:v>OECD Average</c:v>
                </c:pt>
                <c:pt idx="3">
                  <c:v>Slovenia</c:v>
                </c:pt>
                <c:pt idx="4">
                  <c:v>United States</c:v>
                </c:pt>
                <c:pt idx="5">
                  <c:v>Ireland</c:v>
                </c:pt>
                <c:pt idx="6">
                  <c:v>Japan</c:v>
                </c:pt>
                <c:pt idx="7">
                  <c:v>Estonia</c:v>
                </c:pt>
                <c:pt idx="8">
                  <c:v>Hong Kong (China)</c:v>
                </c:pt>
                <c:pt idx="9">
                  <c:v>Germany</c:v>
                </c:pt>
                <c:pt idx="10">
                  <c:v>Norway</c:v>
                </c:pt>
                <c:pt idx="11">
                  <c:v>Korea, Republic of</c:v>
                </c:pt>
                <c:pt idx="12">
                  <c:v>New Zealand</c:v>
                </c:pt>
                <c:pt idx="13">
                  <c:v>Finland</c:v>
                </c:pt>
                <c:pt idx="14">
                  <c:v>Canada</c:v>
                </c:pt>
                <c:pt idx="15">
                  <c:v>Singapore</c:v>
                </c:pt>
              </c:strCache>
            </c:strRef>
          </c:cat>
          <c:val>
            <c:numRef>
              <c:f>'Reading 5'!$B$3:$B$18</c:f>
              <c:numCache>
                <c:formatCode>General</c:formatCode>
                <c:ptCount val="16"/>
                <c:pt idx="0">
                  <c:v>7</c:v>
                </c:pt>
                <c:pt idx="1">
                  <c:v>8</c:v>
                </c:pt>
                <c:pt idx="2">
                  <c:v>8</c:v>
                </c:pt>
                <c:pt idx="3">
                  <c:v>9</c:v>
                </c:pt>
                <c:pt idx="4">
                  <c:v>10</c:v>
                </c:pt>
                <c:pt idx="5">
                  <c:v>11</c:v>
                </c:pt>
                <c:pt idx="6">
                  <c:v>11</c:v>
                </c:pt>
                <c:pt idx="7">
                  <c:v>11</c:v>
                </c:pt>
                <c:pt idx="8">
                  <c:v>12</c:v>
                </c:pt>
                <c:pt idx="9">
                  <c:v>12</c:v>
                </c:pt>
                <c:pt idx="10">
                  <c:v>12</c:v>
                </c:pt>
                <c:pt idx="11">
                  <c:v>13</c:v>
                </c:pt>
                <c:pt idx="12">
                  <c:v>14</c:v>
                </c:pt>
                <c:pt idx="13">
                  <c:v>14</c:v>
                </c:pt>
                <c:pt idx="14">
                  <c:v>14</c:v>
                </c:pt>
                <c:pt idx="15">
                  <c:v>18</c:v>
                </c:pt>
              </c:numCache>
            </c:numRef>
          </c:val>
          <c:extLst xmlns:c16r2="http://schemas.microsoft.com/office/drawing/2015/06/chart">
            <c:ext xmlns:c16="http://schemas.microsoft.com/office/drawing/2014/chart" uri="{C3380CC4-5D6E-409C-BE32-E72D297353CC}">
              <c16:uniqueId val="{00000000-024E-4D4A-9680-89A6075619F0}"/>
            </c:ext>
          </c:extLst>
        </c:ser>
        <c:dLbls>
          <c:dLblPos val="outEnd"/>
          <c:showLegendKey val="0"/>
          <c:showVal val="1"/>
          <c:showCatName val="0"/>
          <c:showSerName val="0"/>
          <c:showPercent val="0"/>
          <c:showBubbleSize val="0"/>
        </c:dLbls>
        <c:gapWidth val="100"/>
        <c:axId val="132087168"/>
        <c:axId val="132107264"/>
      </c:barChart>
      <c:catAx>
        <c:axId val="132087168"/>
        <c:scaling>
          <c:orientation val="minMax"/>
        </c:scaling>
        <c:delete val="1"/>
        <c:axPos val="l"/>
        <c:numFmt formatCode="General" sourceLinked="1"/>
        <c:majorTickMark val="none"/>
        <c:minorTickMark val="none"/>
        <c:tickLblPos val="nextTo"/>
        <c:crossAx val="132107264"/>
        <c:crosses val="autoZero"/>
        <c:auto val="1"/>
        <c:lblAlgn val="ctr"/>
        <c:lblOffset val="100"/>
        <c:noMultiLvlLbl val="0"/>
      </c:catAx>
      <c:valAx>
        <c:axId val="132107264"/>
        <c:scaling>
          <c:orientation val="minMax"/>
          <c:max val="4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dirty="0">
                    <a:solidFill>
                      <a:schemeClr val="tx1"/>
                    </a:solidFill>
                  </a:rPr>
                  <a:t>Percent</a:t>
                </a:r>
              </a:p>
            </c:rich>
          </c:tx>
          <c:layout/>
          <c:overlay val="0"/>
          <c:spPr>
            <a:noFill/>
            <a:ln>
              <a:noFill/>
            </a:ln>
            <a:effectLst/>
          </c:spPr>
        </c:title>
        <c:numFmt formatCode="General" sourceLinked="1"/>
        <c:majorTickMark val="in"/>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208716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baseline="0">
                <a:solidFill>
                  <a:schemeClr val="tx1"/>
                </a:solidFill>
                <a:latin typeface="+mn-lt"/>
                <a:ea typeface="+mn-ea"/>
                <a:cs typeface="+mn-cs"/>
              </a:defRPr>
            </a:pPr>
            <a:r>
              <a:rPr lang="en-US" sz="1400" b="1" i="0" u="none" strike="noStrike" kern="1200" baseline="0">
                <a:solidFill>
                  <a:schemeClr val="tx1"/>
                </a:solidFill>
                <a:latin typeface="+mn-lt"/>
                <a:ea typeface="+mn-ea"/>
                <a:cs typeface="+mn-cs"/>
              </a:rPr>
              <a:t>PISA 2015 Percentage of Low Performers (Below Level 2)</a:t>
            </a:r>
          </a:p>
        </c:rich>
      </c:tx>
      <c:layout/>
      <c:overlay val="0"/>
      <c:spPr>
        <a:noFill/>
        <a:ln>
          <a:noFill/>
        </a:ln>
        <a:effectLst/>
      </c:spPr>
    </c:title>
    <c:autoTitleDeleted val="0"/>
    <c:plotArea>
      <c:layout>
        <c:manualLayout>
          <c:layoutTarget val="inner"/>
          <c:xMode val="edge"/>
          <c:yMode val="edge"/>
          <c:x val="3.2511614483433239E-2"/>
          <c:y val="7.9822062193503213E-2"/>
          <c:w val="0.8746628215030946"/>
          <c:h val="0.80758606396739085"/>
        </c:manualLayout>
      </c:layout>
      <c:barChart>
        <c:barDir val="bar"/>
        <c:grouping val="clustered"/>
        <c:varyColors val="0"/>
        <c:ser>
          <c:idx val="0"/>
          <c:order val="0"/>
          <c:tx>
            <c:strRef>
              <c:f>'Reading Low'!$B$1</c:f>
              <c:strCache>
                <c:ptCount val="1"/>
                <c:pt idx="0">
                  <c:v>Percent Low</c:v>
                </c:pt>
              </c:strCache>
            </c:strRef>
          </c:tx>
          <c:spPr>
            <a:solidFill>
              <a:srgbClr val="27A99A"/>
            </a:solidFill>
            <a:ln>
              <a:noFill/>
            </a:ln>
            <a:effectLst/>
          </c:spPr>
          <c:invertIfNegative val="0"/>
          <c:dPt>
            <c:idx val="14"/>
            <c:invertIfNegative val="0"/>
            <c:bubble3D val="0"/>
            <c:spPr>
              <a:solidFill>
                <a:srgbClr val="186A60"/>
              </a:solidFill>
              <a:ln>
                <a:noFill/>
              </a:ln>
              <a:effectLst/>
            </c:spPr>
            <c:extLst xmlns:c16r2="http://schemas.microsoft.com/office/drawing/2015/06/chart">
              <c:ext xmlns:c16="http://schemas.microsoft.com/office/drawing/2014/chart" uri="{C3380CC4-5D6E-409C-BE32-E72D297353CC}">
                <c16:uniqueId val="{00000002-B950-4483-9FF5-9E169E397D57}"/>
              </c:ext>
            </c:extLst>
          </c:dPt>
          <c:dPt>
            <c:idx val="15"/>
            <c:invertIfNegative val="0"/>
            <c:bubble3D val="0"/>
            <c:spPr>
              <a:solidFill>
                <a:srgbClr val="186A60"/>
              </a:solidFill>
              <a:ln>
                <a:noFill/>
              </a:ln>
              <a:effectLst/>
            </c:spPr>
            <c:extLst xmlns:c16r2="http://schemas.microsoft.com/office/drawing/2015/06/chart">
              <c:ext xmlns:c16="http://schemas.microsoft.com/office/drawing/2014/chart" uri="{C3380CC4-5D6E-409C-BE32-E72D297353CC}">
                <c16:uniqueId val="{00000001-B950-4483-9FF5-9E169E397D5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'Reading Low'!$A$2:$A$17</c:f>
              <c:strCache>
                <c:ptCount val="16"/>
                <c:pt idx="0">
                  <c:v>Hong Kong (China)</c:v>
                </c:pt>
                <c:pt idx="1">
                  <c:v>Ireland</c:v>
                </c:pt>
                <c:pt idx="2">
                  <c:v>Estonia</c:v>
                </c:pt>
                <c:pt idx="3">
                  <c:v>Canada</c:v>
                </c:pt>
                <c:pt idx="4">
                  <c:v>Finland</c:v>
                </c:pt>
                <c:pt idx="5">
                  <c:v>Singapore</c:v>
                </c:pt>
                <c:pt idx="6">
                  <c:v>Macau (China)</c:v>
                </c:pt>
                <c:pt idx="7">
                  <c:v>Japan</c:v>
                </c:pt>
                <c:pt idx="8">
                  <c:v>Korea, Republic of</c:v>
                </c:pt>
                <c:pt idx="9">
                  <c:v>Poland</c:v>
                </c:pt>
                <c:pt idx="10">
                  <c:v>Norway</c:v>
                </c:pt>
                <c:pt idx="11">
                  <c:v>Slovenia</c:v>
                </c:pt>
                <c:pt idx="12">
                  <c:v>Germany</c:v>
                </c:pt>
                <c:pt idx="13">
                  <c:v>New Zealand</c:v>
                </c:pt>
                <c:pt idx="14">
                  <c:v>United States</c:v>
                </c:pt>
                <c:pt idx="15">
                  <c:v>OECD Average</c:v>
                </c:pt>
              </c:strCache>
            </c:strRef>
          </c:cat>
          <c:val>
            <c:numRef>
              <c:f>'Reading Low'!$B$2:$B$17</c:f>
              <c:numCache>
                <c:formatCode>General</c:formatCode>
                <c:ptCount val="16"/>
                <c:pt idx="0">
                  <c:v>9</c:v>
                </c:pt>
                <c:pt idx="1">
                  <c:v>10</c:v>
                </c:pt>
                <c:pt idx="2">
                  <c:v>11</c:v>
                </c:pt>
                <c:pt idx="3">
                  <c:v>11</c:v>
                </c:pt>
                <c:pt idx="4">
                  <c:v>11</c:v>
                </c:pt>
                <c:pt idx="5">
                  <c:v>11</c:v>
                </c:pt>
                <c:pt idx="6">
                  <c:v>12</c:v>
                </c:pt>
                <c:pt idx="7">
                  <c:v>13</c:v>
                </c:pt>
                <c:pt idx="8">
                  <c:v>14</c:v>
                </c:pt>
                <c:pt idx="9">
                  <c:v>14</c:v>
                </c:pt>
                <c:pt idx="10">
                  <c:v>15</c:v>
                </c:pt>
                <c:pt idx="11">
                  <c:v>15</c:v>
                </c:pt>
                <c:pt idx="12">
                  <c:v>16</c:v>
                </c:pt>
                <c:pt idx="13">
                  <c:v>17</c:v>
                </c:pt>
                <c:pt idx="14">
                  <c:v>19</c:v>
                </c:pt>
                <c:pt idx="15">
                  <c:v>20</c:v>
                </c:pt>
              </c:numCache>
            </c:numRef>
          </c:val>
          <c:extLst xmlns:c16r2="http://schemas.microsoft.com/office/drawing/2015/06/chart">
            <c:ext xmlns:c16="http://schemas.microsoft.com/office/drawing/2014/chart" uri="{C3380CC4-5D6E-409C-BE32-E72D297353CC}">
              <c16:uniqueId val="{00000000-B950-4483-9FF5-9E169E397D57}"/>
            </c:ext>
          </c:extLst>
        </c:ser>
        <c:dLbls>
          <c:dLblPos val="outEnd"/>
          <c:showLegendKey val="0"/>
          <c:showVal val="1"/>
          <c:showCatName val="0"/>
          <c:showSerName val="0"/>
          <c:showPercent val="0"/>
          <c:showBubbleSize val="0"/>
        </c:dLbls>
        <c:gapWidth val="100"/>
        <c:axId val="133745280"/>
        <c:axId val="133748992"/>
      </c:barChart>
      <c:catAx>
        <c:axId val="133745280"/>
        <c:scaling>
          <c:orientation val="minMax"/>
        </c:scaling>
        <c:delete val="1"/>
        <c:axPos val="l"/>
        <c:numFmt formatCode="General" sourceLinked="1"/>
        <c:majorTickMark val="none"/>
        <c:minorTickMark val="none"/>
        <c:tickLblPos val="nextTo"/>
        <c:crossAx val="133748992"/>
        <c:crosses val="autoZero"/>
        <c:auto val="1"/>
        <c:lblAlgn val="ctr"/>
        <c:lblOffset val="100"/>
        <c:noMultiLvlLbl val="0"/>
      </c:catAx>
      <c:valAx>
        <c:axId val="133748992"/>
        <c:scaling>
          <c:orientation val="minMax"/>
          <c:max val="40"/>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solidFill>
                      <a:schemeClr val="tx1"/>
                    </a:solidFill>
                  </a:rPr>
                  <a:t>Percent</a:t>
                </a:r>
              </a:p>
            </c:rich>
          </c:tx>
          <c:layout/>
          <c:overlay val="0"/>
          <c:spPr>
            <a:noFill/>
            <a:ln>
              <a:noFill/>
            </a:ln>
            <a:effectLst/>
          </c:spPr>
        </c:title>
        <c:numFmt formatCode="General" sourceLinked="1"/>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374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dirty="0">
                <a:solidFill>
                  <a:schemeClr val="tx1"/>
                </a:solidFill>
              </a:rPr>
              <a:t>PISA 2015 Percentage of Top Performers (Levels 5 and Above)</a:t>
            </a:r>
          </a:p>
        </c:rich>
      </c:tx>
      <c:layout/>
      <c:overlay val="0"/>
      <c:spPr>
        <a:noFill/>
        <a:ln>
          <a:noFill/>
        </a:ln>
        <a:effectLst/>
      </c:spPr>
    </c:title>
    <c:autoTitleDeleted val="0"/>
    <c:plotArea>
      <c:layout>
        <c:manualLayout>
          <c:layoutTarget val="inner"/>
          <c:xMode val="edge"/>
          <c:yMode val="edge"/>
          <c:x val="3.1477029211659603E-2"/>
          <c:y val="6.8323978517278602E-2"/>
          <c:w val="0.93164175282648698"/>
          <c:h val="0.83863846708849399"/>
        </c:manualLayout>
      </c:layout>
      <c:barChart>
        <c:barDir val="bar"/>
        <c:grouping val="clustered"/>
        <c:varyColors val="0"/>
        <c:ser>
          <c:idx val="0"/>
          <c:order val="0"/>
          <c:tx>
            <c:strRef>
              <c:f>'Math 5'!$B$2</c:f>
              <c:strCache>
                <c:ptCount val="1"/>
                <c:pt idx="0">
                  <c:v>Level 5 and Up</c:v>
                </c:pt>
              </c:strCache>
            </c:strRef>
          </c:tx>
          <c:spPr>
            <a:solidFill>
              <a:srgbClr val="FFC000"/>
            </a:solidFill>
            <a:ln>
              <a:noFill/>
            </a:ln>
            <a:effectLst/>
          </c:spPr>
          <c:invertIfNegative val="0"/>
          <c:dPt>
            <c:idx val="1"/>
            <c:invertIfNegative val="0"/>
            <c:bubble3D val="0"/>
            <c:spPr>
              <a:solidFill>
                <a:srgbClr val="953735"/>
              </a:solidFill>
              <a:ln>
                <a:noFill/>
              </a:ln>
              <a:effectLst/>
            </c:spPr>
            <c:extLst xmlns:c16r2="http://schemas.microsoft.com/office/drawing/2015/06/chart">
              <c:ext xmlns:c16="http://schemas.microsoft.com/office/drawing/2014/chart" uri="{C3380CC4-5D6E-409C-BE32-E72D297353CC}">
                <c16:uniqueId val="{00000002-FB10-4975-AE7C-09CD44278E8A}"/>
              </c:ext>
            </c:extLst>
          </c:dPt>
          <c:dPt>
            <c:idx val="14"/>
            <c:invertIfNegative val="0"/>
            <c:bubble3D val="0"/>
            <c:spPr>
              <a:solidFill>
                <a:srgbClr val="953735"/>
              </a:solidFill>
              <a:ln>
                <a:noFill/>
              </a:ln>
              <a:effectLst/>
            </c:spPr>
            <c:extLst xmlns:c16r2="http://schemas.microsoft.com/office/drawing/2015/06/chart">
              <c:ext xmlns:c16="http://schemas.microsoft.com/office/drawing/2014/chart" uri="{C3380CC4-5D6E-409C-BE32-E72D297353CC}">
                <c16:uniqueId val="{00000001-FB10-4975-AE7C-09CD44278E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'Math 5'!$A$3:$A$40</c:f>
              <c:strCache>
                <c:ptCount val="38"/>
                <c:pt idx="0">
                  <c:v>Latvia</c:v>
                </c:pt>
                <c:pt idx="1">
                  <c:v>United States</c:v>
                </c:pt>
                <c:pt idx="2">
                  <c:v>Lithuania</c:v>
                </c:pt>
                <c:pt idx="3">
                  <c:v>Spain</c:v>
                </c:pt>
                <c:pt idx="4">
                  <c:v>Russian Federation</c:v>
                </c:pt>
                <c:pt idx="5">
                  <c:v>Vietnam</c:v>
                </c:pt>
                <c:pt idx="6">
                  <c:v>Ireland</c:v>
                </c:pt>
                <c:pt idx="7">
                  <c:v>Luxembourg</c:v>
                </c:pt>
                <c:pt idx="8">
                  <c:v>Iceland</c:v>
                </c:pt>
                <c:pt idx="9">
                  <c:v>Czech Republic</c:v>
                </c:pt>
                <c:pt idx="10">
                  <c:v>Sweden</c:v>
                </c:pt>
                <c:pt idx="11">
                  <c:v>Italy</c:v>
                </c:pt>
                <c:pt idx="12">
                  <c:v>United Kingdom</c:v>
                </c:pt>
                <c:pt idx="13">
                  <c:v>Norway</c:v>
                </c:pt>
                <c:pt idx="14">
                  <c:v>OECD Average</c:v>
                </c:pt>
                <c:pt idx="15">
                  <c:v>Australia</c:v>
                </c:pt>
                <c:pt idx="16">
                  <c:v>New Zealand</c:v>
                </c:pt>
                <c:pt idx="17">
                  <c:v>Portugal</c:v>
                </c:pt>
                <c:pt idx="18">
                  <c:v>France</c:v>
                </c:pt>
                <c:pt idx="19">
                  <c:v>Denmark</c:v>
                </c:pt>
                <c:pt idx="20">
                  <c:v>Finland</c:v>
                </c:pt>
                <c:pt idx="21">
                  <c:v>Malta</c:v>
                </c:pt>
                <c:pt idx="22">
                  <c:v>Poland</c:v>
                </c:pt>
                <c:pt idx="23">
                  <c:v>Austria</c:v>
                </c:pt>
                <c:pt idx="24">
                  <c:v>Germany</c:v>
                </c:pt>
                <c:pt idx="25">
                  <c:v>Slovenia</c:v>
                </c:pt>
                <c:pt idx="26">
                  <c:v>Estonia</c:v>
                </c:pt>
                <c:pt idx="27">
                  <c:v>Canada</c:v>
                </c:pt>
                <c:pt idx="28">
                  <c:v>Netherlands</c:v>
                </c:pt>
                <c:pt idx="29">
                  <c:v>Belgium</c:v>
                </c:pt>
                <c:pt idx="30">
                  <c:v>Switzerland</c:v>
                </c:pt>
                <c:pt idx="31">
                  <c:v>Japan</c:v>
                </c:pt>
                <c:pt idx="32">
                  <c:v>Korea, Republic of</c:v>
                </c:pt>
                <c:pt idx="33">
                  <c:v>Macau (China)</c:v>
                </c:pt>
                <c:pt idx="34">
                  <c:v>B-S-J-G (China)</c:v>
                </c:pt>
                <c:pt idx="35">
                  <c:v>Hong Kong (China)</c:v>
                </c:pt>
                <c:pt idx="36">
                  <c:v>Chinese Taipei</c:v>
                </c:pt>
                <c:pt idx="37">
                  <c:v>Singapore</c:v>
                </c:pt>
              </c:strCache>
            </c:strRef>
          </c:cat>
          <c:val>
            <c:numRef>
              <c:f>'Math 5'!$B$3:$B$40</c:f>
              <c:numCache>
                <c:formatCode>General</c:formatCode>
                <c:ptCount val="38"/>
                <c:pt idx="0">
                  <c:v>5</c:v>
                </c:pt>
                <c:pt idx="1">
                  <c:v>6</c:v>
                </c:pt>
                <c:pt idx="2">
                  <c:v>7</c:v>
                </c:pt>
                <c:pt idx="3">
                  <c:v>7</c:v>
                </c:pt>
                <c:pt idx="4">
                  <c:v>9</c:v>
                </c:pt>
                <c:pt idx="5">
                  <c:v>9</c:v>
                </c:pt>
                <c:pt idx="6">
                  <c:v>10</c:v>
                </c:pt>
                <c:pt idx="7">
                  <c:v>10</c:v>
                </c:pt>
                <c:pt idx="8">
                  <c:v>10</c:v>
                </c:pt>
                <c:pt idx="9">
                  <c:v>10</c:v>
                </c:pt>
                <c:pt idx="10">
                  <c:v>10</c:v>
                </c:pt>
                <c:pt idx="11">
                  <c:v>11</c:v>
                </c:pt>
                <c:pt idx="12">
                  <c:v>11</c:v>
                </c:pt>
                <c:pt idx="13">
                  <c:v>11</c:v>
                </c:pt>
                <c:pt idx="14">
                  <c:v>11</c:v>
                </c:pt>
                <c:pt idx="15">
                  <c:v>11</c:v>
                </c:pt>
                <c:pt idx="16">
                  <c:v>11</c:v>
                </c:pt>
                <c:pt idx="17">
                  <c:v>11</c:v>
                </c:pt>
                <c:pt idx="18">
                  <c:v>11</c:v>
                </c:pt>
                <c:pt idx="19">
                  <c:v>12</c:v>
                </c:pt>
                <c:pt idx="20">
                  <c:v>12</c:v>
                </c:pt>
                <c:pt idx="21">
                  <c:v>12</c:v>
                </c:pt>
                <c:pt idx="22">
                  <c:v>12</c:v>
                </c:pt>
                <c:pt idx="23">
                  <c:v>12</c:v>
                </c:pt>
                <c:pt idx="24">
                  <c:v>13</c:v>
                </c:pt>
                <c:pt idx="25">
                  <c:v>13</c:v>
                </c:pt>
                <c:pt idx="26">
                  <c:v>14</c:v>
                </c:pt>
                <c:pt idx="27">
                  <c:v>15</c:v>
                </c:pt>
                <c:pt idx="28">
                  <c:v>16</c:v>
                </c:pt>
                <c:pt idx="29">
                  <c:v>16</c:v>
                </c:pt>
                <c:pt idx="30">
                  <c:v>19</c:v>
                </c:pt>
                <c:pt idx="31">
                  <c:v>20</c:v>
                </c:pt>
                <c:pt idx="32">
                  <c:v>21</c:v>
                </c:pt>
                <c:pt idx="33">
                  <c:v>22</c:v>
                </c:pt>
                <c:pt idx="34">
                  <c:v>26</c:v>
                </c:pt>
                <c:pt idx="35">
                  <c:v>27</c:v>
                </c:pt>
                <c:pt idx="36">
                  <c:v>28</c:v>
                </c:pt>
                <c:pt idx="37">
                  <c:v>35</c:v>
                </c:pt>
              </c:numCache>
            </c:numRef>
          </c:val>
          <c:extLst xmlns:c16r2="http://schemas.microsoft.com/office/drawing/2015/06/chart">
            <c:ext xmlns:c16="http://schemas.microsoft.com/office/drawing/2014/chart" uri="{C3380CC4-5D6E-409C-BE32-E72D297353CC}">
              <c16:uniqueId val="{00000000-FB10-4975-AE7C-09CD44278E8A}"/>
            </c:ext>
          </c:extLst>
        </c:ser>
        <c:dLbls>
          <c:dLblPos val="outEnd"/>
          <c:showLegendKey val="0"/>
          <c:showVal val="1"/>
          <c:showCatName val="0"/>
          <c:showSerName val="0"/>
          <c:showPercent val="0"/>
          <c:showBubbleSize val="0"/>
        </c:dLbls>
        <c:gapWidth val="100"/>
        <c:axId val="133912448"/>
        <c:axId val="133936640"/>
      </c:barChart>
      <c:catAx>
        <c:axId val="133912448"/>
        <c:scaling>
          <c:orientation val="minMax"/>
        </c:scaling>
        <c:delete val="1"/>
        <c:axPos val="l"/>
        <c:numFmt formatCode="General" sourceLinked="1"/>
        <c:majorTickMark val="none"/>
        <c:minorTickMark val="none"/>
        <c:tickLblPos val="nextTo"/>
        <c:crossAx val="133936640"/>
        <c:crosses val="autoZero"/>
        <c:auto val="1"/>
        <c:lblAlgn val="ctr"/>
        <c:lblOffset val="100"/>
        <c:noMultiLvlLbl val="0"/>
      </c:catAx>
      <c:valAx>
        <c:axId val="13393664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dirty="0">
                    <a:solidFill>
                      <a:schemeClr val="tx1"/>
                    </a:solidFill>
                  </a:rPr>
                  <a:t>Percent</a:t>
                </a:r>
              </a:p>
            </c:rich>
          </c:tx>
          <c:layout>
            <c:manualLayout>
              <c:xMode val="edge"/>
              <c:yMode val="edge"/>
              <c:x val="8.9589049695794495E-2"/>
              <c:y val="0.92665213065792895"/>
            </c:manualLayout>
          </c:layout>
          <c:overlay val="0"/>
          <c:spPr>
            <a:noFill/>
            <a:ln>
              <a:noFill/>
            </a:ln>
            <a:effectLst/>
          </c:spPr>
        </c:title>
        <c:numFmt formatCode="General" sourceLinked="1"/>
        <c:majorTickMark val="in"/>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391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baseline="0">
                <a:solidFill>
                  <a:schemeClr val="tx1"/>
                </a:solidFill>
                <a:latin typeface="+mn-lt"/>
                <a:ea typeface="+mn-ea"/>
                <a:cs typeface="+mn-cs"/>
              </a:defRPr>
            </a:pPr>
            <a:r>
              <a:rPr lang="en-US" sz="1200" b="1" i="0" u="none" strike="noStrike" kern="1200" baseline="0">
                <a:solidFill>
                  <a:schemeClr val="tx1"/>
                </a:solidFill>
                <a:latin typeface="+mn-lt"/>
                <a:ea typeface="+mn-ea"/>
                <a:cs typeface="+mn-cs"/>
              </a:rPr>
              <a:t>PISA 2015 Percentage of Low Performers (Below Level 2)</a:t>
            </a:r>
          </a:p>
        </c:rich>
      </c:tx>
      <c:layout/>
      <c:overlay val="0"/>
      <c:spPr>
        <a:noFill/>
        <a:ln>
          <a:noFill/>
        </a:ln>
        <a:effectLst/>
      </c:spPr>
    </c:title>
    <c:autoTitleDeleted val="0"/>
    <c:plotArea>
      <c:layout>
        <c:manualLayout>
          <c:layoutTarget val="inner"/>
          <c:xMode val="edge"/>
          <c:yMode val="edge"/>
          <c:x val="0.22351509939958247"/>
          <c:y val="4.8530485019224176E-2"/>
          <c:w val="0.74187061372021046"/>
          <c:h val="0.85173462224260899"/>
        </c:manualLayout>
      </c:layout>
      <c:barChart>
        <c:barDir val="bar"/>
        <c:grouping val="clustered"/>
        <c:varyColors val="0"/>
        <c:ser>
          <c:idx val="0"/>
          <c:order val="0"/>
          <c:tx>
            <c:strRef>
              <c:f>'Math Low'!$B$1</c:f>
              <c:strCache>
                <c:ptCount val="1"/>
                <c:pt idx="0">
                  <c:v>Percent Low</c:v>
                </c:pt>
              </c:strCache>
            </c:strRef>
          </c:tx>
          <c:spPr>
            <a:solidFill>
              <a:srgbClr val="FFC000"/>
            </a:solidFill>
            <a:ln>
              <a:noFill/>
            </a:ln>
            <a:effectLst/>
          </c:spPr>
          <c:invertIfNegative val="0"/>
          <c:dPt>
            <c:idx val="30"/>
            <c:invertIfNegative val="0"/>
            <c:bubble3D val="0"/>
            <c:spPr>
              <a:solidFill>
                <a:srgbClr val="953735"/>
              </a:solidFill>
              <a:ln>
                <a:noFill/>
              </a:ln>
              <a:effectLst/>
            </c:spPr>
            <c:extLst xmlns:c16r2="http://schemas.microsoft.com/office/drawing/2015/06/chart">
              <c:ext xmlns:c16="http://schemas.microsoft.com/office/drawing/2014/chart" uri="{C3380CC4-5D6E-409C-BE32-E72D297353CC}">
                <c16:uniqueId val="{00000004-663C-4D33-A5ED-EB35EA53F722}"/>
              </c:ext>
            </c:extLst>
          </c:dPt>
          <c:dPt>
            <c:idx val="31"/>
            <c:invertIfNegative val="0"/>
            <c:bubble3D val="0"/>
            <c:extLst xmlns:c16r2="http://schemas.microsoft.com/office/drawing/2015/06/chart">
              <c:ext xmlns:c16="http://schemas.microsoft.com/office/drawing/2014/chart" uri="{C3380CC4-5D6E-409C-BE32-E72D297353CC}">
                <c16:uniqueId val="{00000002-9EAC-45AC-B964-77A77076649B}"/>
              </c:ext>
            </c:extLst>
          </c:dPt>
          <c:dPt>
            <c:idx val="37"/>
            <c:invertIfNegative val="0"/>
            <c:bubble3D val="0"/>
            <c:spPr>
              <a:solidFill>
                <a:srgbClr val="953735"/>
              </a:solidFill>
              <a:ln>
                <a:noFill/>
              </a:ln>
              <a:effectLst/>
            </c:spPr>
            <c:extLst xmlns:c16r2="http://schemas.microsoft.com/office/drawing/2015/06/chart">
              <c:ext xmlns:c16="http://schemas.microsoft.com/office/drawing/2014/chart" uri="{C3380CC4-5D6E-409C-BE32-E72D297353CC}">
                <c16:uniqueId val="{00000001-9EAC-45AC-B964-77A7707664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'Math Low'!$A$2:$A$39</c:f>
              <c:strCache>
                <c:ptCount val="38"/>
                <c:pt idx="0">
                  <c:v>Macau (China)</c:v>
                </c:pt>
                <c:pt idx="1">
                  <c:v>Singapore</c:v>
                </c:pt>
                <c:pt idx="2">
                  <c:v>Hong Kong (China)</c:v>
                </c:pt>
                <c:pt idx="3">
                  <c:v>Japan</c:v>
                </c:pt>
                <c:pt idx="4">
                  <c:v>Estonia</c:v>
                </c:pt>
                <c:pt idx="5">
                  <c:v>Chinese Taipei</c:v>
                </c:pt>
                <c:pt idx="6">
                  <c:v>Finland</c:v>
                </c:pt>
                <c:pt idx="7">
                  <c:v>Denmark</c:v>
                </c:pt>
                <c:pt idx="8">
                  <c:v>Canada</c:v>
                </c:pt>
                <c:pt idx="9">
                  <c:v>Ireland</c:v>
                </c:pt>
                <c:pt idx="10">
                  <c:v>Korea, Republic of</c:v>
                </c:pt>
                <c:pt idx="11">
                  <c:v>Switzerland</c:v>
                </c:pt>
                <c:pt idx="12">
                  <c:v>B-S-J-G (China)</c:v>
                </c:pt>
                <c:pt idx="13">
                  <c:v>Slovenia</c:v>
                </c:pt>
                <c:pt idx="14">
                  <c:v>Netherlands</c:v>
                </c:pt>
                <c:pt idx="15">
                  <c:v>Norway</c:v>
                </c:pt>
                <c:pt idx="16">
                  <c:v>Germany</c:v>
                </c:pt>
                <c:pt idx="17">
                  <c:v>Poland</c:v>
                </c:pt>
                <c:pt idx="18">
                  <c:v>Russian Federation</c:v>
                </c:pt>
                <c:pt idx="19">
                  <c:v>Vietnam</c:v>
                </c:pt>
                <c:pt idx="20">
                  <c:v>Belgium</c:v>
                </c:pt>
                <c:pt idx="21">
                  <c:v>Sweden</c:v>
                </c:pt>
                <c:pt idx="22">
                  <c:v>Latvia</c:v>
                </c:pt>
                <c:pt idx="23">
                  <c:v>New Zealand</c:v>
                </c:pt>
                <c:pt idx="24">
                  <c:v>Czech Republic</c:v>
                </c:pt>
                <c:pt idx="25">
                  <c:v>Austria</c:v>
                </c:pt>
                <c:pt idx="26">
                  <c:v>United Kingdom</c:v>
                </c:pt>
                <c:pt idx="27">
                  <c:v>Australia</c:v>
                </c:pt>
                <c:pt idx="28">
                  <c:v>Spain</c:v>
                </c:pt>
                <c:pt idx="29">
                  <c:v>Italy</c:v>
                </c:pt>
                <c:pt idx="30">
                  <c:v>OECD Average</c:v>
                </c:pt>
                <c:pt idx="31">
                  <c:v>France</c:v>
                </c:pt>
                <c:pt idx="32">
                  <c:v>Iceland</c:v>
                </c:pt>
                <c:pt idx="33">
                  <c:v>Portugal</c:v>
                </c:pt>
                <c:pt idx="34">
                  <c:v>Lithuania</c:v>
                </c:pt>
                <c:pt idx="35">
                  <c:v>Luxembourg</c:v>
                </c:pt>
                <c:pt idx="36">
                  <c:v>Malta</c:v>
                </c:pt>
                <c:pt idx="37">
                  <c:v>United States</c:v>
                </c:pt>
              </c:strCache>
            </c:strRef>
          </c:cat>
          <c:val>
            <c:numRef>
              <c:f>'Math Low'!$B$2:$B$39</c:f>
              <c:numCache>
                <c:formatCode>General</c:formatCode>
                <c:ptCount val="38"/>
                <c:pt idx="0">
                  <c:v>7</c:v>
                </c:pt>
                <c:pt idx="1">
                  <c:v>8</c:v>
                </c:pt>
                <c:pt idx="2">
                  <c:v>9</c:v>
                </c:pt>
                <c:pt idx="3">
                  <c:v>11</c:v>
                </c:pt>
                <c:pt idx="4">
                  <c:v>11</c:v>
                </c:pt>
                <c:pt idx="5">
                  <c:v>13</c:v>
                </c:pt>
                <c:pt idx="6">
                  <c:v>14</c:v>
                </c:pt>
                <c:pt idx="7">
                  <c:v>14</c:v>
                </c:pt>
                <c:pt idx="8">
                  <c:v>14</c:v>
                </c:pt>
                <c:pt idx="9">
                  <c:v>15</c:v>
                </c:pt>
                <c:pt idx="10">
                  <c:v>15</c:v>
                </c:pt>
                <c:pt idx="11">
                  <c:v>16</c:v>
                </c:pt>
                <c:pt idx="12">
                  <c:v>16</c:v>
                </c:pt>
                <c:pt idx="13">
                  <c:v>16</c:v>
                </c:pt>
                <c:pt idx="14">
                  <c:v>17</c:v>
                </c:pt>
                <c:pt idx="15">
                  <c:v>17</c:v>
                </c:pt>
                <c:pt idx="16">
                  <c:v>17</c:v>
                </c:pt>
                <c:pt idx="17">
                  <c:v>17</c:v>
                </c:pt>
                <c:pt idx="18">
                  <c:v>19</c:v>
                </c:pt>
                <c:pt idx="19">
                  <c:v>19</c:v>
                </c:pt>
                <c:pt idx="20">
                  <c:v>20</c:v>
                </c:pt>
                <c:pt idx="21">
                  <c:v>21</c:v>
                </c:pt>
                <c:pt idx="22">
                  <c:v>21</c:v>
                </c:pt>
                <c:pt idx="23">
                  <c:v>22</c:v>
                </c:pt>
                <c:pt idx="24">
                  <c:v>22</c:v>
                </c:pt>
                <c:pt idx="25">
                  <c:v>22</c:v>
                </c:pt>
                <c:pt idx="26">
                  <c:v>22</c:v>
                </c:pt>
                <c:pt idx="27">
                  <c:v>22</c:v>
                </c:pt>
                <c:pt idx="28">
                  <c:v>22</c:v>
                </c:pt>
                <c:pt idx="29">
                  <c:v>23</c:v>
                </c:pt>
                <c:pt idx="30">
                  <c:v>23</c:v>
                </c:pt>
                <c:pt idx="31">
                  <c:v>23</c:v>
                </c:pt>
                <c:pt idx="32">
                  <c:v>24</c:v>
                </c:pt>
                <c:pt idx="33">
                  <c:v>24</c:v>
                </c:pt>
                <c:pt idx="34">
                  <c:v>25</c:v>
                </c:pt>
                <c:pt idx="35">
                  <c:v>26</c:v>
                </c:pt>
                <c:pt idx="36">
                  <c:v>29</c:v>
                </c:pt>
                <c:pt idx="37">
                  <c:v>29</c:v>
                </c:pt>
              </c:numCache>
            </c:numRef>
          </c:val>
          <c:extLst xmlns:c16r2="http://schemas.microsoft.com/office/drawing/2015/06/chart">
            <c:ext xmlns:c16="http://schemas.microsoft.com/office/drawing/2014/chart" uri="{C3380CC4-5D6E-409C-BE32-E72D297353CC}">
              <c16:uniqueId val="{00000000-9EAC-45AC-B964-77A77076649B}"/>
            </c:ext>
          </c:extLst>
        </c:ser>
        <c:dLbls>
          <c:dLblPos val="outEnd"/>
          <c:showLegendKey val="0"/>
          <c:showVal val="1"/>
          <c:showCatName val="0"/>
          <c:showSerName val="0"/>
          <c:showPercent val="0"/>
          <c:showBubbleSize val="0"/>
        </c:dLbls>
        <c:gapWidth val="100"/>
        <c:axId val="134723840"/>
        <c:axId val="134740224"/>
      </c:barChart>
      <c:catAx>
        <c:axId val="134723840"/>
        <c:scaling>
          <c:orientation val="minMax"/>
        </c:scaling>
        <c:delete val="1"/>
        <c:axPos val="l"/>
        <c:numFmt formatCode="General" sourceLinked="1"/>
        <c:majorTickMark val="none"/>
        <c:minorTickMark val="none"/>
        <c:tickLblPos val="nextTo"/>
        <c:crossAx val="134740224"/>
        <c:crosses val="autoZero"/>
        <c:auto val="1"/>
        <c:lblAlgn val="ctr"/>
        <c:lblOffset val="100"/>
        <c:noMultiLvlLbl val="0"/>
      </c:catAx>
      <c:valAx>
        <c:axId val="134740224"/>
        <c:scaling>
          <c:orientation val="minMax"/>
          <c:max val="40"/>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solidFill>
                      <a:schemeClr val="tx1"/>
                    </a:solidFill>
                  </a:rPr>
                  <a:t>Percent</a:t>
                </a:r>
              </a:p>
            </c:rich>
          </c:tx>
          <c:layout>
            <c:manualLayout>
              <c:xMode val="edge"/>
              <c:yMode val="edge"/>
              <c:x val="0.11383454543688172"/>
              <c:y val="0.90735527136710337"/>
            </c:manualLayout>
          </c:layout>
          <c:overlay val="0"/>
          <c:spPr>
            <a:noFill/>
            <a:ln>
              <a:noFill/>
            </a:ln>
            <a:effectLst/>
          </c:spPr>
        </c:title>
        <c:numFmt formatCode="General" sourceLinked="1"/>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472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87601956761662E-3"/>
          <c:y val="7.3382741559322395E-2"/>
          <c:w val="0.76714397317576399"/>
          <c:h val="0.89988025168448404"/>
        </c:manualLayout>
      </c:layout>
      <c:lineChart>
        <c:grouping val="standard"/>
        <c:varyColors val="0"/>
        <c:ser>
          <c:idx val="0"/>
          <c:order val="0"/>
          <c:spPr>
            <a:ln w="25400" cap="rnd">
              <a:noFill/>
              <a:round/>
            </a:ln>
            <a:effectLst/>
          </c:spPr>
          <c:marker>
            <c:symbol val="circle"/>
            <c:size val="5"/>
            <c:spPr>
              <a:solidFill>
                <a:schemeClr val="tx1"/>
              </a:solidFill>
              <a:ln w="9525" cap="sq">
                <a:noFill/>
                <a:round/>
              </a:ln>
              <a:effectLst/>
            </c:spPr>
          </c:marker>
          <c:dPt>
            <c:idx val="0"/>
            <c:bubble3D val="0"/>
            <c:extLst xmlns:c16r2="http://schemas.microsoft.com/office/drawing/2015/06/chart">
              <c:ext xmlns:c16="http://schemas.microsoft.com/office/drawing/2014/chart" uri="{C3380CC4-5D6E-409C-BE32-E72D297353CC}">
                <c16:uniqueId val="{00000000-0ACF-4FE9-BDED-C695D2F1DB27}"/>
              </c:ext>
            </c:extLst>
          </c:dPt>
          <c:dPt>
            <c:idx val="1"/>
            <c:bubble3D val="0"/>
            <c:extLst xmlns:c16r2="http://schemas.microsoft.com/office/drawing/2015/06/chart">
              <c:ext xmlns:c16="http://schemas.microsoft.com/office/drawing/2014/chart" uri="{C3380CC4-5D6E-409C-BE32-E72D297353CC}">
                <c16:uniqueId val="{00000001-0ACF-4FE9-BDED-C695D2F1DB27}"/>
              </c:ext>
            </c:extLst>
          </c:dPt>
          <c:dPt>
            <c:idx val="2"/>
            <c:bubble3D val="0"/>
            <c:extLst xmlns:c16r2="http://schemas.microsoft.com/office/drawing/2015/06/chart">
              <c:ext xmlns:c16="http://schemas.microsoft.com/office/drawing/2014/chart" uri="{C3380CC4-5D6E-409C-BE32-E72D297353CC}">
                <c16:uniqueId val="{00000002-0ACF-4FE9-BDED-C695D2F1DB27}"/>
              </c:ext>
            </c:extLst>
          </c:dPt>
          <c:dPt>
            <c:idx val="3"/>
            <c:bubble3D val="0"/>
            <c:extLst xmlns:c16r2="http://schemas.microsoft.com/office/drawing/2015/06/chart">
              <c:ext xmlns:c16="http://schemas.microsoft.com/office/drawing/2014/chart" uri="{C3380CC4-5D6E-409C-BE32-E72D297353CC}">
                <c16:uniqueId val="{00000003-0ACF-4FE9-BDED-C695D2F1DB27}"/>
              </c:ext>
            </c:extLst>
          </c:dPt>
          <c:dLbls>
            <c:dLbl>
              <c:idx val="0"/>
              <c:layout>
                <c:manualLayout>
                  <c:x val="-2.4055439896757298E-2"/>
                  <c:y val="3.86481221615408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ACF-4FE9-BDED-C695D2F1DB27}"/>
                </c:ext>
              </c:extLst>
            </c:dLbl>
            <c:dLbl>
              <c:idx val="1"/>
              <c:layout>
                <c:manualLayout>
                  <c:x val="-2.4055439896757399E-2"/>
                  <c:y val="4.83101527019259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CF-4FE9-BDED-C695D2F1DB27}"/>
                </c:ext>
              </c:extLst>
            </c:dLbl>
            <c:dLbl>
              <c:idx val="2"/>
              <c:layout>
                <c:manualLayout>
                  <c:x val="-2.4192448570185099E-2"/>
                  <c:y val="5.75122858043849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CF-4FE9-BDED-C695D2F1DB27}"/>
                </c:ext>
              </c:extLst>
            </c:dLbl>
            <c:dLbl>
              <c:idx val="3"/>
              <c:layout>
                <c:manualLayout>
                  <c:x val="-2.4927265441572002E-2"/>
                  <c:y val="7.8590347783648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CF-4FE9-BDED-C695D2F1DB27}"/>
                </c:ext>
              </c:extLst>
            </c:dLbl>
            <c:dLbl>
              <c:idx val="4"/>
              <c:layout>
                <c:manualLayout>
                  <c:x val="-2.5391853224354999E-2"/>
                  <c:y val="5.07256603370220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E40-4E8D-955A-EB60245B18E3}"/>
                </c:ext>
              </c:extLst>
            </c:dLbl>
            <c:dLbl>
              <c:idx val="5"/>
              <c:layout>
                <c:manualLayout>
                  <c:x val="-2.2719026569159698E-2"/>
                  <c:y val="5.31411679721185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E40-4E8D-955A-EB60245B18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'PISA ESCS '!$A$2:$A$7</c:f>
              <c:strCache>
                <c:ptCount val="6"/>
                <c:pt idx="0">
                  <c:v>United States</c:v>
                </c:pt>
                <c:pt idx="1">
                  <c:v>OECD avg.</c:v>
                </c:pt>
                <c:pt idx="2">
                  <c:v>United States</c:v>
                </c:pt>
                <c:pt idx="3">
                  <c:v>OECD avg.</c:v>
                </c:pt>
                <c:pt idx="4">
                  <c:v>United States</c:v>
                </c:pt>
                <c:pt idx="5">
                  <c:v>OECD avg.</c:v>
                </c:pt>
              </c:strCache>
            </c:strRef>
          </c:cat>
          <c:val>
            <c:numRef>
              <c:f>'PISA ESCS '!$B$2:$B$7</c:f>
              <c:numCache>
                <c:formatCode>#,##0</c:formatCode>
                <c:ptCount val="6"/>
                <c:pt idx="0">
                  <c:v>493</c:v>
                </c:pt>
                <c:pt idx="1">
                  <c:v>491</c:v>
                </c:pt>
                <c:pt idx="2" formatCode="0">
                  <c:v>487</c:v>
                </c:pt>
                <c:pt idx="3" formatCode="0">
                  <c:v>479</c:v>
                </c:pt>
                <c:pt idx="4">
                  <c:v>465</c:v>
                </c:pt>
                <c:pt idx="5" formatCode="General">
                  <c:v>486</c:v>
                </c:pt>
              </c:numCache>
            </c:numRef>
          </c:val>
          <c:smooth val="0"/>
          <c:extLst xmlns:c16r2="http://schemas.microsoft.com/office/drawing/2015/06/chart">
            <c:ext xmlns:c16="http://schemas.microsoft.com/office/drawing/2014/chart" uri="{C3380CC4-5D6E-409C-BE32-E72D297353CC}">
              <c16:uniqueId val="{00000004-0ACF-4FE9-BDED-C695D2F1DB27}"/>
            </c:ext>
          </c:extLst>
        </c:ser>
        <c:ser>
          <c:idx val="2"/>
          <c:order val="1"/>
          <c:spPr>
            <a:ln w="25400" cap="rnd">
              <a:noFill/>
              <a:round/>
            </a:ln>
            <a:effectLst/>
          </c:spPr>
          <c:marker>
            <c:symbol val="circle"/>
            <c:size val="5"/>
            <c:spPr>
              <a:solidFill>
                <a:schemeClr val="accent1">
                  <a:tint val="65000"/>
                </a:schemeClr>
              </a:solidFill>
              <a:ln w="9525">
                <a:solidFill>
                  <a:schemeClr val="accent1">
                    <a:tint val="65000"/>
                  </a:schemeClr>
                </a:solidFill>
              </a:ln>
              <a:effectLst/>
            </c:spPr>
          </c:marker>
          <c:dLbls>
            <c:dLbl>
              <c:idx val="2"/>
              <c:layout>
                <c:manualLayout>
                  <c:x val="1.35658935429856E-2"/>
                  <c:y val="0"/>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CF-4FE9-BDED-C695D2F1DB27}"/>
                </c:ext>
              </c:extLst>
            </c:dLbl>
            <c:dLbl>
              <c:idx val="3"/>
              <c:layout>
                <c:manualLayout>
                  <c:x val="2.5193802294116201E-2"/>
                  <c:y val="-1.317030500663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ACF-4FE9-BDED-C695D2F1DB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'PISA ESCS '!$A$2:$A$7</c:f>
              <c:strCache>
                <c:ptCount val="6"/>
                <c:pt idx="0">
                  <c:v>United States</c:v>
                </c:pt>
                <c:pt idx="1">
                  <c:v>OECD avg.</c:v>
                </c:pt>
                <c:pt idx="2">
                  <c:v>United States</c:v>
                </c:pt>
                <c:pt idx="3">
                  <c:v>OECD avg.</c:v>
                </c:pt>
                <c:pt idx="4">
                  <c:v>United States</c:v>
                </c:pt>
                <c:pt idx="5">
                  <c:v>OECD avg.</c:v>
                </c:pt>
              </c:strCache>
            </c:strRef>
          </c:cat>
          <c:val>
            <c:numRef>
              <c:f>'PISA ESCS '!$C$2:$C$7</c:f>
              <c:numCache>
                <c:formatCode>General</c:formatCode>
                <c:ptCount val="6"/>
              </c:numCache>
            </c:numRef>
          </c:val>
          <c:smooth val="0"/>
          <c:extLst xmlns:c16r2="http://schemas.microsoft.com/office/drawing/2015/06/chart">
            <c:ext xmlns:c16="http://schemas.microsoft.com/office/drawing/2014/chart" uri="{C3380CC4-5D6E-409C-BE32-E72D297353CC}">
              <c16:uniqueId val="{00000007-0ACF-4FE9-BDED-C695D2F1DB27}"/>
            </c:ext>
          </c:extLst>
        </c:ser>
        <c:ser>
          <c:idx val="1"/>
          <c:order val="2"/>
          <c:spPr>
            <a:ln w="25400" cap="rnd">
              <a:noFill/>
              <a:round/>
            </a:ln>
            <a:effectLst/>
          </c:spPr>
          <c:marker>
            <c:symbol val="circle"/>
            <c:size val="5"/>
            <c:spPr>
              <a:solidFill>
                <a:schemeClr val="tx1"/>
              </a:solidFill>
              <a:ln w="9525">
                <a:noFill/>
              </a:ln>
              <a:effectLst/>
            </c:spPr>
          </c:marker>
          <c:dPt>
            <c:idx val="2"/>
            <c:bubble3D val="0"/>
            <c:extLst xmlns:c16r2="http://schemas.microsoft.com/office/drawing/2015/06/chart">
              <c:ext xmlns:c16="http://schemas.microsoft.com/office/drawing/2014/chart" uri="{C3380CC4-5D6E-409C-BE32-E72D297353CC}">
                <c16:uniqueId val="{00000008-0ACF-4FE9-BDED-C695D2F1DB27}"/>
              </c:ext>
            </c:extLst>
          </c:dPt>
          <c:dPt>
            <c:idx val="3"/>
            <c:bubble3D val="0"/>
            <c:extLst xmlns:c16r2="http://schemas.microsoft.com/office/drawing/2015/06/chart">
              <c:ext xmlns:c16="http://schemas.microsoft.com/office/drawing/2014/chart" uri="{C3380CC4-5D6E-409C-BE32-E72D297353CC}">
                <c16:uniqueId val="{00000009-0ACF-4FE9-BDED-C695D2F1DB27}"/>
              </c:ext>
            </c:extLst>
          </c:dPt>
          <c:dLbls>
            <c:dLbl>
              <c:idx val="0"/>
              <c:layout>
                <c:manualLayout>
                  <c:x val="-2.4055439896757298E-2"/>
                  <c:y val="-4.83101527019259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E40-4E8D-955A-EB60245B18E3}"/>
                </c:ext>
              </c:extLst>
            </c:dLbl>
            <c:dLbl>
              <c:idx val="1"/>
              <c:layout>
                <c:manualLayout>
                  <c:x val="-2.2719026569159698E-2"/>
                  <c:y val="-4.58946450668296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E40-4E8D-955A-EB60245B18E3}"/>
                </c:ext>
              </c:extLst>
            </c:dLbl>
            <c:dLbl>
              <c:idx val="2"/>
              <c:layout>
                <c:manualLayout>
                  <c:x val="-2.2121113141804701E-2"/>
                  <c:y val="-4.63117480781499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ACF-4FE9-BDED-C695D2F1DB27}"/>
                </c:ext>
              </c:extLst>
            </c:dLbl>
            <c:dLbl>
              <c:idx val="3"/>
              <c:layout>
                <c:manualLayout>
                  <c:x val="-2.4793939796999901E-2"/>
                  <c:y val="-5.53124620793830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ACF-4FE9-BDED-C695D2F1DB27}"/>
                </c:ext>
              </c:extLst>
            </c:dLbl>
            <c:dLbl>
              <c:idx val="4"/>
              <c:layout>
                <c:manualLayout>
                  <c:x val="-2.4055439896757399E-2"/>
                  <c:y val="-5.55566756072149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E40-4E8D-955A-EB60245B18E3}"/>
                </c:ext>
              </c:extLst>
            </c:dLbl>
            <c:dLbl>
              <c:idx val="5"/>
              <c:layout>
                <c:manualLayout>
                  <c:x val="-2.4055439896757298E-2"/>
                  <c:y val="-4.347913743173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E40-4E8D-955A-EB60245B18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'PISA ESCS '!$A$2:$A$7</c:f>
              <c:strCache>
                <c:ptCount val="6"/>
                <c:pt idx="0">
                  <c:v>United States</c:v>
                </c:pt>
                <c:pt idx="1">
                  <c:v>OECD avg.</c:v>
                </c:pt>
                <c:pt idx="2">
                  <c:v>United States</c:v>
                </c:pt>
                <c:pt idx="3">
                  <c:v>OECD avg.</c:v>
                </c:pt>
                <c:pt idx="4">
                  <c:v>United States</c:v>
                </c:pt>
                <c:pt idx="5">
                  <c:v>OECD avg.</c:v>
                </c:pt>
              </c:strCache>
            </c:strRef>
          </c:cat>
          <c:val>
            <c:numRef>
              <c:f>'PISA ESCS '!$D$2:$D$7</c:f>
              <c:numCache>
                <c:formatCode>General</c:formatCode>
                <c:ptCount val="6"/>
                <c:pt idx="0">
                  <c:v>500</c:v>
                </c:pt>
                <c:pt idx="1">
                  <c:v>495</c:v>
                </c:pt>
                <c:pt idx="2" formatCode="0">
                  <c:v>507</c:v>
                </c:pt>
                <c:pt idx="3" formatCode="0">
                  <c:v>506</c:v>
                </c:pt>
                <c:pt idx="4">
                  <c:v>474</c:v>
                </c:pt>
                <c:pt idx="5">
                  <c:v>494</c:v>
                </c:pt>
              </c:numCache>
            </c:numRef>
          </c:val>
          <c:smooth val="0"/>
          <c:extLst xmlns:c16r2="http://schemas.microsoft.com/office/drawing/2015/06/chart">
            <c:ext xmlns:c16="http://schemas.microsoft.com/office/drawing/2014/chart" uri="{C3380CC4-5D6E-409C-BE32-E72D297353CC}">
              <c16:uniqueId val="{0000000A-0ACF-4FE9-BDED-C695D2F1DB27}"/>
            </c:ext>
          </c:extLst>
        </c:ser>
        <c:dLbls>
          <c:dLblPos val="r"/>
          <c:showLegendKey val="0"/>
          <c:showVal val="1"/>
          <c:showCatName val="0"/>
          <c:showSerName val="0"/>
          <c:showPercent val="0"/>
          <c:showBubbleSize val="0"/>
        </c:dLbls>
        <c:hiLowLines>
          <c:spPr>
            <a:ln w="28575" cap="flat" cmpd="sng" algn="ctr">
              <a:solidFill>
                <a:schemeClr val="tx1">
                  <a:lumMod val="75000"/>
                  <a:lumOff val="25000"/>
                </a:schemeClr>
              </a:solidFill>
              <a:round/>
            </a:ln>
            <a:effectLst/>
          </c:spPr>
        </c:hiLowLines>
        <c:marker val="1"/>
        <c:smooth val="0"/>
        <c:axId val="136020352"/>
        <c:axId val="136021888"/>
      </c:lineChart>
      <c:catAx>
        <c:axId val="13602035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021888"/>
        <c:crosses val="autoZero"/>
        <c:auto val="1"/>
        <c:lblAlgn val="ctr"/>
        <c:lblOffset val="100"/>
        <c:noMultiLvlLbl val="0"/>
      </c:catAx>
      <c:valAx>
        <c:axId val="136021888"/>
        <c:scaling>
          <c:orientation val="minMax"/>
          <c:max val="525"/>
          <c:min val="45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020352"/>
        <c:crosses val="max"/>
        <c:crossBetween val="between"/>
        <c:majorUnit val="25"/>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B96D1-4676-499F-9D1C-82C7D1DF4AA2}" type="doc">
      <dgm:prSet loTypeId="urn:microsoft.com/office/officeart/2005/8/layout/chevron1" loCatId="process" qsTypeId="urn:microsoft.com/office/officeart/2005/8/quickstyle/simple1" qsCatId="simple" csTypeId="urn:microsoft.com/office/officeart/2005/8/colors/accent1_2" csCatId="accent1" phldr="1"/>
      <dgm:spPr/>
    </dgm:pt>
    <dgm:pt modelId="{9C07C6C3-5BA3-47A9-A1A0-C011D6B9461D}">
      <dgm:prSet phldrT="[Text]" custT="1"/>
      <dgm:spPr>
        <a:solidFill>
          <a:srgbClr val="27A99A"/>
        </a:solidFill>
      </dgm:spPr>
      <dgm:t>
        <a:bodyPr/>
        <a:lstStyle/>
        <a:p>
          <a:r>
            <a:rPr lang="en-US" sz="2200" b="1" dirty="0">
              <a:latin typeface="Arial Narrow" panose="020B0606020202030204" pitchFamily="34" charset="0"/>
            </a:rPr>
            <a:t>2000</a:t>
          </a:r>
        </a:p>
      </dgm:t>
    </dgm:pt>
    <dgm:pt modelId="{6F3B72B0-AE17-48E6-AA22-3C6F4B075557}" type="parTrans" cxnId="{416B0401-CF8A-48B1-A2E4-9BD1F474CA5A}">
      <dgm:prSet/>
      <dgm:spPr/>
      <dgm:t>
        <a:bodyPr/>
        <a:lstStyle/>
        <a:p>
          <a:endParaRPr lang="en-US"/>
        </a:p>
      </dgm:t>
    </dgm:pt>
    <dgm:pt modelId="{F1DA4C1F-0482-4457-88B3-90C55266FEE5}" type="sibTrans" cxnId="{416B0401-CF8A-48B1-A2E4-9BD1F474CA5A}">
      <dgm:prSet/>
      <dgm:spPr/>
      <dgm:t>
        <a:bodyPr/>
        <a:lstStyle/>
        <a:p>
          <a:endParaRPr lang="en-US"/>
        </a:p>
      </dgm:t>
    </dgm:pt>
    <dgm:pt modelId="{775E009D-A970-4D7C-829F-7035D712925C}">
      <dgm:prSet phldrT="[Text]" custT="1"/>
      <dgm:spPr>
        <a:solidFill>
          <a:srgbClr val="FFC000"/>
        </a:solidFill>
      </dgm:spPr>
      <dgm:t>
        <a:bodyPr/>
        <a:lstStyle/>
        <a:p>
          <a:r>
            <a:rPr lang="en-US" sz="2200" b="1" dirty="0">
              <a:latin typeface="Arial Narrow" panose="020B0606020202030204" pitchFamily="34" charset="0"/>
            </a:rPr>
            <a:t>2003</a:t>
          </a:r>
        </a:p>
      </dgm:t>
    </dgm:pt>
    <dgm:pt modelId="{1F552DDB-B58F-4874-BDDA-FC4511B8E796}" type="parTrans" cxnId="{597A2D00-51EE-41F5-9BA8-FEB9C80A1E5B}">
      <dgm:prSet/>
      <dgm:spPr/>
      <dgm:t>
        <a:bodyPr/>
        <a:lstStyle/>
        <a:p>
          <a:endParaRPr lang="en-US"/>
        </a:p>
      </dgm:t>
    </dgm:pt>
    <dgm:pt modelId="{3E44E5C7-1001-4934-940F-386B3C8E766E}" type="sibTrans" cxnId="{597A2D00-51EE-41F5-9BA8-FEB9C80A1E5B}">
      <dgm:prSet/>
      <dgm:spPr/>
      <dgm:t>
        <a:bodyPr/>
        <a:lstStyle/>
        <a:p>
          <a:endParaRPr lang="en-US"/>
        </a:p>
      </dgm:t>
    </dgm:pt>
    <dgm:pt modelId="{2B7672A5-2EA2-4072-98CE-CF9FDF13B6CF}">
      <dgm:prSet phldrT="[Text]" custT="1"/>
      <dgm:spPr>
        <a:solidFill>
          <a:srgbClr val="8EB4E3"/>
        </a:solidFill>
      </dgm:spPr>
      <dgm:t>
        <a:bodyPr/>
        <a:lstStyle/>
        <a:p>
          <a:r>
            <a:rPr lang="en-US" sz="2200" b="1" dirty="0">
              <a:latin typeface="Arial Narrow" panose="020B0606020202030204" pitchFamily="34" charset="0"/>
            </a:rPr>
            <a:t>2006</a:t>
          </a:r>
        </a:p>
      </dgm:t>
    </dgm:pt>
    <dgm:pt modelId="{916D03E5-2048-4EB1-83E7-67B55A59D6B5}" type="parTrans" cxnId="{BEC21F78-543C-40BF-8092-6090C31051FF}">
      <dgm:prSet/>
      <dgm:spPr/>
      <dgm:t>
        <a:bodyPr/>
        <a:lstStyle/>
        <a:p>
          <a:endParaRPr lang="en-US"/>
        </a:p>
      </dgm:t>
    </dgm:pt>
    <dgm:pt modelId="{A37F9B72-DAAA-4166-900B-213A397B1CA3}" type="sibTrans" cxnId="{BEC21F78-543C-40BF-8092-6090C31051FF}">
      <dgm:prSet/>
      <dgm:spPr/>
      <dgm:t>
        <a:bodyPr/>
        <a:lstStyle/>
        <a:p>
          <a:endParaRPr lang="en-US"/>
        </a:p>
      </dgm:t>
    </dgm:pt>
    <dgm:pt modelId="{983C0331-2804-4DF9-B134-17602C5CD6F0}">
      <dgm:prSet phldrT="[Text]" custT="1"/>
      <dgm:spPr>
        <a:solidFill>
          <a:srgbClr val="27A99A"/>
        </a:solidFill>
      </dgm:spPr>
      <dgm:t>
        <a:bodyPr/>
        <a:lstStyle/>
        <a:p>
          <a:r>
            <a:rPr lang="en-US" sz="2200" b="1" dirty="0">
              <a:latin typeface="Arial Narrow" panose="020B0606020202030204" pitchFamily="34" charset="0"/>
            </a:rPr>
            <a:t>2009</a:t>
          </a:r>
        </a:p>
      </dgm:t>
    </dgm:pt>
    <dgm:pt modelId="{64343131-6257-429F-BE1A-A550F8DFFC74}" type="parTrans" cxnId="{284BE4C3-7B15-4486-86E8-3AFED264164F}">
      <dgm:prSet/>
      <dgm:spPr/>
      <dgm:t>
        <a:bodyPr/>
        <a:lstStyle/>
        <a:p>
          <a:endParaRPr lang="en-US"/>
        </a:p>
      </dgm:t>
    </dgm:pt>
    <dgm:pt modelId="{BB1523CD-7C29-4D3E-AFA7-012265BEA10F}" type="sibTrans" cxnId="{284BE4C3-7B15-4486-86E8-3AFED264164F}">
      <dgm:prSet/>
      <dgm:spPr/>
      <dgm:t>
        <a:bodyPr/>
        <a:lstStyle/>
        <a:p>
          <a:endParaRPr lang="en-US"/>
        </a:p>
      </dgm:t>
    </dgm:pt>
    <dgm:pt modelId="{BB3B2FEE-BA23-4E3D-AC2C-0084F5E3DAEA}">
      <dgm:prSet phldrT="[Text]" custT="1"/>
      <dgm:spPr>
        <a:solidFill>
          <a:srgbClr val="FFC000"/>
        </a:solidFill>
      </dgm:spPr>
      <dgm:t>
        <a:bodyPr/>
        <a:lstStyle/>
        <a:p>
          <a:r>
            <a:rPr lang="en-US" sz="2200" b="1" dirty="0">
              <a:latin typeface="Arial Narrow" panose="020B0606020202030204" pitchFamily="34" charset="0"/>
            </a:rPr>
            <a:t>2012</a:t>
          </a:r>
        </a:p>
      </dgm:t>
    </dgm:pt>
    <dgm:pt modelId="{050395CF-6DFC-407E-93C8-9317DA690443}" type="parTrans" cxnId="{5C29E1D9-87AE-49D7-A8D6-55CE602B914E}">
      <dgm:prSet/>
      <dgm:spPr/>
      <dgm:t>
        <a:bodyPr/>
        <a:lstStyle/>
        <a:p>
          <a:endParaRPr lang="en-US"/>
        </a:p>
      </dgm:t>
    </dgm:pt>
    <dgm:pt modelId="{ABAA7D8C-814E-4CBB-B46C-DEFECC6F440A}" type="sibTrans" cxnId="{5C29E1D9-87AE-49D7-A8D6-55CE602B914E}">
      <dgm:prSet/>
      <dgm:spPr/>
      <dgm:t>
        <a:bodyPr/>
        <a:lstStyle/>
        <a:p>
          <a:endParaRPr lang="en-US"/>
        </a:p>
      </dgm:t>
    </dgm:pt>
    <dgm:pt modelId="{3BC72EC2-D7F4-4236-B988-DA0BC5FC507D}">
      <dgm:prSet phldrT="[Text]" custT="1"/>
      <dgm:spPr>
        <a:solidFill>
          <a:srgbClr val="8EB4E3"/>
        </a:solidFill>
      </dgm:spPr>
      <dgm:t>
        <a:bodyPr/>
        <a:lstStyle/>
        <a:p>
          <a:r>
            <a:rPr lang="en-US" sz="2200" b="1" dirty="0">
              <a:latin typeface="Arial Narrow" panose="020B0606020202030204" pitchFamily="34" charset="0"/>
            </a:rPr>
            <a:t>2015</a:t>
          </a:r>
        </a:p>
      </dgm:t>
    </dgm:pt>
    <dgm:pt modelId="{8F90CE8C-D4D8-46DF-B6A3-B172B459E385}" type="parTrans" cxnId="{82A2402D-1F27-4FBC-B5DD-025B3D8BE7DD}">
      <dgm:prSet/>
      <dgm:spPr/>
      <dgm:t>
        <a:bodyPr/>
        <a:lstStyle/>
        <a:p>
          <a:endParaRPr lang="en-US"/>
        </a:p>
      </dgm:t>
    </dgm:pt>
    <dgm:pt modelId="{C185E4FE-3371-44E7-86AE-B1933950A011}" type="sibTrans" cxnId="{82A2402D-1F27-4FBC-B5DD-025B3D8BE7DD}">
      <dgm:prSet/>
      <dgm:spPr/>
      <dgm:t>
        <a:bodyPr/>
        <a:lstStyle/>
        <a:p>
          <a:endParaRPr lang="en-US"/>
        </a:p>
      </dgm:t>
    </dgm:pt>
    <dgm:pt modelId="{6212EBCF-465B-45D3-B215-CC7FEA9E04FD}">
      <dgm:prSet phldrT="[Text]" custT="1"/>
      <dgm:spPr/>
      <dgm:t>
        <a:bodyPr/>
        <a:lstStyle/>
        <a:p>
          <a:r>
            <a:rPr lang="en-US" sz="2200" dirty="0"/>
            <a:t>Science</a:t>
          </a:r>
        </a:p>
      </dgm:t>
    </dgm:pt>
    <dgm:pt modelId="{0FA08636-4B92-454C-8A6E-6CE565095288}" type="parTrans" cxnId="{5130B884-711F-4556-9A0F-578A5E17F238}">
      <dgm:prSet/>
      <dgm:spPr/>
      <dgm:t>
        <a:bodyPr/>
        <a:lstStyle/>
        <a:p>
          <a:endParaRPr lang="en-US"/>
        </a:p>
      </dgm:t>
    </dgm:pt>
    <dgm:pt modelId="{CEB2470A-3DBE-40DD-9F10-109BDD3AEDBC}" type="sibTrans" cxnId="{5130B884-711F-4556-9A0F-578A5E17F238}">
      <dgm:prSet/>
      <dgm:spPr/>
      <dgm:t>
        <a:bodyPr/>
        <a:lstStyle/>
        <a:p>
          <a:endParaRPr lang="en-US"/>
        </a:p>
      </dgm:t>
    </dgm:pt>
    <dgm:pt modelId="{B058017E-83D9-472C-977B-9E00B2BE54BC}">
      <dgm:prSet phldrT="[Text]" custT="1"/>
      <dgm:spPr/>
      <dgm:t>
        <a:bodyPr/>
        <a:lstStyle/>
        <a:p>
          <a:r>
            <a:rPr lang="en-US" sz="2200" dirty="0"/>
            <a:t>Math</a:t>
          </a:r>
        </a:p>
      </dgm:t>
    </dgm:pt>
    <dgm:pt modelId="{4D5CEB82-6F2B-40BB-BAB3-7641F6A3FC79}" type="parTrans" cxnId="{921F654C-0A3B-4969-83FA-8629B07387C4}">
      <dgm:prSet/>
      <dgm:spPr/>
      <dgm:t>
        <a:bodyPr/>
        <a:lstStyle/>
        <a:p>
          <a:endParaRPr lang="en-US"/>
        </a:p>
      </dgm:t>
    </dgm:pt>
    <dgm:pt modelId="{FACFC883-50A8-4E97-B50D-96FE1AA238C4}" type="sibTrans" cxnId="{921F654C-0A3B-4969-83FA-8629B07387C4}">
      <dgm:prSet/>
      <dgm:spPr/>
      <dgm:t>
        <a:bodyPr/>
        <a:lstStyle/>
        <a:p>
          <a:endParaRPr lang="en-US"/>
        </a:p>
      </dgm:t>
    </dgm:pt>
    <dgm:pt modelId="{C9FF635C-DD28-4F51-836A-7E488543CF7F}">
      <dgm:prSet phldrT="[Text]" custT="1"/>
      <dgm:spPr/>
      <dgm:t>
        <a:bodyPr/>
        <a:lstStyle/>
        <a:p>
          <a:r>
            <a:rPr lang="en-US" sz="2200" dirty="0"/>
            <a:t>Science</a:t>
          </a:r>
        </a:p>
      </dgm:t>
    </dgm:pt>
    <dgm:pt modelId="{0927ECD3-DC60-49A1-8671-94222C530AED}" type="parTrans" cxnId="{D42EA275-179D-470E-9C09-ED731ACEE92C}">
      <dgm:prSet/>
      <dgm:spPr/>
      <dgm:t>
        <a:bodyPr/>
        <a:lstStyle/>
        <a:p>
          <a:endParaRPr lang="en-US"/>
        </a:p>
      </dgm:t>
    </dgm:pt>
    <dgm:pt modelId="{9571C13B-819C-4872-90BD-5CD08C14F162}" type="sibTrans" cxnId="{D42EA275-179D-470E-9C09-ED731ACEE92C}">
      <dgm:prSet/>
      <dgm:spPr/>
      <dgm:t>
        <a:bodyPr/>
        <a:lstStyle/>
        <a:p>
          <a:endParaRPr lang="en-US"/>
        </a:p>
      </dgm:t>
    </dgm:pt>
    <dgm:pt modelId="{C1D6F460-CF5F-4777-95D4-792448206E32}">
      <dgm:prSet phldrT="[Text]" custT="1"/>
      <dgm:spPr/>
      <dgm:t>
        <a:bodyPr/>
        <a:lstStyle/>
        <a:p>
          <a:r>
            <a:rPr lang="en-US" sz="2200" b="1" dirty="0">
              <a:solidFill>
                <a:srgbClr val="229285"/>
              </a:solidFill>
            </a:rPr>
            <a:t>Reading</a:t>
          </a:r>
        </a:p>
      </dgm:t>
    </dgm:pt>
    <dgm:pt modelId="{2AACD124-E03E-4A1E-992A-EC8750F75CB0}" type="parTrans" cxnId="{25E27FC1-C99A-46C3-83DA-26BAC99DB48A}">
      <dgm:prSet/>
      <dgm:spPr/>
      <dgm:t>
        <a:bodyPr/>
        <a:lstStyle/>
        <a:p>
          <a:endParaRPr lang="en-US"/>
        </a:p>
      </dgm:t>
    </dgm:pt>
    <dgm:pt modelId="{E918631C-6310-461D-997B-40BB94C01C16}" type="sibTrans" cxnId="{25E27FC1-C99A-46C3-83DA-26BAC99DB48A}">
      <dgm:prSet/>
      <dgm:spPr/>
      <dgm:t>
        <a:bodyPr/>
        <a:lstStyle/>
        <a:p>
          <a:endParaRPr lang="en-US"/>
        </a:p>
      </dgm:t>
    </dgm:pt>
    <dgm:pt modelId="{AF321D92-AD0C-4AB3-A613-43DDD8514BDB}">
      <dgm:prSet phldrT="[Text]" custT="1"/>
      <dgm:spPr/>
      <dgm:t>
        <a:bodyPr/>
        <a:lstStyle/>
        <a:p>
          <a:r>
            <a:rPr lang="en-US" sz="2200" dirty="0"/>
            <a:t>Reading</a:t>
          </a:r>
        </a:p>
      </dgm:t>
    </dgm:pt>
    <dgm:pt modelId="{6F06A0F8-D2C5-4E6D-8DE9-DF69E8A5220B}" type="parTrans" cxnId="{6A1B968D-E296-430E-9FF7-1DC45359D1F9}">
      <dgm:prSet/>
      <dgm:spPr/>
      <dgm:t>
        <a:bodyPr/>
        <a:lstStyle/>
        <a:p>
          <a:endParaRPr lang="en-US"/>
        </a:p>
      </dgm:t>
    </dgm:pt>
    <dgm:pt modelId="{7659A4F9-081F-4826-A98D-D91E1C6AD341}" type="sibTrans" cxnId="{6A1B968D-E296-430E-9FF7-1DC45359D1F9}">
      <dgm:prSet/>
      <dgm:spPr/>
      <dgm:t>
        <a:bodyPr/>
        <a:lstStyle/>
        <a:p>
          <a:endParaRPr lang="en-US"/>
        </a:p>
      </dgm:t>
    </dgm:pt>
    <dgm:pt modelId="{E8B28FAB-4233-4729-98DC-6E52B57E1E25}">
      <dgm:prSet phldrT="[Text]" custT="1"/>
      <dgm:spPr/>
      <dgm:t>
        <a:bodyPr/>
        <a:lstStyle/>
        <a:p>
          <a:r>
            <a:rPr lang="en-US" sz="2200" b="1" dirty="0">
              <a:solidFill>
                <a:srgbClr val="E2AC00"/>
              </a:solidFill>
            </a:rPr>
            <a:t>Math</a:t>
          </a:r>
        </a:p>
      </dgm:t>
    </dgm:pt>
    <dgm:pt modelId="{218650C0-4D12-4803-9FA4-177988495FAB}" type="parTrans" cxnId="{C5974FA2-BFF4-41B6-AE6B-78B77CAC1D49}">
      <dgm:prSet/>
      <dgm:spPr/>
      <dgm:t>
        <a:bodyPr/>
        <a:lstStyle/>
        <a:p>
          <a:endParaRPr lang="en-US"/>
        </a:p>
      </dgm:t>
    </dgm:pt>
    <dgm:pt modelId="{DB11C906-F5C4-4A84-99D4-229641C893F9}" type="sibTrans" cxnId="{C5974FA2-BFF4-41B6-AE6B-78B77CAC1D49}">
      <dgm:prSet/>
      <dgm:spPr/>
      <dgm:t>
        <a:bodyPr/>
        <a:lstStyle/>
        <a:p>
          <a:endParaRPr lang="en-US"/>
        </a:p>
      </dgm:t>
    </dgm:pt>
    <dgm:pt modelId="{30BAE9DF-59A7-4E81-93B5-302344C5EC37}">
      <dgm:prSet phldrT="[Text]" custT="1"/>
      <dgm:spPr/>
      <dgm:t>
        <a:bodyPr/>
        <a:lstStyle/>
        <a:p>
          <a:r>
            <a:rPr lang="en-US" sz="2200" b="1" dirty="0">
              <a:solidFill>
                <a:srgbClr val="6297D8"/>
              </a:solidFill>
            </a:rPr>
            <a:t>Science</a:t>
          </a:r>
        </a:p>
      </dgm:t>
    </dgm:pt>
    <dgm:pt modelId="{C0745343-CA92-4BD5-A373-1A9616898A98}" type="parTrans" cxnId="{BFE139B1-EF04-4D37-880F-3C05C0A7A64B}">
      <dgm:prSet/>
      <dgm:spPr/>
      <dgm:t>
        <a:bodyPr/>
        <a:lstStyle/>
        <a:p>
          <a:endParaRPr lang="en-US"/>
        </a:p>
      </dgm:t>
    </dgm:pt>
    <dgm:pt modelId="{607AD4B7-5533-4089-8E11-FD46FAC65FC7}" type="sibTrans" cxnId="{BFE139B1-EF04-4D37-880F-3C05C0A7A64B}">
      <dgm:prSet/>
      <dgm:spPr/>
      <dgm:t>
        <a:bodyPr/>
        <a:lstStyle/>
        <a:p>
          <a:endParaRPr lang="en-US"/>
        </a:p>
      </dgm:t>
    </dgm:pt>
    <dgm:pt modelId="{2FEFDD98-3616-46A4-8D48-94B73E713544}">
      <dgm:prSet phldrT="[Text]" custT="1"/>
      <dgm:spPr/>
      <dgm:t>
        <a:bodyPr/>
        <a:lstStyle/>
        <a:p>
          <a:r>
            <a:rPr lang="en-US" sz="2200" dirty="0"/>
            <a:t>Reading</a:t>
          </a:r>
        </a:p>
      </dgm:t>
    </dgm:pt>
    <dgm:pt modelId="{BC0C5FFB-0979-4BA8-8471-DA87FC365E1E}" type="parTrans" cxnId="{58F7FCCC-9B8D-49E5-ADDC-2B0F6F28A7A7}">
      <dgm:prSet/>
      <dgm:spPr/>
      <dgm:t>
        <a:bodyPr/>
        <a:lstStyle/>
        <a:p>
          <a:endParaRPr lang="en-US"/>
        </a:p>
      </dgm:t>
    </dgm:pt>
    <dgm:pt modelId="{B504FE3A-C0A1-4EE7-9BEA-B5FECDAF1E05}" type="sibTrans" cxnId="{58F7FCCC-9B8D-49E5-ADDC-2B0F6F28A7A7}">
      <dgm:prSet/>
      <dgm:spPr/>
      <dgm:t>
        <a:bodyPr/>
        <a:lstStyle/>
        <a:p>
          <a:endParaRPr lang="en-US"/>
        </a:p>
      </dgm:t>
    </dgm:pt>
    <dgm:pt modelId="{D6F80CA5-E8F3-4C8A-9247-132BB6B4FABF}">
      <dgm:prSet phldrT="[Text]" custT="1"/>
      <dgm:spPr/>
      <dgm:t>
        <a:bodyPr/>
        <a:lstStyle/>
        <a:p>
          <a:r>
            <a:rPr lang="en-US" sz="2200" dirty="0"/>
            <a:t>Math</a:t>
          </a:r>
        </a:p>
      </dgm:t>
    </dgm:pt>
    <dgm:pt modelId="{F02A7B30-6011-49BF-8F0B-5CECEBC5229A}" type="parTrans" cxnId="{DBBBD0AB-00B2-4496-8070-8461F1449868}">
      <dgm:prSet/>
      <dgm:spPr/>
      <dgm:t>
        <a:bodyPr/>
        <a:lstStyle/>
        <a:p>
          <a:endParaRPr lang="en-US"/>
        </a:p>
      </dgm:t>
    </dgm:pt>
    <dgm:pt modelId="{4787046C-FED5-4E11-A62D-5E2645451345}" type="sibTrans" cxnId="{DBBBD0AB-00B2-4496-8070-8461F1449868}">
      <dgm:prSet/>
      <dgm:spPr/>
      <dgm:t>
        <a:bodyPr/>
        <a:lstStyle/>
        <a:p>
          <a:endParaRPr lang="en-US"/>
        </a:p>
      </dgm:t>
    </dgm:pt>
    <dgm:pt modelId="{467DB98E-C404-4ADA-ABC8-EAA72FF7B602}">
      <dgm:prSet phldrT="[Text]" custT="1"/>
      <dgm:spPr/>
      <dgm:t>
        <a:bodyPr/>
        <a:lstStyle/>
        <a:p>
          <a:r>
            <a:rPr lang="en-US" sz="2200" dirty="0"/>
            <a:t>Science</a:t>
          </a:r>
        </a:p>
      </dgm:t>
    </dgm:pt>
    <dgm:pt modelId="{210559D1-5847-4338-8888-9CD7D667DC9C}" type="parTrans" cxnId="{9D88EA34-BD81-4C4A-9961-8CF216643D14}">
      <dgm:prSet/>
      <dgm:spPr/>
      <dgm:t>
        <a:bodyPr/>
        <a:lstStyle/>
        <a:p>
          <a:endParaRPr lang="en-US"/>
        </a:p>
      </dgm:t>
    </dgm:pt>
    <dgm:pt modelId="{F2FB33CA-5995-40E0-80F7-2DC60620310B}" type="sibTrans" cxnId="{9D88EA34-BD81-4C4A-9961-8CF216643D14}">
      <dgm:prSet/>
      <dgm:spPr/>
      <dgm:t>
        <a:bodyPr/>
        <a:lstStyle/>
        <a:p>
          <a:endParaRPr lang="en-US"/>
        </a:p>
      </dgm:t>
    </dgm:pt>
    <dgm:pt modelId="{65D675DD-F8BB-4483-94E7-B10966E25BC3}">
      <dgm:prSet phldrT="[Text]" custT="1"/>
      <dgm:spPr/>
      <dgm:t>
        <a:bodyPr/>
        <a:lstStyle/>
        <a:p>
          <a:r>
            <a:rPr lang="en-US" sz="2200" b="1" dirty="0">
              <a:solidFill>
                <a:srgbClr val="229285"/>
              </a:solidFill>
            </a:rPr>
            <a:t>Reading</a:t>
          </a:r>
        </a:p>
      </dgm:t>
    </dgm:pt>
    <dgm:pt modelId="{E0E9298D-FB12-4F13-A803-1041755F7022}" type="parTrans" cxnId="{1F97E42B-6FF6-4E6C-BDAC-154D86CDE79F}">
      <dgm:prSet/>
      <dgm:spPr/>
      <dgm:t>
        <a:bodyPr/>
        <a:lstStyle/>
        <a:p>
          <a:endParaRPr lang="en-US"/>
        </a:p>
      </dgm:t>
    </dgm:pt>
    <dgm:pt modelId="{ADE1E65F-8706-4DA8-A8BC-199DC670472B}" type="sibTrans" cxnId="{1F97E42B-6FF6-4E6C-BDAC-154D86CDE79F}">
      <dgm:prSet/>
      <dgm:spPr/>
      <dgm:t>
        <a:bodyPr/>
        <a:lstStyle/>
        <a:p>
          <a:endParaRPr lang="en-US"/>
        </a:p>
      </dgm:t>
    </dgm:pt>
    <dgm:pt modelId="{193EED12-51CA-46AE-8723-7649C779EFA6}">
      <dgm:prSet phldrT="[Text]" custT="1"/>
      <dgm:spPr/>
      <dgm:t>
        <a:bodyPr/>
        <a:lstStyle/>
        <a:p>
          <a:r>
            <a:rPr lang="en-US" sz="2200" dirty="0"/>
            <a:t>Math</a:t>
          </a:r>
        </a:p>
      </dgm:t>
    </dgm:pt>
    <dgm:pt modelId="{1E436933-C1F2-47AB-A7DF-FBFE5CF372FF}" type="parTrans" cxnId="{6B9377AA-EF69-4F70-A448-D9E4C2B86D5C}">
      <dgm:prSet/>
      <dgm:spPr/>
      <dgm:t>
        <a:bodyPr/>
        <a:lstStyle/>
        <a:p>
          <a:endParaRPr lang="en-US"/>
        </a:p>
      </dgm:t>
    </dgm:pt>
    <dgm:pt modelId="{B6DFF7A8-5B74-4B56-83F0-CEE5DD28D0BC}" type="sibTrans" cxnId="{6B9377AA-EF69-4F70-A448-D9E4C2B86D5C}">
      <dgm:prSet/>
      <dgm:spPr/>
      <dgm:t>
        <a:bodyPr/>
        <a:lstStyle/>
        <a:p>
          <a:endParaRPr lang="en-US"/>
        </a:p>
      </dgm:t>
    </dgm:pt>
    <dgm:pt modelId="{ED5018C2-A32A-4907-9265-A8864B65A211}">
      <dgm:prSet phldrT="[Text]" custT="1"/>
      <dgm:spPr/>
      <dgm:t>
        <a:bodyPr/>
        <a:lstStyle/>
        <a:p>
          <a:r>
            <a:rPr lang="en-US" sz="2200" dirty="0"/>
            <a:t>Science </a:t>
          </a:r>
        </a:p>
      </dgm:t>
    </dgm:pt>
    <dgm:pt modelId="{5F4DB010-7659-4960-9B50-58BA6A5C37F8}" type="parTrans" cxnId="{E8CBCBFA-C65B-49E1-9724-0FE04B16F8D4}">
      <dgm:prSet/>
      <dgm:spPr/>
      <dgm:t>
        <a:bodyPr/>
        <a:lstStyle/>
        <a:p>
          <a:endParaRPr lang="en-US"/>
        </a:p>
      </dgm:t>
    </dgm:pt>
    <dgm:pt modelId="{25449CF0-B5F2-48CF-8105-08519A84AD91}" type="sibTrans" cxnId="{E8CBCBFA-C65B-49E1-9724-0FE04B16F8D4}">
      <dgm:prSet/>
      <dgm:spPr/>
      <dgm:t>
        <a:bodyPr/>
        <a:lstStyle/>
        <a:p>
          <a:endParaRPr lang="en-US"/>
        </a:p>
      </dgm:t>
    </dgm:pt>
    <dgm:pt modelId="{850FCF8D-1FEA-42AE-860F-B073A3AB80EA}">
      <dgm:prSet phldrT="[Text]" custT="1"/>
      <dgm:spPr/>
      <dgm:t>
        <a:bodyPr/>
        <a:lstStyle/>
        <a:p>
          <a:r>
            <a:rPr lang="en-US" sz="2200" b="1" dirty="0">
              <a:solidFill>
                <a:srgbClr val="6297D8"/>
              </a:solidFill>
            </a:rPr>
            <a:t>Science</a:t>
          </a:r>
        </a:p>
      </dgm:t>
    </dgm:pt>
    <dgm:pt modelId="{79B1E93F-2497-461F-9614-3241818C6D35}" type="parTrans" cxnId="{551D3966-B099-46C5-87C7-05E2601B7FAB}">
      <dgm:prSet/>
      <dgm:spPr/>
      <dgm:t>
        <a:bodyPr/>
        <a:lstStyle/>
        <a:p>
          <a:endParaRPr lang="en-US"/>
        </a:p>
      </dgm:t>
    </dgm:pt>
    <dgm:pt modelId="{3D137455-95B2-4265-9ABD-DE4CD001F798}" type="sibTrans" cxnId="{551D3966-B099-46C5-87C7-05E2601B7FAB}">
      <dgm:prSet/>
      <dgm:spPr/>
      <dgm:t>
        <a:bodyPr/>
        <a:lstStyle/>
        <a:p>
          <a:endParaRPr lang="en-US"/>
        </a:p>
      </dgm:t>
    </dgm:pt>
    <dgm:pt modelId="{BE5FB196-78C6-4E42-B36B-5947795297D3}">
      <dgm:prSet phldrT="[Text]" custT="1"/>
      <dgm:spPr/>
      <dgm:t>
        <a:bodyPr/>
        <a:lstStyle/>
        <a:p>
          <a:r>
            <a:rPr lang="en-US" sz="2200" dirty="0"/>
            <a:t>Reading</a:t>
          </a:r>
        </a:p>
      </dgm:t>
    </dgm:pt>
    <dgm:pt modelId="{CC54B13A-8E83-49D2-81D1-40C222180931}" type="parTrans" cxnId="{ED0F1F44-638B-4A66-B934-D76C5CEACAE7}">
      <dgm:prSet/>
      <dgm:spPr/>
      <dgm:t>
        <a:bodyPr/>
        <a:lstStyle/>
        <a:p>
          <a:endParaRPr lang="en-US"/>
        </a:p>
      </dgm:t>
    </dgm:pt>
    <dgm:pt modelId="{DECC1BAC-B056-4D83-824B-5C126B3773E9}" type="sibTrans" cxnId="{ED0F1F44-638B-4A66-B934-D76C5CEACAE7}">
      <dgm:prSet/>
      <dgm:spPr/>
      <dgm:t>
        <a:bodyPr/>
        <a:lstStyle/>
        <a:p>
          <a:endParaRPr lang="en-US"/>
        </a:p>
      </dgm:t>
    </dgm:pt>
    <dgm:pt modelId="{0CCE976D-EAF6-4139-9D03-2B61D9A85CEF}">
      <dgm:prSet phldrT="[Text]" custT="1"/>
      <dgm:spPr/>
      <dgm:t>
        <a:bodyPr/>
        <a:lstStyle/>
        <a:p>
          <a:r>
            <a:rPr lang="en-US" sz="2200" dirty="0"/>
            <a:t>Math</a:t>
          </a:r>
        </a:p>
      </dgm:t>
    </dgm:pt>
    <dgm:pt modelId="{3485958F-2C8D-4393-AC55-FBD4DB53EFC9}" type="parTrans" cxnId="{32F141C6-80DC-4F74-BB0B-6E2C78A81352}">
      <dgm:prSet/>
      <dgm:spPr/>
      <dgm:t>
        <a:bodyPr/>
        <a:lstStyle/>
        <a:p>
          <a:endParaRPr lang="en-US"/>
        </a:p>
      </dgm:t>
    </dgm:pt>
    <dgm:pt modelId="{D3C21B51-B651-4BFC-914A-D3A6CA6BFED3}" type="sibTrans" cxnId="{32F141C6-80DC-4F74-BB0B-6E2C78A81352}">
      <dgm:prSet/>
      <dgm:spPr/>
      <dgm:t>
        <a:bodyPr/>
        <a:lstStyle/>
        <a:p>
          <a:endParaRPr lang="en-US"/>
        </a:p>
      </dgm:t>
    </dgm:pt>
    <dgm:pt modelId="{9E396751-054C-4B3F-A9F8-5201C2092DF0}">
      <dgm:prSet phldrT="[Text]" custT="1"/>
      <dgm:spPr/>
      <dgm:t>
        <a:bodyPr/>
        <a:lstStyle/>
        <a:p>
          <a:r>
            <a:rPr lang="en-US" sz="2200" dirty="0"/>
            <a:t>Reading </a:t>
          </a:r>
        </a:p>
      </dgm:t>
    </dgm:pt>
    <dgm:pt modelId="{B300BA43-EAC0-44F5-83F8-EBA871BD4A5A}" type="sibTrans" cxnId="{F1F3DBF7-9018-46CF-8A1C-D98FF093A733}">
      <dgm:prSet/>
      <dgm:spPr/>
      <dgm:t>
        <a:bodyPr/>
        <a:lstStyle/>
        <a:p>
          <a:endParaRPr lang="en-US"/>
        </a:p>
      </dgm:t>
    </dgm:pt>
    <dgm:pt modelId="{D79CEEFB-765C-4C9F-85C6-D5DE482BAE3F}" type="parTrans" cxnId="{F1F3DBF7-9018-46CF-8A1C-D98FF093A733}">
      <dgm:prSet/>
      <dgm:spPr/>
      <dgm:t>
        <a:bodyPr/>
        <a:lstStyle/>
        <a:p>
          <a:endParaRPr lang="en-US"/>
        </a:p>
      </dgm:t>
    </dgm:pt>
    <dgm:pt modelId="{76D6EB61-CE97-4F56-9594-7A2726FF58E5}">
      <dgm:prSet phldrT="[Text]" custT="1"/>
      <dgm:spPr/>
      <dgm:t>
        <a:bodyPr/>
        <a:lstStyle/>
        <a:p>
          <a:r>
            <a:rPr lang="en-US" sz="2200" b="1" dirty="0">
              <a:solidFill>
                <a:srgbClr val="E2AC00"/>
              </a:solidFill>
            </a:rPr>
            <a:t>Math</a:t>
          </a:r>
        </a:p>
      </dgm:t>
    </dgm:pt>
    <dgm:pt modelId="{BAAD56C4-7703-4AA8-A8B7-8CFBCF7E1F8A}" type="sibTrans" cxnId="{BE8013AC-5CA4-440F-ABB1-57297B474696}">
      <dgm:prSet/>
      <dgm:spPr/>
      <dgm:t>
        <a:bodyPr/>
        <a:lstStyle/>
        <a:p>
          <a:endParaRPr lang="en-US"/>
        </a:p>
      </dgm:t>
    </dgm:pt>
    <dgm:pt modelId="{57703CC3-F149-4499-8094-D348B0A2A7AF}" type="parTrans" cxnId="{BE8013AC-5CA4-440F-ABB1-57297B474696}">
      <dgm:prSet/>
      <dgm:spPr/>
      <dgm:t>
        <a:bodyPr/>
        <a:lstStyle/>
        <a:p>
          <a:endParaRPr lang="en-US"/>
        </a:p>
      </dgm:t>
    </dgm:pt>
    <dgm:pt modelId="{A6BDBCB6-1E33-4699-A181-D6624B8EB9B5}" type="pres">
      <dgm:prSet presAssocID="{A5FB96D1-4676-499F-9D1C-82C7D1DF4AA2}" presName="Name0" presStyleCnt="0">
        <dgm:presLayoutVars>
          <dgm:dir/>
          <dgm:animLvl val="lvl"/>
          <dgm:resizeHandles val="exact"/>
        </dgm:presLayoutVars>
      </dgm:prSet>
      <dgm:spPr/>
    </dgm:pt>
    <dgm:pt modelId="{DCD48AB7-E72B-425B-8F5C-BB7F5F227139}" type="pres">
      <dgm:prSet presAssocID="{9C07C6C3-5BA3-47A9-A1A0-C011D6B9461D}" presName="composite" presStyleCnt="0"/>
      <dgm:spPr/>
    </dgm:pt>
    <dgm:pt modelId="{10DBC94F-49FD-4E0F-9CFD-3F5610D6EA9D}" type="pres">
      <dgm:prSet presAssocID="{9C07C6C3-5BA3-47A9-A1A0-C011D6B9461D}" presName="parTx" presStyleLbl="node1" presStyleIdx="0" presStyleCnt="6" custScaleY="114779" custLinFactNeighborX="-2302" custLinFactNeighborY="40228">
        <dgm:presLayoutVars>
          <dgm:chMax val="0"/>
          <dgm:chPref val="0"/>
          <dgm:bulletEnabled val="1"/>
        </dgm:presLayoutVars>
      </dgm:prSet>
      <dgm:spPr/>
      <dgm:t>
        <a:bodyPr/>
        <a:lstStyle/>
        <a:p>
          <a:endParaRPr lang="en-US"/>
        </a:p>
      </dgm:t>
    </dgm:pt>
    <dgm:pt modelId="{D71A1902-C740-4156-88B6-2B5BC7B80CC7}" type="pres">
      <dgm:prSet presAssocID="{9C07C6C3-5BA3-47A9-A1A0-C011D6B9461D}" presName="desTx" presStyleLbl="revTx" presStyleIdx="0" presStyleCnt="6" custLinFactNeighborY="27960">
        <dgm:presLayoutVars>
          <dgm:bulletEnabled val="1"/>
        </dgm:presLayoutVars>
      </dgm:prSet>
      <dgm:spPr/>
      <dgm:t>
        <a:bodyPr/>
        <a:lstStyle/>
        <a:p>
          <a:endParaRPr lang="en-US"/>
        </a:p>
      </dgm:t>
    </dgm:pt>
    <dgm:pt modelId="{8D22C855-0BB0-4AC8-BB8C-6F619B58F436}" type="pres">
      <dgm:prSet presAssocID="{F1DA4C1F-0482-4457-88B3-90C55266FEE5}" presName="space" presStyleCnt="0"/>
      <dgm:spPr/>
    </dgm:pt>
    <dgm:pt modelId="{9F846D54-AFB7-47E6-9420-B318C8E327C0}" type="pres">
      <dgm:prSet presAssocID="{775E009D-A970-4D7C-829F-7035D712925C}" presName="composite" presStyleCnt="0"/>
      <dgm:spPr/>
    </dgm:pt>
    <dgm:pt modelId="{76FB3994-D5E9-4D6F-9FFE-A7AE96A2FFEB}" type="pres">
      <dgm:prSet presAssocID="{775E009D-A970-4D7C-829F-7035D712925C}" presName="parTx" presStyleLbl="node1" presStyleIdx="1" presStyleCnt="6" custScaleY="114779" custLinFactNeighborX="-2302" custLinFactNeighborY="40228">
        <dgm:presLayoutVars>
          <dgm:chMax val="0"/>
          <dgm:chPref val="0"/>
          <dgm:bulletEnabled val="1"/>
        </dgm:presLayoutVars>
      </dgm:prSet>
      <dgm:spPr/>
      <dgm:t>
        <a:bodyPr/>
        <a:lstStyle/>
        <a:p>
          <a:endParaRPr lang="en-US"/>
        </a:p>
      </dgm:t>
    </dgm:pt>
    <dgm:pt modelId="{E425AC1D-3768-451D-9705-7AF9EBC689BD}" type="pres">
      <dgm:prSet presAssocID="{775E009D-A970-4D7C-829F-7035D712925C}" presName="desTx" presStyleLbl="revTx" presStyleIdx="1" presStyleCnt="6" custLinFactNeighborY="27960">
        <dgm:presLayoutVars>
          <dgm:bulletEnabled val="1"/>
        </dgm:presLayoutVars>
      </dgm:prSet>
      <dgm:spPr/>
      <dgm:t>
        <a:bodyPr/>
        <a:lstStyle/>
        <a:p>
          <a:endParaRPr lang="en-US"/>
        </a:p>
      </dgm:t>
    </dgm:pt>
    <dgm:pt modelId="{9D992487-7439-4F7A-A18E-4463BEBF1893}" type="pres">
      <dgm:prSet presAssocID="{3E44E5C7-1001-4934-940F-386B3C8E766E}" presName="space" presStyleCnt="0"/>
      <dgm:spPr/>
    </dgm:pt>
    <dgm:pt modelId="{99EFB63E-09F8-4D78-AB60-2CB343E56E9F}" type="pres">
      <dgm:prSet presAssocID="{2B7672A5-2EA2-4072-98CE-CF9FDF13B6CF}" presName="composite" presStyleCnt="0"/>
      <dgm:spPr/>
    </dgm:pt>
    <dgm:pt modelId="{275ABA82-4E55-4AB4-A3F9-5C42F09170D1}" type="pres">
      <dgm:prSet presAssocID="{2B7672A5-2EA2-4072-98CE-CF9FDF13B6CF}" presName="parTx" presStyleLbl="node1" presStyleIdx="2" presStyleCnt="6" custScaleY="114779" custLinFactNeighborX="-2302" custLinFactNeighborY="40228">
        <dgm:presLayoutVars>
          <dgm:chMax val="0"/>
          <dgm:chPref val="0"/>
          <dgm:bulletEnabled val="1"/>
        </dgm:presLayoutVars>
      </dgm:prSet>
      <dgm:spPr/>
      <dgm:t>
        <a:bodyPr/>
        <a:lstStyle/>
        <a:p>
          <a:endParaRPr lang="en-US"/>
        </a:p>
      </dgm:t>
    </dgm:pt>
    <dgm:pt modelId="{A566DB04-6506-4AAE-99D0-E16D04559633}" type="pres">
      <dgm:prSet presAssocID="{2B7672A5-2EA2-4072-98CE-CF9FDF13B6CF}" presName="desTx" presStyleLbl="revTx" presStyleIdx="2" presStyleCnt="6" custLinFactNeighborY="27960">
        <dgm:presLayoutVars>
          <dgm:bulletEnabled val="1"/>
        </dgm:presLayoutVars>
      </dgm:prSet>
      <dgm:spPr/>
      <dgm:t>
        <a:bodyPr/>
        <a:lstStyle/>
        <a:p>
          <a:endParaRPr lang="en-US"/>
        </a:p>
      </dgm:t>
    </dgm:pt>
    <dgm:pt modelId="{30DAF219-75CB-4FA9-B460-0B504EF05072}" type="pres">
      <dgm:prSet presAssocID="{A37F9B72-DAAA-4166-900B-213A397B1CA3}" presName="space" presStyleCnt="0"/>
      <dgm:spPr/>
    </dgm:pt>
    <dgm:pt modelId="{B013F1B6-C543-4379-A42F-65E3E75FA75E}" type="pres">
      <dgm:prSet presAssocID="{983C0331-2804-4DF9-B134-17602C5CD6F0}" presName="composite" presStyleCnt="0"/>
      <dgm:spPr/>
    </dgm:pt>
    <dgm:pt modelId="{C1BFEE05-190C-41F4-853A-B662D2A48433}" type="pres">
      <dgm:prSet presAssocID="{983C0331-2804-4DF9-B134-17602C5CD6F0}" presName="parTx" presStyleLbl="node1" presStyleIdx="3" presStyleCnt="6" custScaleY="114779" custLinFactNeighborX="-2302" custLinFactNeighborY="40228">
        <dgm:presLayoutVars>
          <dgm:chMax val="0"/>
          <dgm:chPref val="0"/>
          <dgm:bulletEnabled val="1"/>
        </dgm:presLayoutVars>
      </dgm:prSet>
      <dgm:spPr/>
      <dgm:t>
        <a:bodyPr/>
        <a:lstStyle/>
        <a:p>
          <a:endParaRPr lang="en-US"/>
        </a:p>
      </dgm:t>
    </dgm:pt>
    <dgm:pt modelId="{CC44954F-DB95-4C6A-A98A-BD6712F6F045}" type="pres">
      <dgm:prSet presAssocID="{983C0331-2804-4DF9-B134-17602C5CD6F0}" presName="desTx" presStyleLbl="revTx" presStyleIdx="3" presStyleCnt="6" custLinFactNeighborY="27960">
        <dgm:presLayoutVars>
          <dgm:bulletEnabled val="1"/>
        </dgm:presLayoutVars>
      </dgm:prSet>
      <dgm:spPr/>
      <dgm:t>
        <a:bodyPr/>
        <a:lstStyle/>
        <a:p>
          <a:endParaRPr lang="en-US"/>
        </a:p>
      </dgm:t>
    </dgm:pt>
    <dgm:pt modelId="{58613562-39CD-4BA4-88D4-5124A63C49FD}" type="pres">
      <dgm:prSet presAssocID="{BB1523CD-7C29-4D3E-AFA7-012265BEA10F}" presName="space" presStyleCnt="0"/>
      <dgm:spPr/>
    </dgm:pt>
    <dgm:pt modelId="{255D09B0-49BE-4996-9991-96D7A2684533}" type="pres">
      <dgm:prSet presAssocID="{BB3B2FEE-BA23-4E3D-AC2C-0084F5E3DAEA}" presName="composite" presStyleCnt="0"/>
      <dgm:spPr/>
    </dgm:pt>
    <dgm:pt modelId="{DCC00FF6-29C3-4415-9D0D-F7A83D83D2D1}" type="pres">
      <dgm:prSet presAssocID="{BB3B2FEE-BA23-4E3D-AC2C-0084F5E3DAEA}" presName="parTx" presStyleLbl="node1" presStyleIdx="4" presStyleCnt="6" custScaleY="114779" custLinFactNeighborX="-2302" custLinFactNeighborY="40228">
        <dgm:presLayoutVars>
          <dgm:chMax val="0"/>
          <dgm:chPref val="0"/>
          <dgm:bulletEnabled val="1"/>
        </dgm:presLayoutVars>
      </dgm:prSet>
      <dgm:spPr/>
      <dgm:t>
        <a:bodyPr/>
        <a:lstStyle/>
        <a:p>
          <a:endParaRPr lang="en-US"/>
        </a:p>
      </dgm:t>
    </dgm:pt>
    <dgm:pt modelId="{F99EB6B5-82D9-4C9B-B2F6-A64B1131BCBD}" type="pres">
      <dgm:prSet presAssocID="{BB3B2FEE-BA23-4E3D-AC2C-0084F5E3DAEA}" presName="desTx" presStyleLbl="revTx" presStyleIdx="4" presStyleCnt="6" custLinFactNeighborY="27960">
        <dgm:presLayoutVars>
          <dgm:bulletEnabled val="1"/>
        </dgm:presLayoutVars>
      </dgm:prSet>
      <dgm:spPr/>
      <dgm:t>
        <a:bodyPr/>
        <a:lstStyle/>
        <a:p>
          <a:endParaRPr lang="en-US"/>
        </a:p>
      </dgm:t>
    </dgm:pt>
    <dgm:pt modelId="{8E08BA68-DE37-4A7F-9EFF-9FB60CCEEC41}" type="pres">
      <dgm:prSet presAssocID="{ABAA7D8C-814E-4CBB-B46C-DEFECC6F440A}" presName="space" presStyleCnt="0"/>
      <dgm:spPr/>
    </dgm:pt>
    <dgm:pt modelId="{8D540880-A771-4ED1-A588-04C9DF3DCBDC}" type="pres">
      <dgm:prSet presAssocID="{3BC72EC2-D7F4-4236-B988-DA0BC5FC507D}" presName="composite" presStyleCnt="0"/>
      <dgm:spPr/>
    </dgm:pt>
    <dgm:pt modelId="{D8E24681-1FE2-4BC8-B266-29355317A874}" type="pres">
      <dgm:prSet presAssocID="{3BC72EC2-D7F4-4236-B988-DA0BC5FC507D}" presName="parTx" presStyleLbl="node1" presStyleIdx="5" presStyleCnt="6" custScaleY="119341" custLinFactNeighborX="-2302" custLinFactNeighborY="43214">
        <dgm:presLayoutVars>
          <dgm:chMax val="0"/>
          <dgm:chPref val="0"/>
          <dgm:bulletEnabled val="1"/>
        </dgm:presLayoutVars>
      </dgm:prSet>
      <dgm:spPr/>
      <dgm:t>
        <a:bodyPr/>
        <a:lstStyle/>
        <a:p>
          <a:endParaRPr lang="en-US"/>
        </a:p>
      </dgm:t>
    </dgm:pt>
    <dgm:pt modelId="{6A32F136-2F7D-44F0-BDA0-F047509F56AC}" type="pres">
      <dgm:prSet presAssocID="{3BC72EC2-D7F4-4236-B988-DA0BC5FC507D}" presName="desTx" presStyleLbl="revTx" presStyleIdx="5" presStyleCnt="6" custLinFactNeighborY="27960">
        <dgm:presLayoutVars>
          <dgm:bulletEnabled val="1"/>
        </dgm:presLayoutVars>
      </dgm:prSet>
      <dgm:spPr/>
      <dgm:t>
        <a:bodyPr/>
        <a:lstStyle/>
        <a:p>
          <a:endParaRPr lang="en-US"/>
        </a:p>
      </dgm:t>
    </dgm:pt>
  </dgm:ptLst>
  <dgm:cxnLst>
    <dgm:cxn modelId="{1F97E42B-6FF6-4E6C-BDAC-154D86CDE79F}" srcId="{983C0331-2804-4DF9-B134-17602C5CD6F0}" destId="{65D675DD-F8BB-4483-94E7-B10966E25BC3}" srcOrd="1" destOrd="0" parTransId="{E0E9298D-FB12-4F13-A803-1041755F7022}" sibTransId="{ADE1E65F-8706-4DA8-A8BC-199DC670472B}"/>
    <dgm:cxn modelId="{D0A7ECB6-7BC9-41A6-9C95-E32D92E44C66}" type="presOf" srcId="{C1D6F460-CF5F-4777-95D4-792448206E32}" destId="{D71A1902-C740-4156-88B6-2B5BC7B80CC7}" srcOrd="0" destOrd="1" presId="urn:microsoft.com/office/officeart/2005/8/layout/chevron1"/>
    <dgm:cxn modelId="{32F141C6-80DC-4F74-BB0B-6E2C78A81352}" srcId="{3BC72EC2-D7F4-4236-B988-DA0BC5FC507D}" destId="{0CCE976D-EAF6-4139-9D03-2B61D9A85CEF}" srcOrd="2" destOrd="0" parTransId="{3485958F-2C8D-4393-AC55-FBD4DB53EFC9}" sibTransId="{D3C21B51-B651-4BFC-914A-D3A6CA6BFED3}"/>
    <dgm:cxn modelId="{58F7FCCC-9B8D-49E5-ADDC-2B0F6F28A7A7}" srcId="{2B7672A5-2EA2-4072-98CE-CF9FDF13B6CF}" destId="{2FEFDD98-3616-46A4-8D48-94B73E713544}" srcOrd="1" destOrd="0" parTransId="{BC0C5FFB-0979-4BA8-8471-DA87FC365E1E}" sibTransId="{B504FE3A-C0A1-4EE7-9BEA-B5FECDAF1E05}"/>
    <dgm:cxn modelId="{E8CBCBFA-C65B-49E1-9724-0FE04B16F8D4}" srcId="{BB3B2FEE-BA23-4E3D-AC2C-0084F5E3DAEA}" destId="{ED5018C2-A32A-4907-9265-A8864B65A211}" srcOrd="0" destOrd="0" parTransId="{5F4DB010-7659-4960-9B50-58BA6A5C37F8}" sibTransId="{25449CF0-B5F2-48CF-8105-08519A84AD91}"/>
    <dgm:cxn modelId="{5130B884-711F-4556-9A0F-578A5E17F238}" srcId="{9C07C6C3-5BA3-47A9-A1A0-C011D6B9461D}" destId="{6212EBCF-465B-45D3-B215-CC7FEA9E04FD}" srcOrd="0" destOrd="0" parTransId="{0FA08636-4B92-454C-8A6E-6CE565095288}" sibTransId="{CEB2470A-3DBE-40DD-9F10-109BDD3AEDBC}"/>
    <dgm:cxn modelId="{5C29E1D9-87AE-49D7-A8D6-55CE602B914E}" srcId="{A5FB96D1-4676-499F-9D1C-82C7D1DF4AA2}" destId="{BB3B2FEE-BA23-4E3D-AC2C-0084F5E3DAEA}" srcOrd="4" destOrd="0" parTransId="{050395CF-6DFC-407E-93C8-9317DA690443}" sibTransId="{ABAA7D8C-814E-4CBB-B46C-DEFECC6F440A}"/>
    <dgm:cxn modelId="{832D5355-EF1C-4770-8787-60BEC40742D3}" type="presOf" srcId="{AF321D92-AD0C-4AB3-A613-43DDD8514BDB}" destId="{E425AC1D-3768-451D-9705-7AF9EBC689BD}" srcOrd="0" destOrd="1" presId="urn:microsoft.com/office/officeart/2005/8/layout/chevron1"/>
    <dgm:cxn modelId="{A506A3FF-B239-4A43-9EF3-1F6145E0D18A}" type="presOf" srcId="{A5FB96D1-4676-499F-9D1C-82C7D1DF4AA2}" destId="{A6BDBCB6-1E33-4699-A181-D6624B8EB9B5}" srcOrd="0" destOrd="0" presId="urn:microsoft.com/office/officeart/2005/8/layout/chevron1"/>
    <dgm:cxn modelId="{A4E11C93-376E-47E9-915B-240F5B818D7C}" type="presOf" srcId="{E8B28FAB-4233-4729-98DC-6E52B57E1E25}" destId="{E425AC1D-3768-451D-9705-7AF9EBC689BD}" srcOrd="0" destOrd="2" presId="urn:microsoft.com/office/officeart/2005/8/layout/chevron1"/>
    <dgm:cxn modelId="{DBBBD0AB-00B2-4496-8070-8461F1449868}" srcId="{2B7672A5-2EA2-4072-98CE-CF9FDF13B6CF}" destId="{D6F80CA5-E8F3-4C8A-9247-132BB6B4FABF}" srcOrd="2" destOrd="0" parTransId="{F02A7B30-6011-49BF-8F0B-5CECEBC5229A}" sibTransId="{4787046C-FED5-4E11-A62D-5E2645451345}"/>
    <dgm:cxn modelId="{284BE4C3-7B15-4486-86E8-3AFED264164F}" srcId="{A5FB96D1-4676-499F-9D1C-82C7D1DF4AA2}" destId="{983C0331-2804-4DF9-B134-17602C5CD6F0}" srcOrd="3" destOrd="0" parTransId="{64343131-6257-429F-BE1A-A550F8DFFC74}" sibTransId="{BB1523CD-7C29-4D3E-AFA7-012265BEA10F}"/>
    <dgm:cxn modelId="{D42EA275-179D-470E-9C09-ED731ACEE92C}" srcId="{775E009D-A970-4D7C-829F-7035D712925C}" destId="{C9FF635C-DD28-4F51-836A-7E488543CF7F}" srcOrd="0" destOrd="0" parTransId="{0927ECD3-DC60-49A1-8671-94222C530AED}" sibTransId="{9571C13B-819C-4872-90BD-5CD08C14F162}"/>
    <dgm:cxn modelId="{37E70EC6-B943-4BA8-BDFB-73DBE59CC9B4}" type="presOf" srcId="{65D675DD-F8BB-4483-94E7-B10966E25BC3}" destId="{CC44954F-DB95-4C6A-A98A-BD6712F6F045}" srcOrd="0" destOrd="1" presId="urn:microsoft.com/office/officeart/2005/8/layout/chevron1"/>
    <dgm:cxn modelId="{69ACB104-C62B-4B0D-AE20-0C2126849AD5}" type="presOf" srcId="{30BAE9DF-59A7-4E81-93B5-302344C5EC37}" destId="{A566DB04-6506-4AAE-99D0-E16D04559633}" srcOrd="0" destOrd="0" presId="urn:microsoft.com/office/officeart/2005/8/layout/chevron1"/>
    <dgm:cxn modelId="{D56A54ED-3E47-47A7-AA52-E5427B4EAE3D}" type="presOf" srcId="{BE5FB196-78C6-4E42-B36B-5947795297D3}" destId="{6A32F136-2F7D-44F0-BDA0-F047509F56AC}" srcOrd="0" destOrd="1" presId="urn:microsoft.com/office/officeart/2005/8/layout/chevron1"/>
    <dgm:cxn modelId="{416B0401-CF8A-48B1-A2E4-9BD1F474CA5A}" srcId="{A5FB96D1-4676-499F-9D1C-82C7D1DF4AA2}" destId="{9C07C6C3-5BA3-47A9-A1A0-C011D6B9461D}" srcOrd="0" destOrd="0" parTransId="{6F3B72B0-AE17-48E6-AA22-3C6F4B075557}" sibTransId="{F1DA4C1F-0482-4457-88B3-90C55266FEE5}"/>
    <dgm:cxn modelId="{CEC65C89-4A5C-4139-B979-467F43611509}" type="presOf" srcId="{BB3B2FEE-BA23-4E3D-AC2C-0084F5E3DAEA}" destId="{DCC00FF6-29C3-4415-9D0D-F7A83D83D2D1}" srcOrd="0" destOrd="0" presId="urn:microsoft.com/office/officeart/2005/8/layout/chevron1"/>
    <dgm:cxn modelId="{989FE975-1A5E-497B-A97F-8F29FE7564DD}" type="presOf" srcId="{193EED12-51CA-46AE-8723-7649C779EFA6}" destId="{CC44954F-DB95-4C6A-A98A-BD6712F6F045}" srcOrd="0" destOrd="2" presId="urn:microsoft.com/office/officeart/2005/8/layout/chevron1"/>
    <dgm:cxn modelId="{11224C6C-AF1A-439D-9476-46EDC7D6CD1B}" type="presOf" srcId="{2FEFDD98-3616-46A4-8D48-94B73E713544}" destId="{A566DB04-6506-4AAE-99D0-E16D04559633}" srcOrd="0" destOrd="1" presId="urn:microsoft.com/office/officeart/2005/8/layout/chevron1"/>
    <dgm:cxn modelId="{1FC2AC58-38CA-44D6-9388-758013AD99C3}" type="presOf" srcId="{467DB98E-C404-4ADA-ABC8-EAA72FF7B602}" destId="{CC44954F-DB95-4C6A-A98A-BD6712F6F045}" srcOrd="0" destOrd="0" presId="urn:microsoft.com/office/officeart/2005/8/layout/chevron1"/>
    <dgm:cxn modelId="{D02EB6DB-CB1A-4BDE-B24C-25635D817645}" type="presOf" srcId="{6212EBCF-465B-45D3-B215-CC7FEA9E04FD}" destId="{D71A1902-C740-4156-88B6-2B5BC7B80CC7}" srcOrd="0" destOrd="0" presId="urn:microsoft.com/office/officeart/2005/8/layout/chevron1"/>
    <dgm:cxn modelId="{551D3966-B099-46C5-87C7-05E2601B7FAB}" srcId="{3BC72EC2-D7F4-4236-B988-DA0BC5FC507D}" destId="{850FCF8D-1FEA-42AE-860F-B073A3AB80EA}" srcOrd="0" destOrd="0" parTransId="{79B1E93F-2497-461F-9614-3241818C6D35}" sibTransId="{3D137455-95B2-4265-9ABD-DE4CD001F798}"/>
    <dgm:cxn modelId="{36A0487B-349F-4E5B-9D8D-8EC3E6D5160A}" type="presOf" srcId="{3BC72EC2-D7F4-4236-B988-DA0BC5FC507D}" destId="{D8E24681-1FE2-4BC8-B266-29355317A874}" srcOrd="0" destOrd="0" presId="urn:microsoft.com/office/officeart/2005/8/layout/chevron1"/>
    <dgm:cxn modelId="{BE8013AC-5CA4-440F-ABB1-57297B474696}" srcId="{BB3B2FEE-BA23-4E3D-AC2C-0084F5E3DAEA}" destId="{76D6EB61-CE97-4F56-9594-7A2726FF58E5}" srcOrd="2" destOrd="0" parTransId="{57703CC3-F149-4499-8094-D348B0A2A7AF}" sibTransId="{BAAD56C4-7703-4AA8-A8B7-8CFBCF7E1F8A}"/>
    <dgm:cxn modelId="{226795CC-24A6-49A2-95AD-33F68A608A3B}" type="presOf" srcId="{0CCE976D-EAF6-4139-9D03-2B61D9A85CEF}" destId="{6A32F136-2F7D-44F0-BDA0-F047509F56AC}" srcOrd="0" destOrd="2" presId="urn:microsoft.com/office/officeart/2005/8/layout/chevron1"/>
    <dgm:cxn modelId="{921F654C-0A3B-4969-83FA-8629B07387C4}" srcId="{9C07C6C3-5BA3-47A9-A1A0-C011D6B9461D}" destId="{B058017E-83D9-472C-977B-9E00B2BE54BC}" srcOrd="2" destOrd="0" parTransId="{4D5CEB82-6F2B-40BB-BAB3-7641F6A3FC79}" sibTransId="{FACFC883-50A8-4E97-B50D-96FE1AA238C4}"/>
    <dgm:cxn modelId="{F1F3DBF7-9018-46CF-8A1C-D98FF093A733}" srcId="{BB3B2FEE-BA23-4E3D-AC2C-0084F5E3DAEA}" destId="{9E396751-054C-4B3F-A9F8-5201C2092DF0}" srcOrd="1" destOrd="0" parTransId="{D79CEEFB-765C-4C9F-85C6-D5DE482BAE3F}" sibTransId="{B300BA43-EAC0-44F5-83F8-EBA871BD4A5A}"/>
    <dgm:cxn modelId="{8F471276-9263-4EE8-9572-22BA8E5A80CC}" type="presOf" srcId="{C9FF635C-DD28-4F51-836A-7E488543CF7F}" destId="{E425AC1D-3768-451D-9705-7AF9EBC689BD}" srcOrd="0" destOrd="0" presId="urn:microsoft.com/office/officeart/2005/8/layout/chevron1"/>
    <dgm:cxn modelId="{7CFAA22E-EC9B-47B2-89DA-680AEF3276A8}" type="presOf" srcId="{9C07C6C3-5BA3-47A9-A1A0-C011D6B9461D}" destId="{10DBC94F-49FD-4E0F-9CFD-3F5610D6EA9D}" srcOrd="0" destOrd="0" presId="urn:microsoft.com/office/officeart/2005/8/layout/chevron1"/>
    <dgm:cxn modelId="{AF3AD266-A95F-4F48-9893-9AD2CAB1CEE9}" type="presOf" srcId="{9E396751-054C-4B3F-A9F8-5201C2092DF0}" destId="{F99EB6B5-82D9-4C9B-B2F6-A64B1131BCBD}" srcOrd="0" destOrd="1" presId="urn:microsoft.com/office/officeart/2005/8/layout/chevron1"/>
    <dgm:cxn modelId="{23EEE03C-329D-4688-BB3D-21D279BBE11D}" type="presOf" srcId="{983C0331-2804-4DF9-B134-17602C5CD6F0}" destId="{C1BFEE05-190C-41F4-853A-B662D2A48433}" srcOrd="0" destOrd="0" presId="urn:microsoft.com/office/officeart/2005/8/layout/chevron1"/>
    <dgm:cxn modelId="{597A2D00-51EE-41F5-9BA8-FEB9C80A1E5B}" srcId="{A5FB96D1-4676-499F-9D1C-82C7D1DF4AA2}" destId="{775E009D-A970-4D7C-829F-7035D712925C}" srcOrd="1" destOrd="0" parTransId="{1F552DDB-B58F-4874-BDDA-FC4511B8E796}" sibTransId="{3E44E5C7-1001-4934-940F-386B3C8E766E}"/>
    <dgm:cxn modelId="{ED0F1F44-638B-4A66-B934-D76C5CEACAE7}" srcId="{3BC72EC2-D7F4-4236-B988-DA0BC5FC507D}" destId="{BE5FB196-78C6-4E42-B36B-5947795297D3}" srcOrd="1" destOrd="0" parTransId="{CC54B13A-8E83-49D2-81D1-40C222180931}" sibTransId="{DECC1BAC-B056-4D83-824B-5C126B3773E9}"/>
    <dgm:cxn modelId="{EBFA9DC1-F035-4798-8FA1-15A46DFB2CE6}" type="presOf" srcId="{850FCF8D-1FEA-42AE-860F-B073A3AB80EA}" destId="{6A32F136-2F7D-44F0-BDA0-F047509F56AC}" srcOrd="0" destOrd="0" presId="urn:microsoft.com/office/officeart/2005/8/layout/chevron1"/>
    <dgm:cxn modelId="{852570D4-8177-44BD-A3D7-89F8F762521A}" type="presOf" srcId="{775E009D-A970-4D7C-829F-7035D712925C}" destId="{76FB3994-D5E9-4D6F-9FFE-A7AE96A2FFEB}" srcOrd="0" destOrd="0" presId="urn:microsoft.com/office/officeart/2005/8/layout/chevron1"/>
    <dgm:cxn modelId="{32D02DFD-B2A6-4761-BDFF-7202703399B5}" type="presOf" srcId="{ED5018C2-A32A-4907-9265-A8864B65A211}" destId="{F99EB6B5-82D9-4C9B-B2F6-A64B1131BCBD}" srcOrd="0" destOrd="0" presId="urn:microsoft.com/office/officeart/2005/8/layout/chevron1"/>
    <dgm:cxn modelId="{25E27FC1-C99A-46C3-83DA-26BAC99DB48A}" srcId="{9C07C6C3-5BA3-47A9-A1A0-C011D6B9461D}" destId="{C1D6F460-CF5F-4777-95D4-792448206E32}" srcOrd="1" destOrd="0" parTransId="{2AACD124-E03E-4A1E-992A-EC8750F75CB0}" sibTransId="{E918631C-6310-461D-997B-40BB94C01C16}"/>
    <dgm:cxn modelId="{BEC21F78-543C-40BF-8092-6090C31051FF}" srcId="{A5FB96D1-4676-499F-9D1C-82C7D1DF4AA2}" destId="{2B7672A5-2EA2-4072-98CE-CF9FDF13B6CF}" srcOrd="2" destOrd="0" parTransId="{916D03E5-2048-4EB1-83E7-67B55A59D6B5}" sibTransId="{A37F9B72-DAAA-4166-900B-213A397B1CA3}"/>
    <dgm:cxn modelId="{82A2402D-1F27-4FBC-B5DD-025B3D8BE7DD}" srcId="{A5FB96D1-4676-499F-9D1C-82C7D1DF4AA2}" destId="{3BC72EC2-D7F4-4236-B988-DA0BC5FC507D}" srcOrd="5" destOrd="0" parTransId="{8F90CE8C-D4D8-46DF-B6A3-B172B459E385}" sibTransId="{C185E4FE-3371-44E7-86AE-B1933950A011}"/>
    <dgm:cxn modelId="{6B9377AA-EF69-4F70-A448-D9E4C2B86D5C}" srcId="{983C0331-2804-4DF9-B134-17602C5CD6F0}" destId="{193EED12-51CA-46AE-8723-7649C779EFA6}" srcOrd="2" destOrd="0" parTransId="{1E436933-C1F2-47AB-A7DF-FBFE5CF372FF}" sibTransId="{B6DFF7A8-5B74-4B56-83F0-CEE5DD28D0BC}"/>
    <dgm:cxn modelId="{FBE31CF2-0D67-4332-A755-194F2686E85B}" type="presOf" srcId="{2B7672A5-2EA2-4072-98CE-CF9FDF13B6CF}" destId="{275ABA82-4E55-4AB4-A3F9-5C42F09170D1}" srcOrd="0" destOrd="0" presId="urn:microsoft.com/office/officeart/2005/8/layout/chevron1"/>
    <dgm:cxn modelId="{590C9207-7F72-4149-B5F1-61B131B3304C}" type="presOf" srcId="{B058017E-83D9-472C-977B-9E00B2BE54BC}" destId="{D71A1902-C740-4156-88B6-2B5BC7B80CC7}" srcOrd="0" destOrd="2" presId="urn:microsoft.com/office/officeart/2005/8/layout/chevron1"/>
    <dgm:cxn modelId="{C54B8FF6-167C-456A-AB1A-C20CA1BE377E}" type="presOf" srcId="{76D6EB61-CE97-4F56-9594-7A2726FF58E5}" destId="{F99EB6B5-82D9-4C9B-B2F6-A64B1131BCBD}" srcOrd="0" destOrd="2" presId="urn:microsoft.com/office/officeart/2005/8/layout/chevron1"/>
    <dgm:cxn modelId="{6A1B968D-E296-430E-9FF7-1DC45359D1F9}" srcId="{775E009D-A970-4D7C-829F-7035D712925C}" destId="{AF321D92-AD0C-4AB3-A613-43DDD8514BDB}" srcOrd="1" destOrd="0" parTransId="{6F06A0F8-D2C5-4E6D-8DE9-DF69E8A5220B}" sibTransId="{7659A4F9-081F-4826-A98D-D91E1C6AD341}"/>
    <dgm:cxn modelId="{C5974FA2-BFF4-41B6-AE6B-78B77CAC1D49}" srcId="{775E009D-A970-4D7C-829F-7035D712925C}" destId="{E8B28FAB-4233-4729-98DC-6E52B57E1E25}" srcOrd="2" destOrd="0" parTransId="{218650C0-4D12-4803-9FA4-177988495FAB}" sibTransId="{DB11C906-F5C4-4A84-99D4-229641C893F9}"/>
    <dgm:cxn modelId="{BFE139B1-EF04-4D37-880F-3C05C0A7A64B}" srcId="{2B7672A5-2EA2-4072-98CE-CF9FDF13B6CF}" destId="{30BAE9DF-59A7-4E81-93B5-302344C5EC37}" srcOrd="0" destOrd="0" parTransId="{C0745343-CA92-4BD5-A373-1A9616898A98}" sibTransId="{607AD4B7-5533-4089-8E11-FD46FAC65FC7}"/>
    <dgm:cxn modelId="{EEEE8A85-2752-41B3-B440-C72FA4BCB4A2}" type="presOf" srcId="{D6F80CA5-E8F3-4C8A-9247-132BB6B4FABF}" destId="{A566DB04-6506-4AAE-99D0-E16D04559633}" srcOrd="0" destOrd="2" presId="urn:microsoft.com/office/officeart/2005/8/layout/chevron1"/>
    <dgm:cxn modelId="{9D88EA34-BD81-4C4A-9961-8CF216643D14}" srcId="{983C0331-2804-4DF9-B134-17602C5CD6F0}" destId="{467DB98E-C404-4ADA-ABC8-EAA72FF7B602}" srcOrd="0" destOrd="0" parTransId="{210559D1-5847-4338-8888-9CD7D667DC9C}" sibTransId="{F2FB33CA-5995-40E0-80F7-2DC60620310B}"/>
    <dgm:cxn modelId="{B7A3E037-CC47-402B-A191-C90A1503CADB}" type="presParOf" srcId="{A6BDBCB6-1E33-4699-A181-D6624B8EB9B5}" destId="{DCD48AB7-E72B-425B-8F5C-BB7F5F227139}" srcOrd="0" destOrd="0" presId="urn:microsoft.com/office/officeart/2005/8/layout/chevron1"/>
    <dgm:cxn modelId="{586959A3-49A8-4D60-9EAF-2E5CCABBA0F4}" type="presParOf" srcId="{DCD48AB7-E72B-425B-8F5C-BB7F5F227139}" destId="{10DBC94F-49FD-4E0F-9CFD-3F5610D6EA9D}" srcOrd="0" destOrd="0" presId="urn:microsoft.com/office/officeart/2005/8/layout/chevron1"/>
    <dgm:cxn modelId="{574D930F-92AE-43EF-9355-D43C2415164A}" type="presParOf" srcId="{DCD48AB7-E72B-425B-8F5C-BB7F5F227139}" destId="{D71A1902-C740-4156-88B6-2B5BC7B80CC7}" srcOrd="1" destOrd="0" presId="urn:microsoft.com/office/officeart/2005/8/layout/chevron1"/>
    <dgm:cxn modelId="{C7DBA7B9-B6A1-4135-98BF-91148102B16D}" type="presParOf" srcId="{A6BDBCB6-1E33-4699-A181-D6624B8EB9B5}" destId="{8D22C855-0BB0-4AC8-BB8C-6F619B58F436}" srcOrd="1" destOrd="0" presId="urn:microsoft.com/office/officeart/2005/8/layout/chevron1"/>
    <dgm:cxn modelId="{8D8C0020-8C82-4AF9-9FA0-50571EE8B88F}" type="presParOf" srcId="{A6BDBCB6-1E33-4699-A181-D6624B8EB9B5}" destId="{9F846D54-AFB7-47E6-9420-B318C8E327C0}" srcOrd="2" destOrd="0" presId="urn:microsoft.com/office/officeart/2005/8/layout/chevron1"/>
    <dgm:cxn modelId="{E662F8C4-BA9D-4BB7-A801-5ABDDBEDEC8C}" type="presParOf" srcId="{9F846D54-AFB7-47E6-9420-B318C8E327C0}" destId="{76FB3994-D5E9-4D6F-9FFE-A7AE96A2FFEB}" srcOrd="0" destOrd="0" presId="urn:microsoft.com/office/officeart/2005/8/layout/chevron1"/>
    <dgm:cxn modelId="{B64BBFA4-A4AF-4126-9031-24E14D2BEB74}" type="presParOf" srcId="{9F846D54-AFB7-47E6-9420-B318C8E327C0}" destId="{E425AC1D-3768-451D-9705-7AF9EBC689BD}" srcOrd="1" destOrd="0" presId="urn:microsoft.com/office/officeart/2005/8/layout/chevron1"/>
    <dgm:cxn modelId="{3CF17410-D807-4350-99F2-B511B8EDA275}" type="presParOf" srcId="{A6BDBCB6-1E33-4699-A181-D6624B8EB9B5}" destId="{9D992487-7439-4F7A-A18E-4463BEBF1893}" srcOrd="3" destOrd="0" presId="urn:microsoft.com/office/officeart/2005/8/layout/chevron1"/>
    <dgm:cxn modelId="{7FF1B628-F607-472E-AF3A-355B6D17C39A}" type="presParOf" srcId="{A6BDBCB6-1E33-4699-A181-D6624B8EB9B5}" destId="{99EFB63E-09F8-4D78-AB60-2CB343E56E9F}" srcOrd="4" destOrd="0" presId="urn:microsoft.com/office/officeart/2005/8/layout/chevron1"/>
    <dgm:cxn modelId="{06A009D9-66CA-4F07-8F39-F443F7A371D4}" type="presParOf" srcId="{99EFB63E-09F8-4D78-AB60-2CB343E56E9F}" destId="{275ABA82-4E55-4AB4-A3F9-5C42F09170D1}" srcOrd="0" destOrd="0" presId="urn:microsoft.com/office/officeart/2005/8/layout/chevron1"/>
    <dgm:cxn modelId="{58E3A985-3B04-42DF-9FD4-5D03067B5777}" type="presParOf" srcId="{99EFB63E-09F8-4D78-AB60-2CB343E56E9F}" destId="{A566DB04-6506-4AAE-99D0-E16D04559633}" srcOrd="1" destOrd="0" presId="urn:microsoft.com/office/officeart/2005/8/layout/chevron1"/>
    <dgm:cxn modelId="{0AE6870A-7AEB-4257-9123-025ECB0CBE04}" type="presParOf" srcId="{A6BDBCB6-1E33-4699-A181-D6624B8EB9B5}" destId="{30DAF219-75CB-4FA9-B460-0B504EF05072}" srcOrd="5" destOrd="0" presId="urn:microsoft.com/office/officeart/2005/8/layout/chevron1"/>
    <dgm:cxn modelId="{53B1D6D6-F215-4B22-9C88-C5F4669BBED2}" type="presParOf" srcId="{A6BDBCB6-1E33-4699-A181-D6624B8EB9B5}" destId="{B013F1B6-C543-4379-A42F-65E3E75FA75E}" srcOrd="6" destOrd="0" presId="urn:microsoft.com/office/officeart/2005/8/layout/chevron1"/>
    <dgm:cxn modelId="{6C0DC2AE-EDA6-496E-96A2-C87EE6E29462}" type="presParOf" srcId="{B013F1B6-C543-4379-A42F-65E3E75FA75E}" destId="{C1BFEE05-190C-41F4-853A-B662D2A48433}" srcOrd="0" destOrd="0" presId="urn:microsoft.com/office/officeart/2005/8/layout/chevron1"/>
    <dgm:cxn modelId="{8ED9FE14-4356-40E7-8DAE-7566B2C139DC}" type="presParOf" srcId="{B013F1B6-C543-4379-A42F-65E3E75FA75E}" destId="{CC44954F-DB95-4C6A-A98A-BD6712F6F045}" srcOrd="1" destOrd="0" presId="urn:microsoft.com/office/officeart/2005/8/layout/chevron1"/>
    <dgm:cxn modelId="{72EDAACC-639F-4CFD-8628-FA02A53819C1}" type="presParOf" srcId="{A6BDBCB6-1E33-4699-A181-D6624B8EB9B5}" destId="{58613562-39CD-4BA4-88D4-5124A63C49FD}" srcOrd="7" destOrd="0" presId="urn:microsoft.com/office/officeart/2005/8/layout/chevron1"/>
    <dgm:cxn modelId="{B2B72CCB-947B-445C-9BA1-E80470113968}" type="presParOf" srcId="{A6BDBCB6-1E33-4699-A181-D6624B8EB9B5}" destId="{255D09B0-49BE-4996-9991-96D7A2684533}" srcOrd="8" destOrd="0" presId="urn:microsoft.com/office/officeart/2005/8/layout/chevron1"/>
    <dgm:cxn modelId="{216675C1-8519-4BFE-B508-CCC8864625CD}" type="presParOf" srcId="{255D09B0-49BE-4996-9991-96D7A2684533}" destId="{DCC00FF6-29C3-4415-9D0D-F7A83D83D2D1}" srcOrd="0" destOrd="0" presId="urn:microsoft.com/office/officeart/2005/8/layout/chevron1"/>
    <dgm:cxn modelId="{68A747A2-5F13-461B-A41B-3538E1A2A558}" type="presParOf" srcId="{255D09B0-49BE-4996-9991-96D7A2684533}" destId="{F99EB6B5-82D9-4C9B-B2F6-A64B1131BCBD}" srcOrd="1" destOrd="0" presId="urn:microsoft.com/office/officeart/2005/8/layout/chevron1"/>
    <dgm:cxn modelId="{5FE92E7A-7D76-4DE2-820E-8CD87A1CA49E}" type="presParOf" srcId="{A6BDBCB6-1E33-4699-A181-D6624B8EB9B5}" destId="{8E08BA68-DE37-4A7F-9EFF-9FB60CCEEC41}" srcOrd="9" destOrd="0" presId="urn:microsoft.com/office/officeart/2005/8/layout/chevron1"/>
    <dgm:cxn modelId="{3066962E-B76D-4B9D-B2BB-ABC616AA6119}" type="presParOf" srcId="{A6BDBCB6-1E33-4699-A181-D6624B8EB9B5}" destId="{8D540880-A771-4ED1-A588-04C9DF3DCBDC}" srcOrd="10" destOrd="0" presId="urn:microsoft.com/office/officeart/2005/8/layout/chevron1"/>
    <dgm:cxn modelId="{D1C6E0C2-6724-4D8F-A0B4-364D9BCDB854}" type="presParOf" srcId="{8D540880-A771-4ED1-A588-04C9DF3DCBDC}" destId="{D8E24681-1FE2-4BC8-B266-29355317A874}" srcOrd="0" destOrd="0" presId="urn:microsoft.com/office/officeart/2005/8/layout/chevron1"/>
    <dgm:cxn modelId="{6F94A00B-89CF-4AF2-9467-C9C8E26B750E}" type="presParOf" srcId="{8D540880-A771-4ED1-A588-04C9DF3DCBDC}" destId="{6A32F136-2F7D-44F0-BDA0-F047509F56AC}"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CF06F-9536-455D-8AC1-5CBCEB740A8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BFB5EF0-5C35-4779-80CE-C9DC57E403AC}">
      <dgm:prSet phldrT="[Text]"/>
      <dgm:spPr>
        <a:solidFill>
          <a:srgbClr val="27A99A"/>
        </a:solidFill>
      </dgm:spPr>
      <dgm:t>
        <a:bodyPr/>
        <a:lstStyle/>
        <a:p>
          <a:r>
            <a:rPr lang="en-US" dirty="0"/>
            <a:t>Massachusetts</a:t>
          </a:r>
        </a:p>
      </dgm:t>
    </dgm:pt>
    <dgm:pt modelId="{93F360CF-11DF-427E-8E59-BDE07A7A6E61}" type="parTrans" cxnId="{2A005B45-6AB1-45DB-9F97-2AA71C936CCB}">
      <dgm:prSet/>
      <dgm:spPr/>
      <dgm:t>
        <a:bodyPr/>
        <a:lstStyle/>
        <a:p>
          <a:endParaRPr lang="en-US"/>
        </a:p>
      </dgm:t>
    </dgm:pt>
    <dgm:pt modelId="{E5E12C90-86F7-4D63-AB61-7E4AAC688BFE}" type="sibTrans" cxnId="{2A005B45-6AB1-45DB-9F97-2AA71C936CCB}">
      <dgm:prSet/>
      <dgm:spPr/>
      <dgm:t>
        <a:bodyPr/>
        <a:lstStyle/>
        <a:p>
          <a:endParaRPr lang="en-US"/>
        </a:p>
      </dgm:t>
    </dgm:pt>
    <dgm:pt modelId="{45D0D309-D4A5-4972-B4DD-46BF1B1EFB45}">
      <dgm:prSet phldrT="[Text]" custT="1"/>
      <dgm:spPr>
        <a:ln>
          <a:solidFill>
            <a:schemeClr val="tx2"/>
          </a:solidFill>
        </a:ln>
      </dgm:spPr>
      <dgm:t>
        <a:bodyPr/>
        <a:lstStyle/>
        <a:p>
          <a:pPr>
            <a:spcAft>
              <a:spcPts val="0"/>
            </a:spcAft>
          </a:pPr>
          <a:r>
            <a:rPr lang="en-US" sz="3600" dirty="0"/>
            <a:t>1</a:t>
          </a:r>
          <a:r>
            <a:rPr lang="en-US" sz="3200" dirty="0"/>
            <a:t> </a:t>
          </a:r>
        </a:p>
        <a:p>
          <a:pPr>
            <a:spcAft>
              <a:spcPct val="35000"/>
            </a:spcAft>
          </a:pPr>
          <a:r>
            <a:rPr lang="en-US" sz="1600" dirty="0"/>
            <a:t>system scored higher</a:t>
          </a:r>
        </a:p>
      </dgm:t>
    </dgm:pt>
    <dgm:pt modelId="{35955227-1B02-4A68-B70A-FDF3EF1E8028}" type="parTrans" cxnId="{784AFB58-5C8D-481C-ACE1-7E442AA4FEAC}">
      <dgm:prSet/>
      <dgm:spPr>
        <a:ln>
          <a:solidFill>
            <a:schemeClr val="tx2"/>
          </a:solidFill>
        </a:ln>
      </dgm:spPr>
      <dgm:t>
        <a:bodyPr/>
        <a:lstStyle/>
        <a:p>
          <a:endParaRPr lang="en-US"/>
        </a:p>
      </dgm:t>
    </dgm:pt>
    <dgm:pt modelId="{C12A86E6-AE8B-44C4-87F8-D1C01B50DF38}" type="sibTrans" cxnId="{784AFB58-5C8D-481C-ACE1-7E442AA4FEAC}">
      <dgm:prSet/>
      <dgm:spPr/>
      <dgm:t>
        <a:bodyPr/>
        <a:lstStyle/>
        <a:p>
          <a:endParaRPr lang="en-US"/>
        </a:p>
      </dgm:t>
    </dgm:pt>
    <dgm:pt modelId="{D7C92849-98E6-44FF-82F7-680D497C774A}">
      <dgm:prSet phldrT="[Text]" custT="1"/>
      <dgm:spPr>
        <a:ln>
          <a:solidFill>
            <a:schemeClr val="tx2"/>
          </a:solidFill>
        </a:ln>
      </dgm:spPr>
      <dgm:t>
        <a:bodyPr/>
        <a:lstStyle/>
        <a:p>
          <a:pPr>
            <a:spcAft>
              <a:spcPts val="0"/>
            </a:spcAft>
          </a:pPr>
          <a:r>
            <a:rPr lang="en-US" sz="3600" dirty="0"/>
            <a:t>10</a:t>
          </a:r>
          <a:r>
            <a:rPr lang="en-US" sz="1800" dirty="0"/>
            <a:t> </a:t>
          </a:r>
        </a:p>
        <a:p>
          <a:pPr>
            <a:spcAft>
              <a:spcPct val="35000"/>
            </a:spcAft>
          </a:pPr>
          <a:r>
            <a:rPr lang="en-US" sz="1600" dirty="0"/>
            <a:t>systems not different</a:t>
          </a:r>
        </a:p>
      </dgm:t>
    </dgm:pt>
    <dgm:pt modelId="{7E6E90DC-11A7-4263-B2B7-65E1B528C1F4}" type="parTrans" cxnId="{0B903ED1-FD06-43F3-BE92-B347C2C9671D}">
      <dgm:prSet/>
      <dgm:spPr>
        <a:ln>
          <a:solidFill>
            <a:schemeClr val="tx2"/>
          </a:solidFill>
        </a:ln>
      </dgm:spPr>
      <dgm:t>
        <a:bodyPr/>
        <a:lstStyle/>
        <a:p>
          <a:endParaRPr lang="en-US"/>
        </a:p>
      </dgm:t>
    </dgm:pt>
    <dgm:pt modelId="{D1118CF9-D2CE-4482-89A6-4EDC566F1BF9}" type="sibTrans" cxnId="{0B903ED1-FD06-43F3-BE92-B347C2C9671D}">
      <dgm:prSet/>
      <dgm:spPr/>
      <dgm:t>
        <a:bodyPr/>
        <a:lstStyle/>
        <a:p>
          <a:endParaRPr lang="en-US"/>
        </a:p>
      </dgm:t>
    </dgm:pt>
    <dgm:pt modelId="{0AC4F96B-1D72-431A-90F5-7D8BE1E69B2A}">
      <dgm:prSet phldrT="[Text]"/>
      <dgm:spPr>
        <a:solidFill>
          <a:srgbClr val="27A99A"/>
        </a:solidFill>
      </dgm:spPr>
      <dgm:t>
        <a:bodyPr/>
        <a:lstStyle/>
        <a:p>
          <a:r>
            <a:rPr lang="en-US" dirty="0"/>
            <a:t>North Carolina</a:t>
          </a:r>
        </a:p>
      </dgm:t>
    </dgm:pt>
    <dgm:pt modelId="{0A5ED427-EDEC-4ECF-BBED-F8763F41D49D}" type="parTrans" cxnId="{27819BAC-9B58-4F72-86E0-300BC47C3E1F}">
      <dgm:prSet/>
      <dgm:spPr/>
      <dgm:t>
        <a:bodyPr/>
        <a:lstStyle/>
        <a:p>
          <a:endParaRPr lang="en-US"/>
        </a:p>
      </dgm:t>
    </dgm:pt>
    <dgm:pt modelId="{0C3062D4-D7D1-4FEC-9B09-8A36FC4C2889}" type="sibTrans" cxnId="{27819BAC-9B58-4F72-86E0-300BC47C3E1F}">
      <dgm:prSet/>
      <dgm:spPr/>
      <dgm:t>
        <a:bodyPr/>
        <a:lstStyle/>
        <a:p>
          <a:endParaRPr lang="en-US"/>
        </a:p>
      </dgm:t>
    </dgm:pt>
    <dgm:pt modelId="{93F1A189-7E4E-4698-A222-564F56D82396}">
      <dgm:prSet phldrT="[Text]" custT="1"/>
      <dgm:spPr>
        <a:ln>
          <a:solidFill>
            <a:schemeClr val="tx2"/>
          </a:solidFill>
        </a:ln>
      </dgm:spPr>
      <dgm:t>
        <a:bodyPr/>
        <a:lstStyle/>
        <a:p>
          <a:pPr>
            <a:spcAft>
              <a:spcPts val="0"/>
            </a:spcAft>
          </a:pPr>
          <a:r>
            <a:rPr lang="en-US" sz="3600" dirty="0"/>
            <a:t>13 </a:t>
          </a:r>
        </a:p>
        <a:p>
          <a:pPr>
            <a:spcAft>
              <a:spcPct val="35000"/>
            </a:spcAft>
          </a:pPr>
          <a:r>
            <a:rPr lang="en-US" sz="1600" dirty="0"/>
            <a:t>systems scored higher</a:t>
          </a:r>
        </a:p>
      </dgm:t>
    </dgm:pt>
    <dgm:pt modelId="{928F3BF2-EA89-4EAE-987E-9B71B79361A2}" type="parTrans" cxnId="{61C8ED88-205D-48E1-9DDF-20B561FD0573}">
      <dgm:prSet/>
      <dgm:spPr>
        <a:ln>
          <a:solidFill>
            <a:schemeClr val="tx2"/>
          </a:solidFill>
        </a:ln>
      </dgm:spPr>
      <dgm:t>
        <a:bodyPr/>
        <a:lstStyle/>
        <a:p>
          <a:endParaRPr lang="en-US"/>
        </a:p>
      </dgm:t>
    </dgm:pt>
    <dgm:pt modelId="{04B23EA3-B0CD-4AFE-B691-24916CBDEF29}" type="sibTrans" cxnId="{61C8ED88-205D-48E1-9DDF-20B561FD0573}">
      <dgm:prSet/>
      <dgm:spPr/>
      <dgm:t>
        <a:bodyPr/>
        <a:lstStyle/>
        <a:p>
          <a:endParaRPr lang="en-US"/>
        </a:p>
      </dgm:t>
    </dgm:pt>
    <dgm:pt modelId="{3BC0C59C-9447-4390-863C-7D0A7F18BF34}">
      <dgm:prSet phldrT="[Text]"/>
      <dgm:spPr>
        <a:solidFill>
          <a:srgbClr val="27A99A"/>
        </a:solidFill>
      </dgm:spPr>
      <dgm:t>
        <a:bodyPr/>
        <a:lstStyle/>
        <a:p>
          <a:r>
            <a:rPr lang="en-US" dirty="0"/>
            <a:t>Puerto Rico</a:t>
          </a:r>
        </a:p>
      </dgm:t>
    </dgm:pt>
    <dgm:pt modelId="{F4F6B3D1-EEE1-4CD4-B113-7A63A3F6F0ED}" type="parTrans" cxnId="{9A93AB87-987E-4C67-9EAF-2B9B01E0AE94}">
      <dgm:prSet/>
      <dgm:spPr/>
      <dgm:t>
        <a:bodyPr/>
        <a:lstStyle/>
        <a:p>
          <a:endParaRPr lang="en-US"/>
        </a:p>
      </dgm:t>
    </dgm:pt>
    <dgm:pt modelId="{DD9C5097-658F-4A2D-B85F-B49E616AE692}" type="sibTrans" cxnId="{9A93AB87-987E-4C67-9EAF-2B9B01E0AE94}">
      <dgm:prSet/>
      <dgm:spPr/>
      <dgm:t>
        <a:bodyPr/>
        <a:lstStyle/>
        <a:p>
          <a:endParaRPr lang="en-US"/>
        </a:p>
      </dgm:t>
    </dgm:pt>
    <dgm:pt modelId="{C8F542EE-BC9A-44AE-B055-CBEBAD7FC3C2}">
      <dgm:prSet phldrT="[Text]" custT="1"/>
      <dgm:spPr>
        <a:ln>
          <a:solidFill>
            <a:schemeClr val="tx2"/>
          </a:solidFill>
        </a:ln>
      </dgm:spPr>
      <dgm:t>
        <a:bodyPr/>
        <a:lstStyle/>
        <a:p>
          <a:pPr>
            <a:spcAft>
              <a:spcPts val="0"/>
            </a:spcAft>
          </a:pPr>
          <a:r>
            <a:rPr lang="en-US" sz="3600" dirty="0"/>
            <a:t>59 </a:t>
          </a:r>
        </a:p>
        <a:p>
          <a:pPr>
            <a:spcAft>
              <a:spcPct val="35000"/>
            </a:spcAft>
          </a:pPr>
          <a:r>
            <a:rPr lang="en-US" sz="1600" dirty="0"/>
            <a:t>systems scored lower</a:t>
          </a:r>
        </a:p>
      </dgm:t>
    </dgm:pt>
    <dgm:pt modelId="{43E34361-83EE-4AF0-B693-4C010FD66E76}" type="parTrans" cxnId="{5A0C59A5-ED5D-4B96-8B0F-7C5B3D59CF93}">
      <dgm:prSet/>
      <dgm:spPr>
        <a:ln>
          <a:solidFill>
            <a:schemeClr val="tx2"/>
          </a:solidFill>
        </a:ln>
      </dgm:spPr>
      <dgm:t>
        <a:bodyPr/>
        <a:lstStyle/>
        <a:p>
          <a:endParaRPr lang="en-US"/>
        </a:p>
      </dgm:t>
    </dgm:pt>
    <dgm:pt modelId="{7490EFD6-1C7A-499C-997B-96E6E952B7CF}" type="sibTrans" cxnId="{5A0C59A5-ED5D-4B96-8B0F-7C5B3D59CF93}">
      <dgm:prSet/>
      <dgm:spPr/>
      <dgm:t>
        <a:bodyPr/>
        <a:lstStyle/>
        <a:p>
          <a:endParaRPr lang="en-US"/>
        </a:p>
      </dgm:t>
    </dgm:pt>
    <dgm:pt modelId="{D2B8C875-89E5-4A4E-AC9A-38420CF3BEF0}">
      <dgm:prSet phldrT="[Text]" custT="1"/>
      <dgm:spPr>
        <a:ln>
          <a:solidFill>
            <a:schemeClr val="tx2"/>
          </a:solidFill>
        </a:ln>
      </dgm:spPr>
      <dgm:t>
        <a:bodyPr/>
        <a:lstStyle/>
        <a:p>
          <a:pPr>
            <a:spcAft>
              <a:spcPts val="0"/>
            </a:spcAft>
          </a:pPr>
          <a:r>
            <a:rPr lang="en-US" sz="3600" dirty="0"/>
            <a:t>17 </a:t>
          </a:r>
        </a:p>
        <a:p>
          <a:pPr>
            <a:spcAft>
              <a:spcPct val="35000"/>
            </a:spcAft>
          </a:pPr>
          <a:r>
            <a:rPr lang="en-US" sz="1600" dirty="0"/>
            <a:t>systems not different</a:t>
          </a:r>
        </a:p>
      </dgm:t>
    </dgm:pt>
    <dgm:pt modelId="{CCF8E054-3460-49E5-B353-2E219BA36910}" type="parTrans" cxnId="{06D7B356-71DA-4C07-A5C4-4F07D6E4522B}">
      <dgm:prSet/>
      <dgm:spPr>
        <a:ln>
          <a:solidFill>
            <a:schemeClr val="tx2"/>
          </a:solidFill>
        </a:ln>
      </dgm:spPr>
      <dgm:t>
        <a:bodyPr/>
        <a:lstStyle/>
        <a:p>
          <a:endParaRPr lang="en-US"/>
        </a:p>
      </dgm:t>
    </dgm:pt>
    <dgm:pt modelId="{316D0B73-4659-45E6-9DFF-6A4583923CC6}" type="sibTrans" cxnId="{06D7B356-71DA-4C07-A5C4-4F07D6E4522B}">
      <dgm:prSet/>
      <dgm:spPr/>
      <dgm:t>
        <a:bodyPr/>
        <a:lstStyle/>
        <a:p>
          <a:endParaRPr lang="en-US"/>
        </a:p>
      </dgm:t>
    </dgm:pt>
    <dgm:pt modelId="{132F3CFD-CB65-4D1C-B898-7D2AE1388163}">
      <dgm:prSet phldrT="[Text]" custT="1"/>
      <dgm:spPr>
        <a:ln>
          <a:solidFill>
            <a:schemeClr val="tx2"/>
          </a:solidFill>
        </a:ln>
      </dgm:spPr>
      <dgm:t>
        <a:bodyPr/>
        <a:lstStyle/>
        <a:p>
          <a:pPr>
            <a:spcAft>
              <a:spcPts val="0"/>
            </a:spcAft>
          </a:pPr>
          <a:r>
            <a:rPr lang="en-US" sz="3600" dirty="0"/>
            <a:t>40 </a:t>
          </a:r>
        </a:p>
        <a:p>
          <a:pPr>
            <a:spcAft>
              <a:spcPct val="35000"/>
            </a:spcAft>
          </a:pPr>
          <a:r>
            <a:rPr lang="en-US" sz="1600" dirty="0"/>
            <a:t>systems scored lower</a:t>
          </a:r>
        </a:p>
      </dgm:t>
    </dgm:pt>
    <dgm:pt modelId="{A5ACA413-3C22-4C44-BF0F-9945EB8E8373}" type="parTrans" cxnId="{7D8BA5DC-24E5-4E64-AA57-8098ABD24982}">
      <dgm:prSet/>
      <dgm:spPr>
        <a:ln>
          <a:solidFill>
            <a:schemeClr val="tx2"/>
          </a:solidFill>
        </a:ln>
      </dgm:spPr>
      <dgm:t>
        <a:bodyPr/>
        <a:lstStyle/>
        <a:p>
          <a:endParaRPr lang="en-US"/>
        </a:p>
      </dgm:t>
    </dgm:pt>
    <dgm:pt modelId="{F6D62867-6336-4815-9F44-E935E221D782}" type="sibTrans" cxnId="{7D8BA5DC-24E5-4E64-AA57-8098ABD24982}">
      <dgm:prSet/>
      <dgm:spPr/>
      <dgm:t>
        <a:bodyPr/>
        <a:lstStyle/>
        <a:p>
          <a:endParaRPr lang="en-US"/>
        </a:p>
      </dgm:t>
    </dgm:pt>
    <dgm:pt modelId="{16F7E7D7-8B79-40B4-B97D-1117D20037AE}">
      <dgm:prSet phldrT="[Text]" custT="1"/>
      <dgm:spPr>
        <a:ln>
          <a:solidFill>
            <a:schemeClr val="tx2"/>
          </a:solidFill>
        </a:ln>
      </dgm:spPr>
      <dgm:t>
        <a:bodyPr/>
        <a:lstStyle/>
        <a:p>
          <a:pPr>
            <a:spcAft>
              <a:spcPts val="0"/>
            </a:spcAft>
          </a:pPr>
          <a:r>
            <a:rPr lang="en-US" sz="3600" dirty="0"/>
            <a:t>58</a:t>
          </a:r>
          <a:r>
            <a:rPr lang="en-US" sz="1700" dirty="0"/>
            <a:t> </a:t>
          </a:r>
        </a:p>
        <a:p>
          <a:pPr>
            <a:spcAft>
              <a:spcPct val="35000"/>
            </a:spcAft>
          </a:pPr>
          <a:r>
            <a:rPr lang="en-US" sz="1600" dirty="0"/>
            <a:t>systems scored higher</a:t>
          </a:r>
        </a:p>
      </dgm:t>
    </dgm:pt>
    <dgm:pt modelId="{655CBB4A-D5AC-4449-B353-94F40A3571A0}" type="parTrans" cxnId="{39B65480-DCCA-4809-85C8-72F7D360B3C2}">
      <dgm:prSet/>
      <dgm:spPr>
        <a:ln>
          <a:solidFill>
            <a:schemeClr val="tx2"/>
          </a:solidFill>
        </a:ln>
      </dgm:spPr>
      <dgm:t>
        <a:bodyPr/>
        <a:lstStyle/>
        <a:p>
          <a:endParaRPr lang="en-US"/>
        </a:p>
      </dgm:t>
    </dgm:pt>
    <dgm:pt modelId="{6ED3DEBC-AFB9-4B5D-AF42-927D73629C79}" type="sibTrans" cxnId="{39B65480-DCCA-4809-85C8-72F7D360B3C2}">
      <dgm:prSet/>
      <dgm:spPr/>
      <dgm:t>
        <a:bodyPr/>
        <a:lstStyle/>
        <a:p>
          <a:endParaRPr lang="en-US"/>
        </a:p>
      </dgm:t>
    </dgm:pt>
    <dgm:pt modelId="{6B36F36A-56E6-416F-B524-4490EBF462F4}">
      <dgm:prSet phldrT="[Text]" custT="1"/>
      <dgm:spPr>
        <a:ln>
          <a:solidFill>
            <a:schemeClr val="tx2"/>
          </a:solidFill>
        </a:ln>
      </dgm:spPr>
      <dgm:t>
        <a:bodyPr/>
        <a:lstStyle/>
        <a:p>
          <a:pPr>
            <a:spcAft>
              <a:spcPts val="0"/>
            </a:spcAft>
          </a:pPr>
          <a:r>
            <a:rPr lang="en-US" sz="3600" dirty="0"/>
            <a:t>6</a:t>
          </a:r>
          <a:r>
            <a:rPr lang="en-US" sz="1700" dirty="0"/>
            <a:t> </a:t>
          </a:r>
        </a:p>
        <a:p>
          <a:pPr>
            <a:spcAft>
              <a:spcPct val="35000"/>
            </a:spcAft>
          </a:pPr>
          <a:r>
            <a:rPr lang="en-US" sz="1600" dirty="0"/>
            <a:t>systems not different</a:t>
          </a:r>
        </a:p>
      </dgm:t>
    </dgm:pt>
    <dgm:pt modelId="{F23FEFBE-BB68-41A2-9B72-385E23523056}" type="parTrans" cxnId="{3FBF4B85-9F7C-4F48-972F-245FE29C5484}">
      <dgm:prSet/>
      <dgm:spPr>
        <a:ln>
          <a:solidFill>
            <a:schemeClr val="tx2"/>
          </a:solidFill>
        </a:ln>
      </dgm:spPr>
      <dgm:t>
        <a:bodyPr/>
        <a:lstStyle/>
        <a:p>
          <a:endParaRPr lang="en-US"/>
        </a:p>
      </dgm:t>
    </dgm:pt>
    <dgm:pt modelId="{2C166AB6-2D99-4DA3-AE2D-0428AC22CF9C}" type="sibTrans" cxnId="{3FBF4B85-9F7C-4F48-972F-245FE29C5484}">
      <dgm:prSet/>
      <dgm:spPr/>
      <dgm:t>
        <a:bodyPr/>
        <a:lstStyle/>
        <a:p>
          <a:endParaRPr lang="en-US"/>
        </a:p>
      </dgm:t>
    </dgm:pt>
    <dgm:pt modelId="{DE7F33C9-9889-4982-9160-1EB78C1466EC}">
      <dgm:prSet phldrT="[Text]" custT="1"/>
      <dgm:spPr>
        <a:ln>
          <a:solidFill>
            <a:schemeClr val="tx2"/>
          </a:solidFill>
        </a:ln>
      </dgm:spPr>
      <dgm:t>
        <a:bodyPr/>
        <a:lstStyle/>
        <a:p>
          <a:pPr>
            <a:spcAft>
              <a:spcPts val="0"/>
            </a:spcAft>
          </a:pPr>
          <a:r>
            <a:rPr lang="en-US" sz="3600" dirty="0"/>
            <a:t>6</a:t>
          </a:r>
          <a:r>
            <a:rPr lang="en-US" sz="1700" dirty="0"/>
            <a:t> </a:t>
          </a:r>
        </a:p>
        <a:p>
          <a:pPr>
            <a:spcAft>
              <a:spcPct val="35000"/>
            </a:spcAft>
          </a:pPr>
          <a:r>
            <a:rPr lang="en-US" sz="1600" dirty="0"/>
            <a:t>systems scored lower</a:t>
          </a:r>
        </a:p>
      </dgm:t>
    </dgm:pt>
    <dgm:pt modelId="{A327A8DC-7D84-44A1-BED5-5D39112B4570}" type="parTrans" cxnId="{FDBEA229-AFB7-41E8-9823-69A10B19F801}">
      <dgm:prSet/>
      <dgm:spPr>
        <a:ln>
          <a:solidFill>
            <a:schemeClr val="tx2"/>
          </a:solidFill>
        </a:ln>
      </dgm:spPr>
      <dgm:t>
        <a:bodyPr/>
        <a:lstStyle/>
        <a:p>
          <a:endParaRPr lang="en-US"/>
        </a:p>
      </dgm:t>
    </dgm:pt>
    <dgm:pt modelId="{775D4786-3F00-44D0-95A6-893CBEA17009}" type="sibTrans" cxnId="{FDBEA229-AFB7-41E8-9823-69A10B19F801}">
      <dgm:prSet/>
      <dgm:spPr/>
      <dgm:t>
        <a:bodyPr/>
        <a:lstStyle/>
        <a:p>
          <a:endParaRPr lang="en-US"/>
        </a:p>
      </dgm:t>
    </dgm:pt>
    <dgm:pt modelId="{931C8CCC-5ACE-49D6-980E-2DD7C86CBB3D}" type="pres">
      <dgm:prSet presAssocID="{086CF06F-9536-455D-8AC1-5CBCEB740A85}" presName="diagram" presStyleCnt="0">
        <dgm:presLayoutVars>
          <dgm:chPref val="1"/>
          <dgm:dir/>
          <dgm:animOne val="branch"/>
          <dgm:animLvl val="lvl"/>
          <dgm:resizeHandles/>
        </dgm:presLayoutVars>
      </dgm:prSet>
      <dgm:spPr/>
      <dgm:t>
        <a:bodyPr/>
        <a:lstStyle/>
        <a:p>
          <a:endParaRPr lang="en-US"/>
        </a:p>
      </dgm:t>
    </dgm:pt>
    <dgm:pt modelId="{A0A79385-C827-4CF9-A16F-CDDCC4CCCD9A}" type="pres">
      <dgm:prSet presAssocID="{0BFB5EF0-5C35-4779-80CE-C9DC57E403AC}" presName="root" presStyleCnt="0"/>
      <dgm:spPr/>
    </dgm:pt>
    <dgm:pt modelId="{517594DA-4B9A-486C-A5E3-39F8CF899E48}" type="pres">
      <dgm:prSet presAssocID="{0BFB5EF0-5C35-4779-80CE-C9DC57E403AC}" presName="rootComposite" presStyleCnt="0"/>
      <dgm:spPr/>
    </dgm:pt>
    <dgm:pt modelId="{ED712552-2198-44B7-9767-219B402672EC}" type="pres">
      <dgm:prSet presAssocID="{0BFB5EF0-5C35-4779-80CE-C9DC57E403AC}" presName="rootText" presStyleLbl="node1" presStyleIdx="0" presStyleCnt="3" custScaleX="170063"/>
      <dgm:spPr/>
      <dgm:t>
        <a:bodyPr/>
        <a:lstStyle/>
        <a:p>
          <a:endParaRPr lang="en-US"/>
        </a:p>
      </dgm:t>
    </dgm:pt>
    <dgm:pt modelId="{659ABBBB-29EB-496A-A7A2-E517FE4FC2AF}" type="pres">
      <dgm:prSet presAssocID="{0BFB5EF0-5C35-4779-80CE-C9DC57E403AC}" presName="rootConnector" presStyleLbl="node1" presStyleIdx="0" presStyleCnt="3"/>
      <dgm:spPr/>
      <dgm:t>
        <a:bodyPr/>
        <a:lstStyle/>
        <a:p>
          <a:endParaRPr lang="en-US"/>
        </a:p>
      </dgm:t>
    </dgm:pt>
    <dgm:pt modelId="{179A8C3A-81BE-463E-A632-126D4407669C}" type="pres">
      <dgm:prSet presAssocID="{0BFB5EF0-5C35-4779-80CE-C9DC57E403AC}" presName="childShape" presStyleCnt="0"/>
      <dgm:spPr/>
    </dgm:pt>
    <dgm:pt modelId="{511D26C3-D990-4B1D-B271-91BB8003E5E5}" type="pres">
      <dgm:prSet presAssocID="{35955227-1B02-4A68-B70A-FDF3EF1E8028}" presName="Name13" presStyleLbl="parChTrans1D2" presStyleIdx="0" presStyleCnt="9"/>
      <dgm:spPr/>
      <dgm:t>
        <a:bodyPr/>
        <a:lstStyle/>
        <a:p>
          <a:endParaRPr lang="en-US"/>
        </a:p>
      </dgm:t>
    </dgm:pt>
    <dgm:pt modelId="{CCE495E5-47F0-44B5-80C4-76F29FB67E8F}" type="pres">
      <dgm:prSet presAssocID="{45D0D309-D4A5-4972-B4DD-46BF1B1EFB45}" presName="childText" presStyleLbl="bgAcc1" presStyleIdx="0" presStyleCnt="9" custScaleX="152791">
        <dgm:presLayoutVars>
          <dgm:bulletEnabled val="1"/>
        </dgm:presLayoutVars>
      </dgm:prSet>
      <dgm:spPr/>
      <dgm:t>
        <a:bodyPr/>
        <a:lstStyle/>
        <a:p>
          <a:endParaRPr lang="en-US"/>
        </a:p>
      </dgm:t>
    </dgm:pt>
    <dgm:pt modelId="{AE94F220-4D48-4275-A662-5FD9BC5ACD92}" type="pres">
      <dgm:prSet presAssocID="{7E6E90DC-11A7-4263-B2B7-65E1B528C1F4}" presName="Name13" presStyleLbl="parChTrans1D2" presStyleIdx="1" presStyleCnt="9"/>
      <dgm:spPr/>
      <dgm:t>
        <a:bodyPr/>
        <a:lstStyle/>
        <a:p>
          <a:endParaRPr lang="en-US"/>
        </a:p>
      </dgm:t>
    </dgm:pt>
    <dgm:pt modelId="{646E592D-0FA2-4726-879C-512316BFC2A0}" type="pres">
      <dgm:prSet presAssocID="{D7C92849-98E6-44FF-82F7-680D497C774A}" presName="childText" presStyleLbl="bgAcc1" presStyleIdx="1" presStyleCnt="9" custScaleX="152791">
        <dgm:presLayoutVars>
          <dgm:bulletEnabled val="1"/>
        </dgm:presLayoutVars>
      </dgm:prSet>
      <dgm:spPr/>
      <dgm:t>
        <a:bodyPr/>
        <a:lstStyle/>
        <a:p>
          <a:endParaRPr lang="en-US"/>
        </a:p>
      </dgm:t>
    </dgm:pt>
    <dgm:pt modelId="{DCEE1829-8B60-4E3D-9883-27461753A259}" type="pres">
      <dgm:prSet presAssocID="{43E34361-83EE-4AF0-B693-4C010FD66E76}" presName="Name13" presStyleLbl="parChTrans1D2" presStyleIdx="2" presStyleCnt="9"/>
      <dgm:spPr/>
      <dgm:t>
        <a:bodyPr/>
        <a:lstStyle/>
        <a:p>
          <a:endParaRPr lang="en-US"/>
        </a:p>
      </dgm:t>
    </dgm:pt>
    <dgm:pt modelId="{4245970E-492F-4BC4-B9D8-D498FBF1F441}" type="pres">
      <dgm:prSet presAssocID="{C8F542EE-BC9A-44AE-B055-CBEBAD7FC3C2}" presName="childText" presStyleLbl="bgAcc1" presStyleIdx="2" presStyleCnt="9" custScaleX="152791">
        <dgm:presLayoutVars>
          <dgm:bulletEnabled val="1"/>
        </dgm:presLayoutVars>
      </dgm:prSet>
      <dgm:spPr/>
      <dgm:t>
        <a:bodyPr/>
        <a:lstStyle/>
        <a:p>
          <a:endParaRPr lang="en-US"/>
        </a:p>
      </dgm:t>
    </dgm:pt>
    <dgm:pt modelId="{1A9E4EF5-3108-478F-8C99-5FFA003DE09E}" type="pres">
      <dgm:prSet presAssocID="{0AC4F96B-1D72-431A-90F5-7D8BE1E69B2A}" presName="root" presStyleCnt="0"/>
      <dgm:spPr/>
    </dgm:pt>
    <dgm:pt modelId="{380720C1-3F7E-4965-B70E-9054680BCB8A}" type="pres">
      <dgm:prSet presAssocID="{0AC4F96B-1D72-431A-90F5-7D8BE1E69B2A}" presName="rootComposite" presStyleCnt="0"/>
      <dgm:spPr/>
    </dgm:pt>
    <dgm:pt modelId="{C2559CEC-9B26-4C4F-B50C-27D152A69E16}" type="pres">
      <dgm:prSet presAssocID="{0AC4F96B-1D72-431A-90F5-7D8BE1E69B2A}" presName="rootText" presStyleLbl="node1" presStyleIdx="1" presStyleCnt="3" custScaleX="170063"/>
      <dgm:spPr/>
      <dgm:t>
        <a:bodyPr/>
        <a:lstStyle/>
        <a:p>
          <a:endParaRPr lang="en-US"/>
        </a:p>
      </dgm:t>
    </dgm:pt>
    <dgm:pt modelId="{8CC4F6C5-345A-4E9C-B6CA-4AB7B755FC72}" type="pres">
      <dgm:prSet presAssocID="{0AC4F96B-1D72-431A-90F5-7D8BE1E69B2A}" presName="rootConnector" presStyleLbl="node1" presStyleIdx="1" presStyleCnt="3"/>
      <dgm:spPr/>
      <dgm:t>
        <a:bodyPr/>
        <a:lstStyle/>
        <a:p>
          <a:endParaRPr lang="en-US"/>
        </a:p>
      </dgm:t>
    </dgm:pt>
    <dgm:pt modelId="{5FB46F4A-2886-43E8-BAA2-1BC27F5F6482}" type="pres">
      <dgm:prSet presAssocID="{0AC4F96B-1D72-431A-90F5-7D8BE1E69B2A}" presName="childShape" presStyleCnt="0"/>
      <dgm:spPr/>
    </dgm:pt>
    <dgm:pt modelId="{EBBE56EF-8453-4A39-95CC-06493E583699}" type="pres">
      <dgm:prSet presAssocID="{928F3BF2-EA89-4EAE-987E-9B71B79361A2}" presName="Name13" presStyleLbl="parChTrans1D2" presStyleIdx="3" presStyleCnt="9"/>
      <dgm:spPr/>
      <dgm:t>
        <a:bodyPr/>
        <a:lstStyle/>
        <a:p>
          <a:endParaRPr lang="en-US"/>
        </a:p>
      </dgm:t>
    </dgm:pt>
    <dgm:pt modelId="{CA3394C2-D5A0-42CE-83C9-2A5CF3F62784}" type="pres">
      <dgm:prSet presAssocID="{93F1A189-7E4E-4698-A222-564F56D82396}" presName="childText" presStyleLbl="bgAcc1" presStyleIdx="3" presStyleCnt="9" custScaleX="152791">
        <dgm:presLayoutVars>
          <dgm:bulletEnabled val="1"/>
        </dgm:presLayoutVars>
      </dgm:prSet>
      <dgm:spPr/>
      <dgm:t>
        <a:bodyPr/>
        <a:lstStyle/>
        <a:p>
          <a:endParaRPr lang="en-US"/>
        </a:p>
      </dgm:t>
    </dgm:pt>
    <dgm:pt modelId="{BD17E3B5-A412-41D6-8126-871C06B177F4}" type="pres">
      <dgm:prSet presAssocID="{CCF8E054-3460-49E5-B353-2E219BA36910}" presName="Name13" presStyleLbl="parChTrans1D2" presStyleIdx="4" presStyleCnt="9"/>
      <dgm:spPr/>
      <dgm:t>
        <a:bodyPr/>
        <a:lstStyle/>
        <a:p>
          <a:endParaRPr lang="en-US"/>
        </a:p>
      </dgm:t>
    </dgm:pt>
    <dgm:pt modelId="{24A39F86-12F5-49B4-9393-695668E072B7}" type="pres">
      <dgm:prSet presAssocID="{D2B8C875-89E5-4A4E-AC9A-38420CF3BEF0}" presName="childText" presStyleLbl="bgAcc1" presStyleIdx="4" presStyleCnt="9" custScaleX="152791">
        <dgm:presLayoutVars>
          <dgm:bulletEnabled val="1"/>
        </dgm:presLayoutVars>
      </dgm:prSet>
      <dgm:spPr/>
      <dgm:t>
        <a:bodyPr/>
        <a:lstStyle/>
        <a:p>
          <a:endParaRPr lang="en-US"/>
        </a:p>
      </dgm:t>
    </dgm:pt>
    <dgm:pt modelId="{5B0241AC-6A40-4949-87A3-D270EB457651}" type="pres">
      <dgm:prSet presAssocID="{A5ACA413-3C22-4C44-BF0F-9945EB8E8373}" presName="Name13" presStyleLbl="parChTrans1D2" presStyleIdx="5" presStyleCnt="9"/>
      <dgm:spPr/>
      <dgm:t>
        <a:bodyPr/>
        <a:lstStyle/>
        <a:p>
          <a:endParaRPr lang="en-US"/>
        </a:p>
      </dgm:t>
    </dgm:pt>
    <dgm:pt modelId="{0E14E0FB-2762-4CFD-940E-2907FE3CF01E}" type="pres">
      <dgm:prSet presAssocID="{132F3CFD-CB65-4D1C-B898-7D2AE1388163}" presName="childText" presStyleLbl="bgAcc1" presStyleIdx="5" presStyleCnt="9" custScaleX="152791">
        <dgm:presLayoutVars>
          <dgm:bulletEnabled val="1"/>
        </dgm:presLayoutVars>
      </dgm:prSet>
      <dgm:spPr/>
      <dgm:t>
        <a:bodyPr/>
        <a:lstStyle/>
        <a:p>
          <a:endParaRPr lang="en-US"/>
        </a:p>
      </dgm:t>
    </dgm:pt>
    <dgm:pt modelId="{6CB23FD3-8069-4814-A7B2-2B6F13B08C8C}" type="pres">
      <dgm:prSet presAssocID="{3BC0C59C-9447-4390-863C-7D0A7F18BF34}" presName="root" presStyleCnt="0"/>
      <dgm:spPr/>
    </dgm:pt>
    <dgm:pt modelId="{F46808ED-39B0-4124-B627-9431EB2A0DE9}" type="pres">
      <dgm:prSet presAssocID="{3BC0C59C-9447-4390-863C-7D0A7F18BF34}" presName="rootComposite" presStyleCnt="0"/>
      <dgm:spPr/>
    </dgm:pt>
    <dgm:pt modelId="{140D6F39-F381-49E9-8C7A-25DAE51D842A}" type="pres">
      <dgm:prSet presAssocID="{3BC0C59C-9447-4390-863C-7D0A7F18BF34}" presName="rootText" presStyleLbl="node1" presStyleIdx="2" presStyleCnt="3" custScaleX="170063"/>
      <dgm:spPr/>
      <dgm:t>
        <a:bodyPr/>
        <a:lstStyle/>
        <a:p>
          <a:endParaRPr lang="en-US"/>
        </a:p>
      </dgm:t>
    </dgm:pt>
    <dgm:pt modelId="{1D26271A-594B-420C-85D2-8193CCEE368E}" type="pres">
      <dgm:prSet presAssocID="{3BC0C59C-9447-4390-863C-7D0A7F18BF34}" presName="rootConnector" presStyleLbl="node1" presStyleIdx="2" presStyleCnt="3"/>
      <dgm:spPr/>
      <dgm:t>
        <a:bodyPr/>
        <a:lstStyle/>
        <a:p>
          <a:endParaRPr lang="en-US"/>
        </a:p>
      </dgm:t>
    </dgm:pt>
    <dgm:pt modelId="{4D41EDAC-449D-469C-B32E-E7E28970AF36}" type="pres">
      <dgm:prSet presAssocID="{3BC0C59C-9447-4390-863C-7D0A7F18BF34}" presName="childShape" presStyleCnt="0"/>
      <dgm:spPr/>
    </dgm:pt>
    <dgm:pt modelId="{124EA964-7A1C-4DBD-8DBE-783E1EFFDBFB}" type="pres">
      <dgm:prSet presAssocID="{655CBB4A-D5AC-4449-B353-94F40A3571A0}" presName="Name13" presStyleLbl="parChTrans1D2" presStyleIdx="6" presStyleCnt="9"/>
      <dgm:spPr/>
      <dgm:t>
        <a:bodyPr/>
        <a:lstStyle/>
        <a:p>
          <a:endParaRPr lang="en-US"/>
        </a:p>
      </dgm:t>
    </dgm:pt>
    <dgm:pt modelId="{9932F508-2FF0-4D2D-A596-2C1370F68D28}" type="pres">
      <dgm:prSet presAssocID="{16F7E7D7-8B79-40B4-B97D-1117D20037AE}" presName="childText" presStyleLbl="bgAcc1" presStyleIdx="6" presStyleCnt="9" custScaleX="152791">
        <dgm:presLayoutVars>
          <dgm:bulletEnabled val="1"/>
        </dgm:presLayoutVars>
      </dgm:prSet>
      <dgm:spPr/>
      <dgm:t>
        <a:bodyPr/>
        <a:lstStyle/>
        <a:p>
          <a:endParaRPr lang="en-US"/>
        </a:p>
      </dgm:t>
    </dgm:pt>
    <dgm:pt modelId="{416F086A-B9E8-4AD5-B28B-80B427AE0A0F}" type="pres">
      <dgm:prSet presAssocID="{F23FEFBE-BB68-41A2-9B72-385E23523056}" presName="Name13" presStyleLbl="parChTrans1D2" presStyleIdx="7" presStyleCnt="9"/>
      <dgm:spPr/>
      <dgm:t>
        <a:bodyPr/>
        <a:lstStyle/>
        <a:p>
          <a:endParaRPr lang="en-US"/>
        </a:p>
      </dgm:t>
    </dgm:pt>
    <dgm:pt modelId="{D3A3DB34-20C2-40EA-A9A8-3D0EA8B62164}" type="pres">
      <dgm:prSet presAssocID="{6B36F36A-56E6-416F-B524-4490EBF462F4}" presName="childText" presStyleLbl="bgAcc1" presStyleIdx="7" presStyleCnt="9" custScaleX="152791">
        <dgm:presLayoutVars>
          <dgm:bulletEnabled val="1"/>
        </dgm:presLayoutVars>
      </dgm:prSet>
      <dgm:spPr/>
      <dgm:t>
        <a:bodyPr/>
        <a:lstStyle/>
        <a:p>
          <a:endParaRPr lang="en-US"/>
        </a:p>
      </dgm:t>
    </dgm:pt>
    <dgm:pt modelId="{C37F0C50-4BB0-4F73-AB6D-55037CBA05DB}" type="pres">
      <dgm:prSet presAssocID="{A327A8DC-7D84-44A1-BED5-5D39112B4570}" presName="Name13" presStyleLbl="parChTrans1D2" presStyleIdx="8" presStyleCnt="9"/>
      <dgm:spPr/>
      <dgm:t>
        <a:bodyPr/>
        <a:lstStyle/>
        <a:p>
          <a:endParaRPr lang="en-US"/>
        </a:p>
      </dgm:t>
    </dgm:pt>
    <dgm:pt modelId="{EF156C19-FE91-4646-B7B0-DF5744FCED2F}" type="pres">
      <dgm:prSet presAssocID="{DE7F33C9-9889-4982-9160-1EB78C1466EC}" presName="childText" presStyleLbl="bgAcc1" presStyleIdx="8" presStyleCnt="9" custScaleX="152791">
        <dgm:presLayoutVars>
          <dgm:bulletEnabled val="1"/>
        </dgm:presLayoutVars>
      </dgm:prSet>
      <dgm:spPr/>
      <dgm:t>
        <a:bodyPr/>
        <a:lstStyle/>
        <a:p>
          <a:endParaRPr lang="en-US"/>
        </a:p>
      </dgm:t>
    </dgm:pt>
  </dgm:ptLst>
  <dgm:cxnLst>
    <dgm:cxn modelId="{AF26CD0B-9F37-4FD5-91C2-8C7B9C6AC641}" type="presOf" srcId="{928F3BF2-EA89-4EAE-987E-9B71B79361A2}" destId="{EBBE56EF-8453-4A39-95CC-06493E583699}" srcOrd="0" destOrd="0" presId="urn:microsoft.com/office/officeart/2005/8/layout/hierarchy3"/>
    <dgm:cxn modelId="{06D7B356-71DA-4C07-A5C4-4F07D6E4522B}" srcId="{0AC4F96B-1D72-431A-90F5-7D8BE1E69B2A}" destId="{D2B8C875-89E5-4A4E-AC9A-38420CF3BEF0}" srcOrd="1" destOrd="0" parTransId="{CCF8E054-3460-49E5-B353-2E219BA36910}" sibTransId="{316D0B73-4659-45E6-9DFF-6A4583923CC6}"/>
    <dgm:cxn modelId="{AF60C64A-8631-45F4-9A76-AA8F2491F7F3}" type="presOf" srcId="{16F7E7D7-8B79-40B4-B97D-1117D20037AE}" destId="{9932F508-2FF0-4D2D-A596-2C1370F68D28}" srcOrd="0" destOrd="0" presId="urn:microsoft.com/office/officeart/2005/8/layout/hierarchy3"/>
    <dgm:cxn modelId="{39B65480-DCCA-4809-85C8-72F7D360B3C2}" srcId="{3BC0C59C-9447-4390-863C-7D0A7F18BF34}" destId="{16F7E7D7-8B79-40B4-B97D-1117D20037AE}" srcOrd="0" destOrd="0" parTransId="{655CBB4A-D5AC-4449-B353-94F40A3571A0}" sibTransId="{6ED3DEBC-AFB9-4B5D-AF42-927D73629C79}"/>
    <dgm:cxn modelId="{39F1CF1C-4589-48D6-92D7-859F24702D59}" type="presOf" srcId="{655CBB4A-D5AC-4449-B353-94F40A3571A0}" destId="{124EA964-7A1C-4DBD-8DBE-783E1EFFDBFB}" srcOrd="0" destOrd="0" presId="urn:microsoft.com/office/officeart/2005/8/layout/hierarchy3"/>
    <dgm:cxn modelId="{4609FEF1-671D-4910-9D8A-7EAB44450F71}" type="presOf" srcId="{086CF06F-9536-455D-8AC1-5CBCEB740A85}" destId="{931C8CCC-5ACE-49D6-980E-2DD7C86CBB3D}" srcOrd="0" destOrd="0" presId="urn:microsoft.com/office/officeart/2005/8/layout/hierarchy3"/>
    <dgm:cxn modelId="{070F756E-2E70-4853-B13C-DE0E92620372}" type="presOf" srcId="{45D0D309-D4A5-4972-B4DD-46BF1B1EFB45}" destId="{CCE495E5-47F0-44B5-80C4-76F29FB67E8F}" srcOrd="0" destOrd="0" presId="urn:microsoft.com/office/officeart/2005/8/layout/hierarchy3"/>
    <dgm:cxn modelId="{9A93AB87-987E-4C67-9EAF-2B9B01E0AE94}" srcId="{086CF06F-9536-455D-8AC1-5CBCEB740A85}" destId="{3BC0C59C-9447-4390-863C-7D0A7F18BF34}" srcOrd="2" destOrd="0" parTransId="{F4F6B3D1-EEE1-4CD4-B113-7A63A3F6F0ED}" sibTransId="{DD9C5097-658F-4A2D-B85F-B49E616AE692}"/>
    <dgm:cxn modelId="{27819BAC-9B58-4F72-86E0-300BC47C3E1F}" srcId="{086CF06F-9536-455D-8AC1-5CBCEB740A85}" destId="{0AC4F96B-1D72-431A-90F5-7D8BE1E69B2A}" srcOrd="1" destOrd="0" parTransId="{0A5ED427-EDEC-4ECF-BBED-F8763F41D49D}" sibTransId="{0C3062D4-D7D1-4FEC-9B09-8A36FC4C2889}"/>
    <dgm:cxn modelId="{44E6EC57-DCB6-4D29-A32D-7D4ED3E0E852}" type="presOf" srcId="{0AC4F96B-1D72-431A-90F5-7D8BE1E69B2A}" destId="{C2559CEC-9B26-4C4F-B50C-27D152A69E16}" srcOrd="0" destOrd="0" presId="urn:microsoft.com/office/officeart/2005/8/layout/hierarchy3"/>
    <dgm:cxn modelId="{8C1954A3-E3D7-4574-AE3B-2EF607BB4F9E}" type="presOf" srcId="{3BC0C59C-9447-4390-863C-7D0A7F18BF34}" destId="{140D6F39-F381-49E9-8C7A-25DAE51D842A}" srcOrd="0" destOrd="0" presId="urn:microsoft.com/office/officeart/2005/8/layout/hierarchy3"/>
    <dgm:cxn modelId="{0589950B-1A1A-4E50-B988-7E668D1790AD}" type="presOf" srcId="{A327A8DC-7D84-44A1-BED5-5D39112B4570}" destId="{C37F0C50-4BB0-4F73-AB6D-55037CBA05DB}" srcOrd="0" destOrd="0" presId="urn:microsoft.com/office/officeart/2005/8/layout/hierarchy3"/>
    <dgm:cxn modelId="{D42AB469-BB27-41E0-B0F5-5B5CC05CDE4E}" type="presOf" srcId="{0AC4F96B-1D72-431A-90F5-7D8BE1E69B2A}" destId="{8CC4F6C5-345A-4E9C-B6CA-4AB7B755FC72}" srcOrd="1" destOrd="0" presId="urn:microsoft.com/office/officeart/2005/8/layout/hierarchy3"/>
    <dgm:cxn modelId="{19C55D50-862E-4BE0-A18A-7656484E42D4}" type="presOf" srcId="{D7C92849-98E6-44FF-82F7-680D497C774A}" destId="{646E592D-0FA2-4726-879C-512316BFC2A0}" srcOrd="0" destOrd="0" presId="urn:microsoft.com/office/officeart/2005/8/layout/hierarchy3"/>
    <dgm:cxn modelId="{D0F5EB9A-B0E5-4991-9A91-EDE5675050E0}" type="presOf" srcId="{0BFB5EF0-5C35-4779-80CE-C9DC57E403AC}" destId="{ED712552-2198-44B7-9767-219B402672EC}" srcOrd="0" destOrd="0" presId="urn:microsoft.com/office/officeart/2005/8/layout/hierarchy3"/>
    <dgm:cxn modelId="{5A0C59A5-ED5D-4B96-8B0F-7C5B3D59CF93}" srcId="{0BFB5EF0-5C35-4779-80CE-C9DC57E403AC}" destId="{C8F542EE-BC9A-44AE-B055-CBEBAD7FC3C2}" srcOrd="2" destOrd="0" parTransId="{43E34361-83EE-4AF0-B693-4C010FD66E76}" sibTransId="{7490EFD6-1C7A-499C-997B-96E6E952B7CF}"/>
    <dgm:cxn modelId="{FDBEA229-AFB7-41E8-9823-69A10B19F801}" srcId="{3BC0C59C-9447-4390-863C-7D0A7F18BF34}" destId="{DE7F33C9-9889-4982-9160-1EB78C1466EC}" srcOrd="2" destOrd="0" parTransId="{A327A8DC-7D84-44A1-BED5-5D39112B4570}" sibTransId="{775D4786-3F00-44D0-95A6-893CBEA17009}"/>
    <dgm:cxn modelId="{FD1EDB52-2B2C-4E45-A52F-21F6C6009FDA}" type="presOf" srcId="{93F1A189-7E4E-4698-A222-564F56D82396}" destId="{CA3394C2-D5A0-42CE-83C9-2A5CF3F62784}" srcOrd="0" destOrd="0" presId="urn:microsoft.com/office/officeart/2005/8/layout/hierarchy3"/>
    <dgm:cxn modelId="{E0B5FFEB-23AB-4F5A-8689-A55381D08354}" type="presOf" srcId="{35955227-1B02-4A68-B70A-FDF3EF1E8028}" destId="{511D26C3-D990-4B1D-B271-91BB8003E5E5}" srcOrd="0" destOrd="0" presId="urn:microsoft.com/office/officeart/2005/8/layout/hierarchy3"/>
    <dgm:cxn modelId="{61C8ED88-205D-48E1-9DDF-20B561FD0573}" srcId="{0AC4F96B-1D72-431A-90F5-7D8BE1E69B2A}" destId="{93F1A189-7E4E-4698-A222-564F56D82396}" srcOrd="0" destOrd="0" parTransId="{928F3BF2-EA89-4EAE-987E-9B71B79361A2}" sibTransId="{04B23EA3-B0CD-4AFE-B691-24916CBDEF29}"/>
    <dgm:cxn modelId="{3FBF4B85-9F7C-4F48-972F-245FE29C5484}" srcId="{3BC0C59C-9447-4390-863C-7D0A7F18BF34}" destId="{6B36F36A-56E6-416F-B524-4490EBF462F4}" srcOrd="1" destOrd="0" parTransId="{F23FEFBE-BB68-41A2-9B72-385E23523056}" sibTransId="{2C166AB6-2D99-4DA3-AE2D-0428AC22CF9C}"/>
    <dgm:cxn modelId="{55A62C39-81B9-4D9F-99BC-BD04F1F03019}" type="presOf" srcId="{132F3CFD-CB65-4D1C-B898-7D2AE1388163}" destId="{0E14E0FB-2762-4CFD-940E-2907FE3CF01E}" srcOrd="0" destOrd="0" presId="urn:microsoft.com/office/officeart/2005/8/layout/hierarchy3"/>
    <dgm:cxn modelId="{1538B82C-7A81-4E08-A20B-337CB058EAD6}" type="presOf" srcId="{7E6E90DC-11A7-4263-B2B7-65E1B528C1F4}" destId="{AE94F220-4D48-4275-A662-5FD9BC5ACD92}" srcOrd="0" destOrd="0" presId="urn:microsoft.com/office/officeart/2005/8/layout/hierarchy3"/>
    <dgm:cxn modelId="{6919FCF0-111F-4C0B-AB7E-8FE247A56395}" type="presOf" srcId="{A5ACA413-3C22-4C44-BF0F-9945EB8E8373}" destId="{5B0241AC-6A40-4949-87A3-D270EB457651}" srcOrd="0" destOrd="0" presId="urn:microsoft.com/office/officeart/2005/8/layout/hierarchy3"/>
    <dgm:cxn modelId="{2D0847EF-60EB-4672-AEB0-DE96190809DF}" type="presOf" srcId="{C8F542EE-BC9A-44AE-B055-CBEBAD7FC3C2}" destId="{4245970E-492F-4BC4-B9D8-D498FBF1F441}" srcOrd="0" destOrd="0" presId="urn:microsoft.com/office/officeart/2005/8/layout/hierarchy3"/>
    <dgm:cxn modelId="{08695054-5071-47B3-8E6B-12B0ED671059}" type="presOf" srcId="{CCF8E054-3460-49E5-B353-2E219BA36910}" destId="{BD17E3B5-A412-41D6-8126-871C06B177F4}" srcOrd="0" destOrd="0" presId="urn:microsoft.com/office/officeart/2005/8/layout/hierarchy3"/>
    <dgm:cxn modelId="{29BCD414-BA0E-4AB7-B409-847AA880282A}" type="presOf" srcId="{0BFB5EF0-5C35-4779-80CE-C9DC57E403AC}" destId="{659ABBBB-29EB-496A-A7A2-E517FE4FC2AF}" srcOrd="1" destOrd="0" presId="urn:microsoft.com/office/officeart/2005/8/layout/hierarchy3"/>
    <dgm:cxn modelId="{2A005B45-6AB1-45DB-9F97-2AA71C936CCB}" srcId="{086CF06F-9536-455D-8AC1-5CBCEB740A85}" destId="{0BFB5EF0-5C35-4779-80CE-C9DC57E403AC}" srcOrd="0" destOrd="0" parTransId="{93F360CF-11DF-427E-8E59-BDE07A7A6E61}" sibTransId="{E5E12C90-86F7-4D63-AB61-7E4AAC688BFE}"/>
    <dgm:cxn modelId="{784AFB58-5C8D-481C-ACE1-7E442AA4FEAC}" srcId="{0BFB5EF0-5C35-4779-80CE-C9DC57E403AC}" destId="{45D0D309-D4A5-4972-B4DD-46BF1B1EFB45}" srcOrd="0" destOrd="0" parTransId="{35955227-1B02-4A68-B70A-FDF3EF1E8028}" sibTransId="{C12A86E6-AE8B-44C4-87F8-D1C01B50DF38}"/>
    <dgm:cxn modelId="{03A7737A-8327-460A-B08D-23AE66C717B7}" type="presOf" srcId="{F23FEFBE-BB68-41A2-9B72-385E23523056}" destId="{416F086A-B9E8-4AD5-B28B-80B427AE0A0F}" srcOrd="0" destOrd="0" presId="urn:microsoft.com/office/officeart/2005/8/layout/hierarchy3"/>
    <dgm:cxn modelId="{7D8BA5DC-24E5-4E64-AA57-8098ABD24982}" srcId="{0AC4F96B-1D72-431A-90F5-7D8BE1E69B2A}" destId="{132F3CFD-CB65-4D1C-B898-7D2AE1388163}" srcOrd="2" destOrd="0" parTransId="{A5ACA413-3C22-4C44-BF0F-9945EB8E8373}" sibTransId="{F6D62867-6336-4815-9F44-E935E221D782}"/>
    <dgm:cxn modelId="{0B903ED1-FD06-43F3-BE92-B347C2C9671D}" srcId="{0BFB5EF0-5C35-4779-80CE-C9DC57E403AC}" destId="{D7C92849-98E6-44FF-82F7-680D497C774A}" srcOrd="1" destOrd="0" parTransId="{7E6E90DC-11A7-4263-B2B7-65E1B528C1F4}" sibTransId="{D1118CF9-D2CE-4482-89A6-4EDC566F1BF9}"/>
    <dgm:cxn modelId="{87594218-9F10-4092-B1B3-EB95B08F0850}" type="presOf" srcId="{3BC0C59C-9447-4390-863C-7D0A7F18BF34}" destId="{1D26271A-594B-420C-85D2-8193CCEE368E}" srcOrd="1" destOrd="0" presId="urn:microsoft.com/office/officeart/2005/8/layout/hierarchy3"/>
    <dgm:cxn modelId="{1B2CD056-3A1E-4C21-9A43-5C47FE659614}" type="presOf" srcId="{43E34361-83EE-4AF0-B693-4C010FD66E76}" destId="{DCEE1829-8B60-4E3D-9883-27461753A259}" srcOrd="0" destOrd="0" presId="urn:microsoft.com/office/officeart/2005/8/layout/hierarchy3"/>
    <dgm:cxn modelId="{348086BB-936E-40EE-9E20-0363C15C26AB}" type="presOf" srcId="{DE7F33C9-9889-4982-9160-1EB78C1466EC}" destId="{EF156C19-FE91-4646-B7B0-DF5744FCED2F}" srcOrd="0" destOrd="0" presId="urn:microsoft.com/office/officeart/2005/8/layout/hierarchy3"/>
    <dgm:cxn modelId="{4357946C-22E8-4AD8-A62E-99045167D660}" type="presOf" srcId="{6B36F36A-56E6-416F-B524-4490EBF462F4}" destId="{D3A3DB34-20C2-40EA-A9A8-3D0EA8B62164}" srcOrd="0" destOrd="0" presId="urn:microsoft.com/office/officeart/2005/8/layout/hierarchy3"/>
    <dgm:cxn modelId="{CF2DC61A-029F-4D78-88EF-7E1E7B60DF90}" type="presOf" srcId="{D2B8C875-89E5-4A4E-AC9A-38420CF3BEF0}" destId="{24A39F86-12F5-49B4-9393-695668E072B7}" srcOrd="0" destOrd="0" presId="urn:microsoft.com/office/officeart/2005/8/layout/hierarchy3"/>
    <dgm:cxn modelId="{F34E7E1D-BC7D-40DA-BD97-E1E0DFABB05A}" type="presParOf" srcId="{931C8CCC-5ACE-49D6-980E-2DD7C86CBB3D}" destId="{A0A79385-C827-4CF9-A16F-CDDCC4CCCD9A}" srcOrd="0" destOrd="0" presId="urn:microsoft.com/office/officeart/2005/8/layout/hierarchy3"/>
    <dgm:cxn modelId="{5584C9FC-94C7-43F0-B849-C4978F05E0A3}" type="presParOf" srcId="{A0A79385-C827-4CF9-A16F-CDDCC4CCCD9A}" destId="{517594DA-4B9A-486C-A5E3-39F8CF899E48}" srcOrd="0" destOrd="0" presId="urn:microsoft.com/office/officeart/2005/8/layout/hierarchy3"/>
    <dgm:cxn modelId="{DD4073FA-4410-407D-AC85-84C9C975BC0C}" type="presParOf" srcId="{517594DA-4B9A-486C-A5E3-39F8CF899E48}" destId="{ED712552-2198-44B7-9767-219B402672EC}" srcOrd="0" destOrd="0" presId="urn:microsoft.com/office/officeart/2005/8/layout/hierarchy3"/>
    <dgm:cxn modelId="{A98AA12C-8B70-4C66-99A2-AE10F4CD14B9}" type="presParOf" srcId="{517594DA-4B9A-486C-A5E3-39F8CF899E48}" destId="{659ABBBB-29EB-496A-A7A2-E517FE4FC2AF}" srcOrd="1" destOrd="0" presId="urn:microsoft.com/office/officeart/2005/8/layout/hierarchy3"/>
    <dgm:cxn modelId="{C4F20917-2EA2-4F30-A601-4654A8444456}" type="presParOf" srcId="{A0A79385-C827-4CF9-A16F-CDDCC4CCCD9A}" destId="{179A8C3A-81BE-463E-A632-126D4407669C}" srcOrd="1" destOrd="0" presId="urn:microsoft.com/office/officeart/2005/8/layout/hierarchy3"/>
    <dgm:cxn modelId="{A4529B74-B012-40FD-8CFE-9D709160E68D}" type="presParOf" srcId="{179A8C3A-81BE-463E-A632-126D4407669C}" destId="{511D26C3-D990-4B1D-B271-91BB8003E5E5}" srcOrd="0" destOrd="0" presId="urn:microsoft.com/office/officeart/2005/8/layout/hierarchy3"/>
    <dgm:cxn modelId="{721E2010-B2B5-4626-824F-E3A25B27B852}" type="presParOf" srcId="{179A8C3A-81BE-463E-A632-126D4407669C}" destId="{CCE495E5-47F0-44B5-80C4-76F29FB67E8F}" srcOrd="1" destOrd="0" presId="urn:microsoft.com/office/officeart/2005/8/layout/hierarchy3"/>
    <dgm:cxn modelId="{EE57B1B9-240C-441A-A5DD-5369FC23521D}" type="presParOf" srcId="{179A8C3A-81BE-463E-A632-126D4407669C}" destId="{AE94F220-4D48-4275-A662-5FD9BC5ACD92}" srcOrd="2" destOrd="0" presId="urn:microsoft.com/office/officeart/2005/8/layout/hierarchy3"/>
    <dgm:cxn modelId="{21FD61FA-1CA7-452B-9860-2BE5CD3524C4}" type="presParOf" srcId="{179A8C3A-81BE-463E-A632-126D4407669C}" destId="{646E592D-0FA2-4726-879C-512316BFC2A0}" srcOrd="3" destOrd="0" presId="urn:microsoft.com/office/officeart/2005/8/layout/hierarchy3"/>
    <dgm:cxn modelId="{D771072D-1434-4ACA-80CA-0FC92BD83290}" type="presParOf" srcId="{179A8C3A-81BE-463E-A632-126D4407669C}" destId="{DCEE1829-8B60-4E3D-9883-27461753A259}" srcOrd="4" destOrd="0" presId="urn:microsoft.com/office/officeart/2005/8/layout/hierarchy3"/>
    <dgm:cxn modelId="{1132DD6B-03BC-464B-92C9-F968BAFD5719}" type="presParOf" srcId="{179A8C3A-81BE-463E-A632-126D4407669C}" destId="{4245970E-492F-4BC4-B9D8-D498FBF1F441}" srcOrd="5" destOrd="0" presId="urn:microsoft.com/office/officeart/2005/8/layout/hierarchy3"/>
    <dgm:cxn modelId="{4F11D7F5-7992-4E7C-B14E-3C2D300F8C26}" type="presParOf" srcId="{931C8CCC-5ACE-49D6-980E-2DD7C86CBB3D}" destId="{1A9E4EF5-3108-478F-8C99-5FFA003DE09E}" srcOrd="1" destOrd="0" presId="urn:microsoft.com/office/officeart/2005/8/layout/hierarchy3"/>
    <dgm:cxn modelId="{4C11A02D-EFBB-4FDB-A22D-6DED319D1D57}" type="presParOf" srcId="{1A9E4EF5-3108-478F-8C99-5FFA003DE09E}" destId="{380720C1-3F7E-4965-B70E-9054680BCB8A}" srcOrd="0" destOrd="0" presId="urn:microsoft.com/office/officeart/2005/8/layout/hierarchy3"/>
    <dgm:cxn modelId="{8D17A2D4-B128-4814-84F7-B5C549F5C43E}" type="presParOf" srcId="{380720C1-3F7E-4965-B70E-9054680BCB8A}" destId="{C2559CEC-9B26-4C4F-B50C-27D152A69E16}" srcOrd="0" destOrd="0" presId="urn:microsoft.com/office/officeart/2005/8/layout/hierarchy3"/>
    <dgm:cxn modelId="{F14926CA-BE86-438E-AC6B-2B9D4AA48676}" type="presParOf" srcId="{380720C1-3F7E-4965-B70E-9054680BCB8A}" destId="{8CC4F6C5-345A-4E9C-B6CA-4AB7B755FC72}" srcOrd="1" destOrd="0" presId="urn:microsoft.com/office/officeart/2005/8/layout/hierarchy3"/>
    <dgm:cxn modelId="{3214F75E-82D9-41BD-9036-628B33598665}" type="presParOf" srcId="{1A9E4EF5-3108-478F-8C99-5FFA003DE09E}" destId="{5FB46F4A-2886-43E8-BAA2-1BC27F5F6482}" srcOrd="1" destOrd="0" presId="urn:microsoft.com/office/officeart/2005/8/layout/hierarchy3"/>
    <dgm:cxn modelId="{00E68EDC-1369-4DD0-8C03-3D9FCA67F139}" type="presParOf" srcId="{5FB46F4A-2886-43E8-BAA2-1BC27F5F6482}" destId="{EBBE56EF-8453-4A39-95CC-06493E583699}" srcOrd="0" destOrd="0" presId="urn:microsoft.com/office/officeart/2005/8/layout/hierarchy3"/>
    <dgm:cxn modelId="{EE26C64A-5E2B-4134-98D3-DA34E275708F}" type="presParOf" srcId="{5FB46F4A-2886-43E8-BAA2-1BC27F5F6482}" destId="{CA3394C2-D5A0-42CE-83C9-2A5CF3F62784}" srcOrd="1" destOrd="0" presId="urn:microsoft.com/office/officeart/2005/8/layout/hierarchy3"/>
    <dgm:cxn modelId="{33EC1DE6-7A0C-44D4-82BC-7C716F37C476}" type="presParOf" srcId="{5FB46F4A-2886-43E8-BAA2-1BC27F5F6482}" destId="{BD17E3B5-A412-41D6-8126-871C06B177F4}" srcOrd="2" destOrd="0" presId="urn:microsoft.com/office/officeart/2005/8/layout/hierarchy3"/>
    <dgm:cxn modelId="{97C34BA7-79DE-441D-B1EE-76071526E816}" type="presParOf" srcId="{5FB46F4A-2886-43E8-BAA2-1BC27F5F6482}" destId="{24A39F86-12F5-49B4-9393-695668E072B7}" srcOrd="3" destOrd="0" presId="urn:microsoft.com/office/officeart/2005/8/layout/hierarchy3"/>
    <dgm:cxn modelId="{ADC9E760-DEC1-4E9F-BFA7-C8D7EDB05270}" type="presParOf" srcId="{5FB46F4A-2886-43E8-BAA2-1BC27F5F6482}" destId="{5B0241AC-6A40-4949-87A3-D270EB457651}" srcOrd="4" destOrd="0" presId="urn:microsoft.com/office/officeart/2005/8/layout/hierarchy3"/>
    <dgm:cxn modelId="{34D83CDD-2382-4E56-A899-FDA7A0FC2534}" type="presParOf" srcId="{5FB46F4A-2886-43E8-BAA2-1BC27F5F6482}" destId="{0E14E0FB-2762-4CFD-940E-2907FE3CF01E}" srcOrd="5" destOrd="0" presId="urn:microsoft.com/office/officeart/2005/8/layout/hierarchy3"/>
    <dgm:cxn modelId="{3D5C8E28-1F17-4DC3-8957-C1BD3643F553}" type="presParOf" srcId="{931C8CCC-5ACE-49D6-980E-2DD7C86CBB3D}" destId="{6CB23FD3-8069-4814-A7B2-2B6F13B08C8C}" srcOrd="2" destOrd="0" presId="urn:microsoft.com/office/officeart/2005/8/layout/hierarchy3"/>
    <dgm:cxn modelId="{3B164B15-CDF7-4929-862F-2FB9E787127E}" type="presParOf" srcId="{6CB23FD3-8069-4814-A7B2-2B6F13B08C8C}" destId="{F46808ED-39B0-4124-B627-9431EB2A0DE9}" srcOrd="0" destOrd="0" presId="urn:microsoft.com/office/officeart/2005/8/layout/hierarchy3"/>
    <dgm:cxn modelId="{1E0DDE45-9C60-44BE-B950-A5B464E5F63E}" type="presParOf" srcId="{F46808ED-39B0-4124-B627-9431EB2A0DE9}" destId="{140D6F39-F381-49E9-8C7A-25DAE51D842A}" srcOrd="0" destOrd="0" presId="urn:microsoft.com/office/officeart/2005/8/layout/hierarchy3"/>
    <dgm:cxn modelId="{22C8ECBF-1966-4221-B8F5-FB9F51480512}" type="presParOf" srcId="{F46808ED-39B0-4124-B627-9431EB2A0DE9}" destId="{1D26271A-594B-420C-85D2-8193CCEE368E}" srcOrd="1" destOrd="0" presId="urn:microsoft.com/office/officeart/2005/8/layout/hierarchy3"/>
    <dgm:cxn modelId="{8326DE55-BED6-4866-AA2A-2B3B4906BCE2}" type="presParOf" srcId="{6CB23FD3-8069-4814-A7B2-2B6F13B08C8C}" destId="{4D41EDAC-449D-469C-B32E-E7E28970AF36}" srcOrd="1" destOrd="0" presId="urn:microsoft.com/office/officeart/2005/8/layout/hierarchy3"/>
    <dgm:cxn modelId="{3B73A281-75FE-4C08-8409-F85D9DFB1B7F}" type="presParOf" srcId="{4D41EDAC-449D-469C-B32E-E7E28970AF36}" destId="{124EA964-7A1C-4DBD-8DBE-783E1EFFDBFB}" srcOrd="0" destOrd="0" presId="urn:microsoft.com/office/officeart/2005/8/layout/hierarchy3"/>
    <dgm:cxn modelId="{75FC2A8E-81F9-4607-BE12-7932602E1726}" type="presParOf" srcId="{4D41EDAC-449D-469C-B32E-E7E28970AF36}" destId="{9932F508-2FF0-4D2D-A596-2C1370F68D28}" srcOrd="1" destOrd="0" presId="urn:microsoft.com/office/officeart/2005/8/layout/hierarchy3"/>
    <dgm:cxn modelId="{CAA2D4C2-14B7-4FAD-95F1-ABE7BD7B7BB6}" type="presParOf" srcId="{4D41EDAC-449D-469C-B32E-E7E28970AF36}" destId="{416F086A-B9E8-4AD5-B28B-80B427AE0A0F}" srcOrd="2" destOrd="0" presId="urn:microsoft.com/office/officeart/2005/8/layout/hierarchy3"/>
    <dgm:cxn modelId="{37359324-EA71-4673-AB80-789066161F93}" type="presParOf" srcId="{4D41EDAC-449D-469C-B32E-E7E28970AF36}" destId="{D3A3DB34-20C2-40EA-A9A8-3D0EA8B62164}" srcOrd="3" destOrd="0" presId="urn:microsoft.com/office/officeart/2005/8/layout/hierarchy3"/>
    <dgm:cxn modelId="{65715027-1978-474D-8602-137E0254BECB}" type="presParOf" srcId="{4D41EDAC-449D-469C-B32E-E7E28970AF36}" destId="{C37F0C50-4BB0-4F73-AB6D-55037CBA05DB}" srcOrd="4" destOrd="0" presId="urn:microsoft.com/office/officeart/2005/8/layout/hierarchy3"/>
    <dgm:cxn modelId="{25A31927-A4A8-493E-BCC8-A8905C76060D}" type="presParOf" srcId="{4D41EDAC-449D-469C-B32E-E7E28970AF36}" destId="{EF156C19-FE91-4646-B7B0-DF5744FCED2F}"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CF06F-9536-455D-8AC1-5CBCEB740A8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BFB5EF0-5C35-4779-80CE-C9DC57E403AC}">
      <dgm:prSet phldrT="[Text]"/>
      <dgm:spPr>
        <a:solidFill>
          <a:schemeClr val="tx2"/>
        </a:solidFill>
      </dgm:spPr>
      <dgm:t>
        <a:bodyPr/>
        <a:lstStyle/>
        <a:p>
          <a:r>
            <a:rPr lang="en-US" dirty="0"/>
            <a:t>Massachusetts</a:t>
          </a:r>
        </a:p>
      </dgm:t>
    </dgm:pt>
    <dgm:pt modelId="{93F360CF-11DF-427E-8E59-BDE07A7A6E61}" type="parTrans" cxnId="{2A005B45-6AB1-45DB-9F97-2AA71C936CCB}">
      <dgm:prSet/>
      <dgm:spPr/>
      <dgm:t>
        <a:bodyPr/>
        <a:lstStyle/>
        <a:p>
          <a:endParaRPr lang="en-US"/>
        </a:p>
      </dgm:t>
    </dgm:pt>
    <dgm:pt modelId="{E5E12C90-86F7-4D63-AB61-7E4AAC688BFE}" type="sibTrans" cxnId="{2A005B45-6AB1-45DB-9F97-2AA71C936CCB}">
      <dgm:prSet/>
      <dgm:spPr/>
      <dgm:t>
        <a:bodyPr/>
        <a:lstStyle/>
        <a:p>
          <a:endParaRPr lang="en-US"/>
        </a:p>
      </dgm:t>
    </dgm:pt>
    <dgm:pt modelId="{45D0D309-D4A5-4972-B4DD-46BF1B1EFB45}">
      <dgm:prSet phldrT="[Text]" custT="1"/>
      <dgm:spPr>
        <a:ln>
          <a:solidFill>
            <a:srgbClr val="FFC000"/>
          </a:solidFill>
        </a:ln>
      </dgm:spPr>
      <dgm:t>
        <a:bodyPr/>
        <a:lstStyle/>
        <a:p>
          <a:pPr>
            <a:spcAft>
              <a:spcPts val="0"/>
            </a:spcAft>
          </a:pPr>
          <a:r>
            <a:rPr lang="en-US" sz="3600" dirty="0"/>
            <a:t>0</a:t>
          </a:r>
          <a:r>
            <a:rPr lang="en-US" sz="3200" dirty="0"/>
            <a:t> </a:t>
          </a:r>
        </a:p>
        <a:p>
          <a:pPr>
            <a:spcAft>
              <a:spcPct val="35000"/>
            </a:spcAft>
          </a:pPr>
          <a:r>
            <a:rPr lang="en-US" sz="1600" dirty="0"/>
            <a:t>systems scored higher</a:t>
          </a:r>
        </a:p>
      </dgm:t>
    </dgm:pt>
    <dgm:pt modelId="{35955227-1B02-4A68-B70A-FDF3EF1E8028}" type="parTrans" cxnId="{784AFB58-5C8D-481C-ACE1-7E442AA4FEAC}">
      <dgm:prSet/>
      <dgm:spPr>
        <a:ln>
          <a:solidFill>
            <a:srgbClr val="FFC000"/>
          </a:solidFill>
        </a:ln>
      </dgm:spPr>
      <dgm:t>
        <a:bodyPr/>
        <a:lstStyle/>
        <a:p>
          <a:endParaRPr lang="en-US"/>
        </a:p>
      </dgm:t>
    </dgm:pt>
    <dgm:pt modelId="{C12A86E6-AE8B-44C4-87F8-D1C01B50DF38}" type="sibTrans" cxnId="{784AFB58-5C8D-481C-ACE1-7E442AA4FEAC}">
      <dgm:prSet/>
      <dgm:spPr/>
      <dgm:t>
        <a:bodyPr/>
        <a:lstStyle/>
        <a:p>
          <a:endParaRPr lang="en-US"/>
        </a:p>
      </dgm:t>
    </dgm:pt>
    <dgm:pt modelId="{D7C92849-98E6-44FF-82F7-680D497C774A}">
      <dgm:prSet phldrT="[Text]" custT="1"/>
      <dgm:spPr>
        <a:ln>
          <a:solidFill>
            <a:srgbClr val="FFC000"/>
          </a:solidFill>
        </a:ln>
      </dgm:spPr>
      <dgm:t>
        <a:bodyPr/>
        <a:lstStyle/>
        <a:p>
          <a:pPr>
            <a:spcAft>
              <a:spcPts val="0"/>
            </a:spcAft>
          </a:pPr>
          <a:r>
            <a:rPr lang="en-US" sz="3600" dirty="0"/>
            <a:t>8</a:t>
          </a:r>
          <a:r>
            <a:rPr lang="en-US" sz="1800" dirty="0"/>
            <a:t> </a:t>
          </a:r>
        </a:p>
        <a:p>
          <a:pPr>
            <a:spcAft>
              <a:spcPct val="35000"/>
            </a:spcAft>
          </a:pPr>
          <a:r>
            <a:rPr lang="en-US" sz="1600" dirty="0"/>
            <a:t>systems not different</a:t>
          </a:r>
        </a:p>
      </dgm:t>
    </dgm:pt>
    <dgm:pt modelId="{7E6E90DC-11A7-4263-B2B7-65E1B528C1F4}" type="parTrans" cxnId="{0B903ED1-FD06-43F3-BE92-B347C2C9671D}">
      <dgm:prSet/>
      <dgm:spPr>
        <a:ln>
          <a:solidFill>
            <a:srgbClr val="FFC000"/>
          </a:solidFill>
        </a:ln>
      </dgm:spPr>
      <dgm:t>
        <a:bodyPr/>
        <a:lstStyle/>
        <a:p>
          <a:endParaRPr lang="en-US"/>
        </a:p>
      </dgm:t>
    </dgm:pt>
    <dgm:pt modelId="{D1118CF9-D2CE-4482-89A6-4EDC566F1BF9}" type="sibTrans" cxnId="{0B903ED1-FD06-43F3-BE92-B347C2C9671D}">
      <dgm:prSet/>
      <dgm:spPr/>
      <dgm:t>
        <a:bodyPr/>
        <a:lstStyle/>
        <a:p>
          <a:endParaRPr lang="en-US"/>
        </a:p>
      </dgm:t>
    </dgm:pt>
    <dgm:pt modelId="{0AC4F96B-1D72-431A-90F5-7D8BE1E69B2A}">
      <dgm:prSet phldrT="[Text]"/>
      <dgm:spPr>
        <a:solidFill>
          <a:schemeClr val="tx2"/>
        </a:solidFill>
      </dgm:spPr>
      <dgm:t>
        <a:bodyPr/>
        <a:lstStyle/>
        <a:p>
          <a:r>
            <a:rPr lang="en-US" dirty="0"/>
            <a:t>North Carolina</a:t>
          </a:r>
        </a:p>
      </dgm:t>
    </dgm:pt>
    <dgm:pt modelId="{0A5ED427-EDEC-4ECF-BBED-F8763F41D49D}" type="parTrans" cxnId="{27819BAC-9B58-4F72-86E0-300BC47C3E1F}">
      <dgm:prSet/>
      <dgm:spPr/>
      <dgm:t>
        <a:bodyPr/>
        <a:lstStyle/>
        <a:p>
          <a:endParaRPr lang="en-US"/>
        </a:p>
      </dgm:t>
    </dgm:pt>
    <dgm:pt modelId="{0C3062D4-D7D1-4FEC-9B09-8A36FC4C2889}" type="sibTrans" cxnId="{27819BAC-9B58-4F72-86E0-300BC47C3E1F}">
      <dgm:prSet/>
      <dgm:spPr/>
      <dgm:t>
        <a:bodyPr/>
        <a:lstStyle/>
        <a:p>
          <a:endParaRPr lang="en-US"/>
        </a:p>
      </dgm:t>
    </dgm:pt>
    <dgm:pt modelId="{93F1A189-7E4E-4698-A222-564F56D82396}">
      <dgm:prSet phldrT="[Text]" custT="1"/>
      <dgm:spPr>
        <a:ln>
          <a:solidFill>
            <a:srgbClr val="FFC000"/>
          </a:solidFill>
        </a:ln>
      </dgm:spPr>
      <dgm:t>
        <a:bodyPr/>
        <a:lstStyle/>
        <a:p>
          <a:pPr>
            <a:spcAft>
              <a:spcPts val="0"/>
            </a:spcAft>
          </a:pPr>
          <a:r>
            <a:rPr lang="en-US" sz="3600" dirty="0"/>
            <a:t>13 </a:t>
          </a:r>
        </a:p>
        <a:p>
          <a:pPr>
            <a:spcAft>
              <a:spcPct val="35000"/>
            </a:spcAft>
          </a:pPr>
          <a:r>
            <a:rPr lang="en-US" sz="1600" dirty="0"/>
            <a:t>systems scored higher</a:t>
          </a:r>
        </a:p>
      </dgm:t>
    </dgm:pt>
    <dgm:pt modelId="{928F3BF2-EA89-4EAE-987E-9B71B79361A2}" type="parTrans" cxnId="{61C8ED88-205D-48E1-9DDF-20B561FD0573}">
      <dgm:prSet/>
      <dgm:spPr>
        <a:ln>
          <a:solidFill>
            <a:srgbClr val="FFC000"/>
          </a:solidFill>
        </a:ln>
      </dgm:spPr>
      <dgm:t>
        <a:bodyPr/>
        <a:lstStyle/>
        <a:p>
          <a:endParaRPr lang="en-US"/>
        </a:p>
      </dgm:t>
    </dgm:pt>
    <dgm:pt modelId="{04B23EA3-B0CD-4AFE-B691-24916CBDEF29}" type="sibTrans" cxnId="{61C8ED88-205D-48E1-9DDF-20B561FD0573}">
      <dgm:prSet/>
      <dgm:spPr/>
      <dgm:t>
        <a:bodyPr/>
        <a:lstStyle/>
        <a:p>
          <a:endParaRPr lang="en-US"/>
        </a:p>
      </dgm:t>
    </dgm:pt>
    <dgm:pt modelId="{3BC0C59C-9447-4390-863C-7D0A7F18BF34}">
      <dgm:prSet phldrT="[Text]"/>
      <dgm:spPr>
        <a:solidFill>
          <a:schemeClr val="tx2"/>
        </a:solidFill>
      </dgm:spPr>
      <dgm:t>
        <a:bodyPr/>
        <a:lstStyle/>
        <a:p>
          <a:r>
            <a:rPr lang="en-US" dirty="0"/>
            <a:t>Puerto Rico</a:t>
          </a:r>
        </a:p>
      </dgm:t>
    </dgm:pt>
    <dgm:pt modelId="{F4F6B3D1-EEE1-4CD4-B113-7A63A3F6F0ED}" type="parTrans" cxnId="{9A93AB87-987E-4C67-9EAF-2B9B01E0AE94}">
      <dgm:prSet/>
      <dgm:spPr/>
      <dgm:t>
        <a:bodyPr/>
        <a:lstStyle/>
        <a:p>
          <a:endParaRPr lang="en-US"/>
        </a:p>
      </dgm:t>
    </dgm:pt>
    <dgm:pt modelId="{DD9C5097-658F-4A2D-B85F-B49E616AE692}" type="sibTrans" cxnId="{9A93AB87-987E-4C67-9EAF-2B9B01E0AE94}">
      <dgm:prSet/>
      <dgm:spPr/>
      <dgm:t>
        <a:bodyPr/>
        <a:lstStyle/>
        <a:p>
          <a:endParaRPr lang="en-US"/>
        </a:p>
      </dgm:t>
    </dgm:pt>
    <dgm:pt modelId="{C8F542EE-BC9A-44AE-B055-CBEBAD7FC3C2}">
      <dgm:prSet phldrT="[Text]" custT="1"/>
      <dgm:spPr>
        <a:ln>
          <a:solidFill>
            <a:srgbClr val="FFC000"/>
          </a:solidFill>
        </a:ln>
      </dgm:spPr>
      <dgm:t>
        <a:bodyPr/>
        <a:lstStyle/>
        <a:p>
          <a:pPr>
            <a:spcAft>
              <a:spcPts val="0"/>
            </a:spcAft>
          </a:pPr>
          <a:r>
            <a:rPr lang="en-US" sz="3600" dirty="0"/>
            <a:t>62 </a:t>
          </a:r>
        </a:p>
        <a:p>
          <a:pPr>
            <a:spcAft>
              <a:spcPct val="35000"/>
            </a:spcAft>
          </a:pPr>
          <a:r>
            <a:rPr lang="en-US" sz="1600" dirty="0"/>
            <a:t>systems scored lower</a:t>
          </a:r>
        </a:p>
      </dgm:t>
    </dgm:pt>
    <dgm:pt modelId="{43E34361-83EE-4AF0-B693-4C010FD66E76}" type="parTrans" cxnId="{5A0C59A5-ED5D-4B96-8B0F-7C5B3D59CF93}">
      <dgm:prSet/>
      <dgm:spPr>
        <a:ln>
          <a:solidFill>
            <a:srgbClr val="FFC000"/>
          </a:solidFill>
        </a:ln>
      </dgm:spPr>
      <dgm:t>
        <a:bodyPr/>
        <a:lstStyle/>
        <a:p>
          <a:endParaRPr lang="en-US"/>
        </a:p>
      </dgm:t>
    </dgm:pt>
    <dgm:pt modelId="{7490EFD6-1C7A-499C-997B-96E6E952B7CF}" type="sibTrans" cxnId="{5A0C59A5-ED5D-4B96-8B0F-7C5B3D59CF93}">
      <dgm:prSet/>
      <dgm:spPr/>
      <dgm:t>
        <a:bodyPr/>
        <a:lstStyle/>
        <a:p>
          <a:endParaRPr lang="en-US"/>
        </a:p>
      </dgm:t>
    </dgm:pt>
    <dgm:pt modelId="{D2B8C875-89E5-4A4E-AC9A-38420CF3BEF0}">
      <dgm:prSet phldrT="[Text]" custT="1"/>
      <dgm:spPr>
        <a:ln>
          <a:solidFill>
            <a:srgbClr val="FFC000"/>
          </a:solidFill>
        </a:ln>
      </dgm:spPr>
      <dgm:t>
        <a:bodyPr/>
        <a:lstStyle/>
        <a:p>
          <a:pPr>
            <a:spcAft>
              <a:spcPts val="0"/>
            </a:spcAft>
          </a:pPr>
          <a:r>
            <a:rPr lang="en-US" sz="3600" dirty="0"/>
            <a:t>17 </a:t>
          </a:r>
        </a:p>
        <a:p>
          <a:pPr>
            <a:spcAft>
              <a:spcPct val="35000"/>
            </a:spcAft>
          </a:pPr>
          <a:r>
            <a:rPr lang="en-US" sz="1600" dirty="0"/>
            <a:t>systems not different</a:t>
          </a:r>
        </a:p>
      </dgm:t>
    </dgm:pt>
    <dgm:pt modelId="{CCF8E054-3460-49E5-B353-2E219BA36910}" type="parTrans" cxnId="{06D7B356-71DA-4C07-A5C4-4F07D6E4522B}">
      <dgm:prSet/>
      <dgm:spPr>
        <a:ln>
          <a:solidFill>
            <a:srgbClr val="FFC000"/>
          </a:solidFill>
        </a:ln>
      </dgm:spPr>
      <dgm:t>
        <a:bodyPr/>
        <a:lstStyle/>
        <a:p>
          <a:endParaRPr lang="en-US"/>
        </a:p>
      </dgm:t>
    </dgm:pt>
    <dgm:pt modelId="{316D0B73-4659-45E6-9DFF-6A4583923CC6}" type="sibTrans" cxnId="{06D7B356-71DA-4C07-A5C4-4F07D6E4522B}">
      <dgm:prSet/>
      <dgm:spPr/>
      <dgm:t>
        <a:bodyPr/>
        <a:lstStyle/>
        <a:p>
          <a:endParaRPr lang="en-US"/>
        </a:p>
      </dgm:t>
    </dgm:pt>
    <dgm:pt modelId="{132F3CFD-CB65-4D1C-B898-7D2AE1388163}">
      <dgm:prSet phldrT="[Text]" custT="1"/>
      <dgm:spPr>
        <a:ln>
          <a:solidFill>
            <a:srgbClr val="FFC000"/>
          </a:solidFill>
        </a:ln>
      </dgm:spPr>
      <dgm:t>
        <a:bodyPr/>
        <a:lstStyle/>
        <a:p>
          <a:pPr>
            <a:spcAft>
              <a:spcPts val="0"/>
            </a:spcAft>
          </a:pPr>
          <a:r>
            <a:rPr lang="en-US" sz="3600" dirty="0"/>
            <a:t>40 </a:t>
          </a:r>
        </a:p>
        <a:p>
          <a:pPr>
            <a:spcAft>
              <a:spcPct val="35000"/>
            </a:spcAft>
          </a:pPr>
          <a:r>
            <a:rPr lang="en-US" sz="1600" dirty="0"/>
            <a:t>systems scored lower</a:t>
          </a:r>
        </a:p>
      </dgm:t>
    </dgm:pt>
    <dgm:pt modelId="{A5ACA413-3C22-4C44-BF0F-9945EB8E8373}" type="parTrans" cxnId="{7D8BA5DC-24E5-4E64-AA57-8098ABD24982}">
      <dgm:prSet/>
      <dgm:spPr>
        <a:ln>
          <a:solidFill>
            <a:srgbClr val="FFC000"/>
          </a:solidFill>
        </a:ln>
      </dgm:spPr>
      <dgm:t>
        <a:bodyPr/>
        <a:lstStyle/>
        <a:p>
          <a:endParaRPr lang="en-US"/>
        </a:p>
      </dgm:t>
    </dgm:pt>
    <dgm:pt modelId="{F6D62867-6336-4815-9F44-E935E221D782}" type="sibTrans" cxnId="{7D8BA5DC-24E5-4E64-AA57-8098ABD24982}">
      <dgm:prSet/>
      <dgm:spPr/>
      <dgm:t>
        <a:bodyPr/>
        <a:lstStyle/>
        <a:p>
          <a:endParaRPr lang="en-US"/>
        </a:p>
      </dgm:t>
    </dgm:pt>
    <dgm:pt modelId="{16F7E7D7-8B79-40B4-B97D-1117D20037AE}">
      <dgm:prSet phldrT="[Text]" custT="1"/>
      <dgm:spPr>
        <a:ln>
          <a:solidFill>
            <a:srgbClr val="FFC000"/>
          </a:solidFill>
        </a:ln>
      </dgm:spPr>
      <dgm:t>
        <a:bodyPr/>
        <a:lstStyle/>
        <a:p>
          <a:pPr>
            <a:spcAft>
              <a:spcPts val="0"/>
            </a:spcAft>
          </a:pPr>
          <a:r>
            <a:rPr lang="en-US" sz="3600" dirty="0"/>
            <a:t>58</a:t>
          </a:r>
          <a:r>
            <a:rPr lang="en-US" sz="1700" dirty="0"/>
            <a:t> </a:t>
          </a:r>
        </a:p>
        <a:p>
          <a:pPr>
            <a:spcAft>
              <a:spcPct val="35000"/>
            </a:spcAft>
          </a:pPr>
          <a:r>
            <a:rPr lang="en-US" sz="1600" dirty="0"/>
            <a:t>systems scored higher</a:t>
          </a:r>
        </a:p>
      </dgm:t>
    </dgm:pt>
    <dgm:pt modelId="{655CBB4A-D5AC-4449-B353-94F40A3571A0}" type="parTrans" cxnId="{39B65480-DCCA-4809-85C8-72F7D360B3C2}">
      <dgm:prSet/>
      <dgm:spPr>
        <a:ln>
          <a:solidFill>
            <a:srgbClr val="FFC000"/>
          </a:solidFill>
        </a:ln>
      </dgm:spPr>
      <dgm:t>
        <a:bodyPr/>
        <a:lstStyle/>
        <a:p>
          <a:endParaRPr lang="en-US"/>
        </a:p>
      </dgm:t>
    </dgm:pt>
    <dgm:pt modelId="{6ED3DEBC-AFB9-4B5D-AF42-927D73629C79}" type="sibTrans" cxnId="{39B65480-DCCA-4809-85C8-72F7D360B3C2}">
      <dgm:prSet/>
      <dgm:spPr/>
      <dgm:t>
        <a:bodyPr/>
        <a:lstStyle/>
        <a:p>
          <a:endParaRPr lang="en-US"/>
        </a:p>
      </dgm:t>
    </dgm:pt>
    <dgm:pt modelId="{6B36F36A-56E6-416F-B524-4490EBF462F4}">
      <dgm:prSet phldrT="[Text]" custT="1"/>
      <dgm:spPr>
        <a:ln>
          <a:solidFill>
            <a:srgbClr val="FFC000"/>
          </a:solidFill>
        </a:ln>
      </dgm:spPr>
      <dgm:t>
        <a:bodyPr/>
        <a:lstStyle/>
        <a:p>
          <a:pPr>
            <a:spcAft>
              <a:spcPts val="0"/>
            </a:spcAft>
          </a:pPr>
          <a:r>
            <a:rPr lang="en-US" sz="3600" dirty="0"/>
            <a:t>6</a:t>
          </a:r>
          <a:r>
            <a:rPr lang="en-US" sz="1700" dirty="0"/>
            <a:t> </a:t>
          </a:r>
        </a:p>
        <a:p>
          <a:pPr>
            <a:spcAft>
              <a:spcPct val="35000"/>
            </a:spcAft>
          </a:pPr>
          <a:r>
            <a:rPr lang="en-US" sz="1600" dirty="0"/>
            <a:t>systems not different</a:t>
          </a:r>
        </a:p>
      </dgm:t>
    </dgm:pt>
    <dgm:pt modelId="{F23FEFBE-BB68-41A2-9B72-385E23523056}" type="parTrans" cxnId="{3FBF4B85-9F7C-4F48-972F-245FE29C5484}">
      <dgm:prSet/>
      <dgm:spPr>
        <a:ln>
          <a:solidFill>
            <a:srgbClr val="FFC000"/>
          </a:solidFill>
        </a:ln>
      </dgm:spPr>
      <dgm:t>
        <a:bodyPr/>
        <a:lstStyle/>
        <a:p>
          <a:endParaRPr lang="en-US"/>
        </a:p>
      </dgm:t>
    </dgm:pt>
    <dgm:pt modelId="{2C166AB6-2D99-4DA3-AE2D-0428AC22CF9C}" type="sibTrans" cxnId="{3FBF4B85-9F7C-4F48-972F-245FE29C5484}">
      <dgm:prSet/>
      <dgm:spPr/>
      <dgm:t>
        <a:bodyPr/>
        <a:lstStyle/>
        <a:p>
          <a:endParaRPr lang="en-US"/>
        </a:p>
      </dgm:t>
    </dgm:pt>
    <dgm:pt modelId="{DE7F33C9-9889-4982-9160-1EB78C1466EC}">
      <dgm:prSet phldrT="[Text]" custT="1"/>
      <dgm:spPr>
        <a:ln>
          <a:solidFill>
            <a:srgbClr val="FFC000"/>
          </a:solidFill>
        </a:ln>
      </dgm:spPr>
      <dgm:t>
        <a:bodyPr/>
        <a:lstStyle/>
        <a:p>
          <a:pPr>
            <a:spcAft>
              <a:spcPts val="0"/>
            </a:spcAft>
          </a:pPr>
          <a:r>
            <a:rPr lang="en-US" sz="3600" dirty="0"/>
            <a:t>6</a:t>
          </a:r>
          <a:r>
            <a:rPr lang="en-US" sz="1700" dirty="0"/>
            <a:t> </a:t>
          </a:r>
        </a:p>
        <a:p>
          <a:pPr>
            <a:spcAft>
              <a:spcPct val="35000"/>
            </a:spcAft>
          </a:pPr>
          <a:r>
            <a:rPr lang="en-US" sz="1600" dirty="0"/>
            <a:t>systems scored lower</a:t>
          </a:r>
        </a:p>
      </dgm:t>
    </dgm:pt>
    <dgm:pt modelId="{A327A8DC-7D84-44A1-BED5-5D39112B4570}" type="parTrans" cxnId="{FDBEA229-AFB7-41E8-9823-69A10B19F801}">
      <dgm:prSet/>
      <dgm:spPr>
        <a:ln>
          <a:solidFill>
            <a:srgbClr val="FFC000"/>
          </a:solidFill>
        </a:ln>
      </dgm:spPr>
      <dgm:t>
        <a:bodyPr/>
        <a:lstStyle/>
        <a:p>
          <a:endParaRPr lang="en-US"/>
        </a:p>
      </dgm:t>
    </dgm:pt>
    <dgm:pt modelId="{775D4786-3F00-44D0-95A6-893CBEA17009}" type="sibTrans" cxnId="{FDBEA229-AFB7-41E8-9823-69A10B19F801}">
      <dgm:prSet/>
      <dgm:spPr/>
      <dgm:t>
        <a:bodyPr/>
        <a:lstStyle/>
        <a:p>
          <a:endParaRPr lang="en-US"/>
        </a:p>
      </dgm:t>
    </dgm:pt>
    <dgm:pt modelId="{931C8CCC-5ACE-49D6-980E-2DD7C86CBB3D}" type="pres">
      <dgm:prSet presAssocID="{086CF06F-9536-455D-8AC1-5CBCEB740A85}" presName="diagram" presStyleCnt="0">
        <dgm:presLayoutVars>
          <dgm:chPref val="1"/>
          <dgm:dir/>
          <dgm:animOne val="branch"/>
          <dgm:animLvl val="lvl"/>
          <dgm:resizeHandles/>
        </dgm:presLayoutVars>
      </dgm:prSet>
      <dgm:spPr/>
      <dgm:t>
        <a:bodyPr/>
        <a:lstStyle/>
        <a:p>
          <a:endParaRPr lang="en-US"/>
        </a:p>
      </dgm:t>
    </dgm:pt>
    <dgm:pt modelId="{A0A79385-C827-4CF9-A16F-CDDCC4CCCD9A}" type="pres">
      <dgm:prSet presAssocID="{0BFB5EF0-5C35-4779-80CE-C9DC57E403AC}" presName="root" presStyleCnt="0"/>
      <dgm:spPr/>
    </dgm:pt>
    <dgm:pt modelId="{517594DA-4B9A-486C-A5E3-39F8CF899E48}" type="pres">
      <dgm:prSet presAssocID="{0BFB5EF0-5C35-4779-80CE-C9DC57E403AC}" presName="rootComposite" presStyleCnt="0"/>
      <dgm:spPr/>
    </dgm:pt>
    <dgm:pt modelId="{ED712552-2198-44B7-9767-219B402672EC}" type="pres">
      <dgm:prSet presAssocID="{0BFB5EF0-5C35-4779-80CE-C9DC57E403AC}" presName="rootText" presStyleLbl="node1" presStyleIdx="0" presStyleCnt="3" custScaleX="170063"/>
      <dgm:spPr/>
      <dgm:t>
        <a:bodyPr/>
        <a:lstStyle/>
        <a:p>
          <a:endParaRPr lang="en-US"/>
        </a:p>
      </dgm:t>
    </dgm:pt>
    <dgm:pt modelId="{659ABBBB-29EB-496A-A7A2-E517FE4FC2AF}" type="pres">
      <dgm:prSet presAssocID="{0BFB5EF0-5C35-4779-80CE-C9DC57E403AC}" presName="rootConnector" presStyleLbl="node1" presStyleIdx="0" presStyleCnt="3"/>
      <dgm:spPr/>
      <dgm:t>
        <a:bodyPr/>
        <a:lstStyle/>
        <a:p>
          <a:endParaRPr lang="en-US"/>
        </a:p>
      </dgm:t>
    </dgm:pt>
    <dgm:pt modelId="{179A8C3A-81BE-463E-A632-126D4407669C}" type="pres">
      <dgm:prSet presAssocID="{0BFB5EF0-5C35-4779-80CE-C9DC57E403AC}" presName="childShape" presStyleCnt="0"/>
      <dgm:spPr/>
    </dgm:pt>
    <dgm:pt modelId="{511D26C3-D990-4B1D-B271-91BB8003E5E5}" type="pres">
      <dgm:prSet presAssocID="{35955227-1B02-4A68-B70A-FDF3EF1E8028}" presName="Name13" presStyleLbl="parChTrans1D2" presStyleIdx="0" presStyleCnt="9"/>
      <dgm:spPr/>
      <dgm:t>
        <a:bodyPr/>
        <a:lstStyle/>
        <a:p>
          <a:endParaRPr lang="en-US"/>
        </a:p>
      </dgm:t>
    </dgm:pt>
    <dgm:pt modelId="{CCE495E5-47F0-44B5-80C4-76F29FB67E8F}" type="pres">
      <dgm:prSet presAssocID="{45D0D309-D4A5-4972-B4DD-46BF1B1EFB45}" presName="childText" presStyleLbl="bgAcc1" presStyleIdx="0" presStyleCnt="9" custScaleX="152791">
        <dgm:presLayoutVars>
          <dgm:bulletEnabled val="1"/>
        </dgm:presLayoutVars>
      </dgm:prSet>
      <dgm:spPr/>
      <dgm:t>
        <a:bodyPr/>
        <a:lstStyle/>
        <a:p>
          <a:endParaRPr lang="en-US"/>
        </a:p>
      </dgm:t>
    </dgm:pt>
    <dgm:pt modelId="{AE94F220-4D48-4275-A662-5FD9BC5ACD92}" type="pres">
      <dgm:prSet presAssocID="{7E6E90DC-11A7-4263-B2B7-65E1B528C1F4}" presName="Name13" presStyleLbl="parChTrans1D2" presStyleIdx="1" presStyleCnt="9"/>
      <dgm:spPr/>
      <dgm:t>
        <a:bodyPr/>
        <a:lstStyle/>
        <a:p>
          <a:endParaRPr lang="en-US"/>
        </a:p>
      </dgm:t>
    </dgm:pt>
    <dgm:pt modelId="{646E592D-0FA2-4726-879C-512316BFC2A0}" type="pres">
      <dgm:prSet presAssocID="{D7C92849-98E6-44FF-82F7-680D497C774A}" presName="childText" presStyleLbl="bgAcc1" presStyleIdx="1" presStyleCnt="9" custScaleX="152791">
        <dgm:presLayoutVars>
          <dgm:bulletEnabled val="1"/>
        </dgm:presLayoutVars>
      </dgm:prSet>
      <dgm:spPr/>
      <dgm:t>
        <a:bodyPr/>
        <a:lstStyle/>
        <a:p>
          <a:endParaRPr lang="en-US"/>
        </a:p>
      </dgm:t>
    </dgm:pt>
    <dgm:pt modelId="{DCEE1829-8B60-4E3D-9883-27461753A259}" type="pres">
      <dgm:prSet presAssocID="{43E34361-83EE-4AF0-B693-4C010FD66E76}" presName="Name13" presStyleLbl="parChTrans1D2" presStyleIdx="2" presStyleCnt="9"/>
      <dgm:spPr/>
      <dgm:t>
        <a:bodyPr/>
        <a:lstStyle/>
        <a:p>
          <a:endParaRPr lang="en-US"/>
        </a:p>
      </dgm:t>
    </dgm:pt>
    <dgm:pt modelId="{4245970E-492F-4BC4-B9D8-D498FBF1F441}" type="pres">
      <dgm:prSet presAssocID="{C8F542EE-BC9A-44AE-B055-CBEBAD7FC3C2}" presName="childText" presStyleLbl="bgAcc1" presStyleIdx="2" presStyleCnt="9" custScaleX="152791">
        <dgm:presLayoutVars>
          <dgm:bulletEnabled val="1"/>
        </dgm:presLayoutVars>
      </dgm:prSet>
      <dgm:spPr/>
      <dgm:t>
        <a:bodyPr/>
        <a:lstStyle/>
        <a:p>
          <a:endParaRPr lang="en-US"/>
        </a:p>
      </dgm:t>
    </dgm:pt>
    <dgm:pt modelId="{1A9E4EF5-3108-478F-8C99-5FFA003DE09E}" type="pres">
      <dgm:prSet presAssocID="{0AC4F96B-1D72-431A-90F5-7D8BE1E69B2A}" presName="root" presStyleCnt="0"/>
      <dgm:spPr/>
    </dgm:pt>
    <dgm:pt modelId="{380720C1-3F7E-4965-B70E-9054680BCB8A}" type="pres">
      <dgm:prSet presAssocID="{0AC4F96B-1D72-431A-90F5-7D8BE1E69B2A}" presName="rootComposite" presStyleCnt="0"/>
      <dgm:spPr/>
    </dgm:pt>
    <dgm:pt modelId="{C2559CEC-9B26-4C4F-B50C-27D152A69E16}" type="pres">
      <dgm:prSet presAssocID="{0AC4F96B-1D72-431A-90F5-7D8BE1E69B2A}" presName="rootText" presStyleLbl="node1" presStyleIdx="1" presStyleCnt="3" custScaleX="170063"/>
      <dgm:spPr/>
      <dgm:t>
        <a:bodyPr/>
        <a:lstStyle/>
        <a:p>
          <a:endParaRPr lang="en-US"/>
        </a:p>
      </dgm:t>
    </dgm:pt>
    <dgm:pt modelId="{8CC4F6C5-345A-4E9C-B6CA-4AB7B755FC72}" type="pres">
      <dgm:prSet presAssocID="{0AC4F96B-1D72-431A-90F5-7D8BE1E69B2A}" presName="rootConnector" presStyleLbl="node1" presStyleIdx="1" presStyleCnt="3"/>
      <dgm:spPr/>
      <dgm:t>
        <a:bodyPr/>
        <a:lstStyle/>
        <a:p>
          <a:endParaRPr lang="en-US"/>
        </a:p>
      </dgm:t>
    </dgm:pt>
    <dgm:pt modelId="{5FB46F4A-2886-43E8-BAA2-1BC27F5F6482}" type="pres">
      <dgm:prSet presAssocID="{0AC4F96B-1D72-431A-90F5-7D8BE1E69B2A}" presName="childShape" presStyleCnt="0"/>
      <dgm:spPr/>
    </dgm:pt>
    <dgm:pt modelId="{EBBE56EF-8453-4A39-95CC-06493E583699}" type="pres">
      <dgm:prSet presAssocID="{928F3BF2-EA89-4EAE-987E-9B71B79361A2}" presName="Name13" presStyleLbl="parChTrans1D2" presStyleIdx="3" presStyleCnt="9"/>
      <dgm:spPr/>
      <dgm:t>
        <a:bodyPr/>
        <a:lstStyle/>
        <a:p>
          <a:endParaRPr lang="en-US"/>
        </a:p>
      </dgm:t>
    </dgm:pt>
    <dgm:pt modelId="{CA3394C2-D5A0-42CE-83C9-2A5CF3F62784}" type="pres">
      <dgm:prSet presAssocID="{93F1A189-7E4E-4698-A222-564F56D82396}" presName="childText" presStyleLbl="bgAcc1" presStyleIdx="3" presStyleCnt="9" custScaleX="152791">
        <dgm:presLayoutVars>
          <dgm:bulletEnabled val="1"/>
        </dgm:presLayoutVars>
      </dgm:prSet>
      <dgm:spPr/>
      <dgm:t>
        <a:bodyPr/>
        <a:lstStyle/>
        <a:p>
          <a:endParaRPr lang="en-US"/>
        </a:p>
      </dgm:t>
    </dgm:pt>
    <dgm:pt modelId="{BD17E3B5-A412-41D6-8126-871C06B177F4}" type="pres">
      <dgm:prSet presAssocID="{CCF8E054-3460-49E5-B353-2E219BA36910}" presName="Name13" presStyleLbl="parChTrans1D2" presStyleIdx="4" presStyleCnt="9"/>
      <dgm:spPr/>
      <dgm:t>
        <a:bodyPr/>
        <a:lstStyle/>
        <a:p>
          <a:endParaRPr lang="en-US"/>
        </a:p>
      </dgm:t>
    </dgm:pt>
    <dgm:pt modelId="{24A39F86-12F5-49B4-9393-695668E072B7}" type="pres">
      <dgm:prSet presAssocID="{D2B8C875-89E5-4A4E-AC9A-38420CF3BEF0}" presName="childText" presStyleLbl="bgAcc1" presStyleIdx="4" presStyleCnt="9" custScaleX="152791">
        <dgm:presLayoutVars>
          <dgm:bulletEnabled val="1"/>
        </dgm:presLayoutVars>
      </dgm:prSet>
      <dgm:spPr/>
      <dgm:t>
        <a:bodyPr/>
        <a:lstStyle/>
        <a:p>
          <a:endParaRPr lang="en-US"/>
        </a:p>
      </dgm:t>
    </dgm:pt>
    <dgm:pt modelId="{5B0241AC-6A40-4949-87A3-D270EB457651}" type="pres">
      <dgm:prSet presAssocID="{A5ACA413-3C22-4C44-BF0F-9945EB8E8373}" presName="Name13" presStyleLbl="parChTrans1D2" presStyleIdx="5" presStyleCnt="9"/>
      <dgm:spPr/>
      <dgm:t>
        <a:bodyPr/>
        <a:lstStyle/>
        <a:p>
          <a:endParaRPr lang="en-US"/>
        </a:p>
      </dgm:t>
    </dgm:pt>
    <dgm:pt modelId="{0E14E0FB-2762-4CFD-940E-2907FE3CF01E}" type="pres">
      <dgm:prSet presAssocID="{132F3CFD-CB65-4D1C-B898-7D2AE1388163}" presName="childText" presStyleLbl="bgAcc1" presStyleIdx="5" presStyleCnt="9" custScaleX="152791">
        <dgm:presLayoutVars>
          <dgm:bulletEnabled val="1"/>
        </dgm:presLayoutVars>
      </dgm:prSet>
      <dgm:spPr/>
      <dgm:t>
        <a:bodyPr/>
        <a:lstStyle/>
        <a:p>
          <a:endParaRPr lang="en-US"/>
        </a:p>
      </dgm:t>
    </dgm:pt>
    <dgm:pt modelId="{6CB23FD3-8069-4814-A7B2-2B6F13B08C8C}" type="pres">
      <dgm:prSet presAssocID="{3BC0C59C-9447-4390-863C-7D0A7F18BF34}" presName="root" presStyleCnt="0"/>
      <dgm:spPr/>
    </dgm:pt>
    <dgm:pt modelId="{F46808ED-39B0-4124-B627-9431EB2A0DE9}" type="pres">
      <dgm:prSet presAssocID="{3BC0C59C-9447-4390-863C-7D0A7F18BF34}" presName="rootComposite" presStyleCnt="0"/>
      <dgm:spPr/>
    </dgm:pt>
    <dgm:pt modelId="{140D6F39-F381-49E9-8C7A-25DAE51D842A}" type="pres">
      <dgm:prSet presAssocID="{3BC0C59C-9447-4390-863C-7D0A7F18BF34}" presName="rootText" presStyleLbl="node1" presStyleIdx="2" presStyleCnt="3" custScaleX="170063"/>
      <dgm:spPr/>
      <dgm:t>
        <a:bodyPr/>
        <a:lstStyle/>
        <a:p>
          <a:endParaRPr lang="en-US"/>
        </a:p>
      </dgm:t>
    </dgm:pt>
    <dgm:pt modelId="{1D26271A-594B-420C-85D2-8193CCEE368E}" type="pres">
      <dgm:prSet presAssocID="{3BC0C59C-9447-4390-863C-7D0A7F18BF34}" presName="rootConnector" presStyleLbl="node1" presStyleIdx="2" presStyleCnt="3"/>
      <dgm:spPr/>
      <dgm:t>
        <a:bodyPr/>
        <a:lstStyle/>
        <a:p>
          <a:endParaRPr lang="en-US"/>
        </a:p>
      </dgm:t>
    </dgm:pt>
    <dgm:pt modelId="{4D41EDAC-449D-469C-B32E-E7E28970AF36}" type="pres">
      <dgm:prSet presAssocID="{3BC0C59C-9447-4390-863C-7D0A7F18BF34}" presName="childShape" presStyleCnt="0"/>
      <dgm:spPr/>
    </dgm:pt>
    <dgm:pt modelId="{124EA964-7A1C-4DBD-8DBE-783E1EFFDBFB}" type="pres">
      <dgm:prSet presAssocID="{655CBB4A-D5AC-4449-B353-94F40A3571A0}" presName="Name13" presStyleLbl="parChTrans1D2" presStyleIdx="6" presStyleCnt="9"/>
      <dgm:spPr/>
      <dgm:t>
        <a:bodyPr/>
        <a:lstStyle/>
        <a:p>
          <a:endParaRPr lang="en-US"/>
        </a:p>
      </dgm:t>
    </dgm:pt>
    <dgm:pt modelId="{9932F508-2FF0-4D2D-A596-2C1370F68D28}" type="pres">
      <dgm:prSet presAssocID="{16F7E7D7-8B79-40B4-B97D-1117D20037AE}" presName="childText" presStyleLbl="bgAcc1" presStyleIdx="6" presStyleCnt="9" custScaleX="152791">
        <dgm:presLayoutVars>
          <dgm:bulletEnabled val="1"/>
        </dgm:presLayoutVars>
      </dgm:prSet>
      <dgm:spPr/>
      <dgm:t>
        <a:bodyPr/>
        <a:lstStyle/>
        <a:p>
          <a:endParaRPr lang="en-US"/>
        </a:p>
      </dgm:t>
    </dgm:pt>
    <dgm:pt modelId="{416F086A-B9E8-4AD5-B28B-80B427AE0A0F}" type="pres">
      <dgm:prSet presAssocID="{F23FEFBE-BB68-41A2-9B72-385E23523056}" presName="Name13" presStyleLbl="parChTrans1D2" presStyleIdx="7" presStyleCnt="9"/>
      <dgm:spPr/>
      <dgm:t>
        <a:bodyPr/>
        <a:lstStyle/>
        <a:p>
          <a:endParaRPr lang="en-US"/>
        </a:p>
      </dgm:t>
    </dgm:pt>
    <dgm:pt modelId="{D3A3DB34-20C2-40EA-A9A8-3D0EA8B62164}" type="pres">
      <dgm:prSet presAssocID="{6B36F36A-56E6-416F-B524-4490EBF462F4}" presName="childText" presStyleLbl="bgAcc1" presStyleIdx="7" presStyleCnt="9" custScaleX="152791">
        <dgm:presLayoutVars>
          <dgm:bulletEnabled val="1"/>
        </dgm:presLayoutVars>
      </dgm:prSet>
      <dgm:spPr/>
      <dgm:t>
        <a:bodyPr/>
        <a:lstStyle/>
        <a:p>
          <a:endParaRPr lang="en-US"/>
        </a:p>
      </dgm:t>
    </dgm:pt>
    <dgm:pt modelId="{C37F0C50-4BB0-4F73-AB6D-55037CBA05DB}" type="pres">
      <dgm:prSet presAssocID="{A327A8DC-7D84-44A1-BED5-5D39112B4570}" presName="Name13" presStyleLbl="parChTrans1D2" presStyleIdx="8" presStyleCnt="9"/>
      <dgm:spPr/>
      <dgm:t>
        <a:bodyPr/>
        <a:lstStyle/>
        <a:p>
          <a:endParaRPr lang="en-US"/>
        </a:p>
      </dgm:t>
    </dgm:pt>
    <dgm:pt modelId="{EF156C19-FE91-4646-B7B0-DF5744FCED2F}" type="pres">
      <dgm:prSet presAssocID="{DE7F33C9-9889-4982-9160-1EB78C1466EC}" presName="childText" presStyleLbl="bgAcc1" presStyleIdx="8" presStyleCnt="9" custScaleX="152791">
        <dgm:presLayoutVars>
          <dgm:bulletEnabled val="1"/>
        </dgm:presLayoutVars>
      </dgm:prSet>
      <dgm:spPr/>
      <dgm:t>
        <a:bodyPr/>
        <a:lstStyle/>
        <a:p>
          <a:endParaRPr lang="en-US"/>
        </a:p>
      </dgm:t>
    </dgm:pt>
  </dgm:ptLst>
  <dgm:cxnLst>
    <dgm:cxn modelId="{AF26CD0B-9F37-4FD5-91C2-8C7B9C6AC641}" type="presOf" srcId="{928F3BF2-EA89-4EAE-987E-9B71B79361A2}" destId="{EBBE56EF-8453-4A39-95CC-06493E583699}" srcOrd="0" destOrd="0" presId="urn:microsoft.com/office/officeart/2005/8/layout/hierarchy3"/>
    <dgm:cxn modelId="{06D7B356-71DA-4C07-A5C4-4F07D6E4522B}" srcId="{0AC4F96B-1D72-431A-90F5-7D8BE1E69B2A}" destId="{D2B8C875-89E5-4A4E-AC9A-38420CF3BEF0}" srcOrd="1" destOrd="0" parTransId="{CCF8E054-3460-49E5-B353-2E219BA36910}" sibTransId="{316D0B73-4659-45E6-9DFF-6A4583923CC6}"/>
    <dgm:cxn modelId="{AF60C64A-8631-45F4-9A76-AA8F2491F7F3}" type="presOf" srcId="{16F7E7D7-8B79-40B4-B97D-1117D20037AE}" destId="{9932F508-2FF0-4D2D-A596-2C1370F68D28}" srcOrd="0" destOrd="0" presId="urn:microsoft.com/office/officeart/2005/8/layout/hierarchy3"/>
    <dgm:cxn modelId="{39B65480-DCCA-4809-85C8-72F7D360B3C2}" srcId="{3BC0C59C-9447-4390-863C-7D0A7F18BF34}" destId="{16F7E7D7-8B79-40B4-B97D-1117D20037AE}" srcOrd="0" destOrd="0" parTransId="{655CBB4A-D5AC-4449-B353-94F40A3571A0}" sibTransId="{6ED3DEBC-AFB9-4B5D-AF42-927D73629C79}"/>
    <dgm:cxn modelId="{39F1CF1C-4589-48D6-92D7-859F24702D59}" type="presOf" srcId="{655CBB4A-D5AC-4449-B353-94F40A3571A0}" destId="{124EA964-7A1C-4DBD-8DBE-783E1EFFDBFB}" srcOrd="0" destOrd="0" presId="urn:microsoft.com/office/officeart/2005/8/layout/hierarchy3"/>
    <dgm:cxn modelId="{4609FEF1-671D-4910-9D8A-7EAB44450F71}" type="presOf" srcId="{086CF06F-9536-455D-8AC1-5CBCEB740A85}" destId="{931C8CCC-5ACE-49D6-980E-2DD7C86CBB3D}" srcOrd="0" destOrd="0" presId="urn:microsoft.com/office/officeart/2005/8/layout/hierarchy3"/>
    <dgm:cxn modelId="{070F756E-2E70-4853-B13C-DE0E92620372}" type="presOf" srcId="{45D0D309-D4A5-4972-B4DD-46BF1B1EFB45}" destId="{CCE495E5-47F0-44B5-80C4-76F29FB67E8F}" srcOrd="0" destOrd="0" presId="urn:microsoft.com/office/officeart/2005/8/layout/hierarchy3"/>
    <dgm:cxn modelId="{9A93AB87-987E-4C67-9EAF-2B9B01E0AE94}" srcId="{086CF06F-9536-455D-8AC1-5CBCEB740A85}" destId="{3BC0C59C-9447-4390-863C-7D0A7F18BF34}" srcOrd="2" destOrd="0" parTransId="{F4F6B3D1-EEE1-4CD4-B113-7A63A3F6F0ED}" sibTransId="{DD9C5097-658F-4A2D-B85F-B49E616AE692}"/>
    <dgm:cxn modelId="{27819BAC-9B58-4F72-86E0-300BC47C3E1F}" srcId="{086CF06F-9536-455D-8AC1-5CBCEB740A85}" destId="{0AC4F96B-1D72-431A-90F5-7D8BE1E69B2A}" srcOrd="1" destOrd="0" parTransId="{0A5ED427-EDEC-4ECF-BBED-F8763F41D49D}" sibTransId="{0C3062D4-D7D1-4FEC-9B09-8A36FC4C2889}"/>
    <dgm:cxn modelId="{44E6EC57-DCB6-4D29-A32D-7D4ED3E0E852}" type="presOf" srcId="{0AC4F96B-1D72-431A-90F5-7D8BE1E69B2A}" destId="{C2559CEC-9B26-4C4F-B50C-27D152A69E16}" srcOrd="0" destOrd="0" presId="urn:microsoft.com/office/officeart/2005/8/layout/hierarchy3"/>
    <dgm:cxn modelId="{8C1954A3-E3D7-4574-AE3B-2EF607BB4F9E}" type="presOf" srcId="{3BC0C59C-9447-4390-863C-7D0A7F18BF34}" destId="{140D6F39-F381-49E9-8C7A-25DAE51D842A}" srcOrd="0" destOrd="0" presId="urn:microsoft.com/office/officeart/2005/8/layout/hierarchy3"/>
    <dgm:cxn modelId="{0589950B-1A1A-4E50-B988-7E668D1790AD}" type="presOf" srcId="{A327A8DC-7D84-44A1-BED5-5D39112B4570}" destId="{C37F0C50-4BB0-4F73-AB6D-55037CBA05DB}" srcOrd="0" destOrd="0" presId="urn:microsoft.com/office/officeart/2005/8/layout/hierarchy3"/>
    <dgm:cxn modelId="{D42AB469-BB27-41E0-B0F5-5B5CC05CDE4E}" type="presOf" srcId="{0AC4F96B-1D72-431A-90F5-7D8BE1E69B2A}" destId="{8CC4F6C5-345A-4E9C-B6CA-4AB7B755FC72}" srcOrd="1" destOrd="0" presId="urn:microsoft.com/office/officeart/2005/8/layout/hierarchy3"/>
    <dgm:cxn modelId="{19C55D50-862E-4BE0-A18A-7656484E42D4}" type="presOf" srcId="{D7C92849-98E6-44FF-82F7-680D497C774A}" destId="{646E592D-0FA2-4726-879C-512316BFC2A0}" srcOrd="0" destOrd="0" presId="urn:microsoft.com/office/officeart/2005/8/layout/hierarchy3"/>
    <dgm:cxn modelId="{D0F5EB9A-B0E5-4991-9A91-EDE5675050E0}" type="presOf" srcId="{0BFB5EF0-5C35-4779-80CE-C9DC57E403AC}" destId="{ED712552-2198-44B7-9767-219B402672EC}" srcOrd="0" destOrd="0" presId="urn:microsoft.com/office/officeart/2005/8/layout/hierarchy3"/>
    <dgm:cxn modelId="{5A0C59A5-ED5D-4B96-8B0F-7C5B3D59CF93}" srcId="{0BFB5EF0-5C35-4779-80CE-C9DC57E403AC}" destId="{C8F542EE-BC9A-44AE-B055-CBEBAD7FC3C2}" srcOrd="2" destOrd="0" parTransId="{43E34361-83EE-4AF0-B693-4C010FD66E76}" sibTransId="{7490EFD6-1C7A-499C-997B-96E6E952B7CF}"/>
    <dgm:cxn modelId="{FDBEA229-AFB7-41E8-9823-69A10B19F801}" srcId="{3BC0C59C-9447-4390-863C-7D0A7F18BF34}" destId="{DE7F33C9-9889-4982-9160-1EB78C1466EC}" srcOrd="2" destOrd="0" parTransId="{A327A8DC-7D84-44A1-BED5-5D39112B4570}" sibTransId="{775D4786-3F00-44D0-95A6-893CBEA17009}"/>
    <dgm:cxn modelId="{FD1EDB52-2B2C-4E45-A52F-21F6C6009FDA}" type="presOf" srcId="{93F1A189-7E4E-4698-A222-564F56D82396}" destId="{CA3394C2-D5A0-42CE-83C9-2A5CF3F62784}" srcOrd="0" destOrd="0" presId="urn:microsoft.com/office/officeart/2005/8/layout/hierarchy3"/>
    <dgm:cxn modelId="{E0B5FFEB-23AB-4F5A-8689-A55381D08354}" type="presOf" srcId="{35955227-1B02-4A68-B70A-FDF3EF1E8028}" destId="{511D26C3-D990-4B1D-B271-91BB8003E5E5}" srcOrd="0" destOrd="0" presId="urn:microsoft.com/office/officeart/2005/8/layout/hierarchy3"/>
    <dgm:cxn modelId="{61C8ED88-205D-48E1-9DDF-20B561FD0573}" srcId="{0AC4F96B-1D72-431A-90F5-7D8BE1E69B2A}" destId="{93F1A189-7E4E-4698-A222-564F56D82396}" srcOrd="0" destOrd="0" parTransId="{928F3BF2-EA89-4EAE-987E-9B71B79361A2}" sibTransId="{04B23EA3-B0CD-4AFE-B691-24916CBDEF29}"/>
    <dgm:cxn modelId="{3FBF4B85-9F7C-4F48-972F-245FE29C5484}" srcId="{3BC0C59C-9447-4390-863C-7D0A7F18BF34}" destId="{6B36F36A-56E6-416F-B524-4490EBF462F4}" srcOrd="1" destOrd="0" parTransId="{F23FEFBE-BB68-41A2-9B72-385E23523056}" sibTransId="{2C166AB6-2D99-4DA3-AE2D-0428AC22CF9C}"/>
    <dgm:cxn modelId="{55A62C39-81B9-4D9F-99BC-BD04F1F03019}" type="presOf" srcId="{132F3CFD-CB65-4D1C-B898-7D2AE1388163}" destId="{0E14E0FB-2762-4CFD-940E-2907FE3CF01E}" srcOrd="0" destOrd="0" presId="urn:microsoft.com/office/officeart/2005/8/layout/hierarchy3"/>
    <dgm:cxn modelId="{1538B82C-7A81-4E08-A20B-337CB058EAD6}" type="presOf" srcId="{7E6E90DC-11A7-4263-B2B7-65E1B528C1F4}" destId="{AE94F220-4D48-4275-A662-5FD9BC5ACD92}" srcOrd="0" destOrd="0" presId="urn:microsoft.com/office/officeart/2005/8/layout/hierarchy3"/>
    <dgm:cxn modelId="{6919FCF0-111F-4C0B-AB7E-8FE247A56395}" type="presOf" srcId="{A5ACA413-3C22-4C44-BF0F-9945EB8E8373}" destId="{5B0241AC-6A40-4949-87A3-D270EB457651}" srcOrd="0" destOrd="0" presId="urn:microsoft.com/office/officeart/2005/8/layout/hierarchy3"/>
    <dgm:cxn modelId="{2D0847EF-60EB-4672-AEB0-DE96190809DF}" type="presOf" srcId="{C8F542EE-BC9A-44AE-B055-CBEBAD7FC3C2}" destId="{4245970E-492F-4BC4-B9D8-D498FBF1F441}" srcOrd="0" destOrd="0" presId="urn:microsoft.com/office/officeart/2005/8/layout/hierarchy3"/>
    <dgm:cxn modelId="{08695054-5071-47B3-8E6B-12B0ED671059}" type="presOf" srcId="{CCF8E054-3460-49E5-B353-2E219BA36910}" destId="{BD17E3B5-A412-41D6-8126-871C06B177F4}" srcOrd="0" destOrd="0" presId="urn:microsoft.com/office/officeart/2005/8/layout/hierarchy3"/>
    <dgm:cxn modelId="{29BCD414-BA0E-4AB7-B409-847AA880282A}" type="presOf" srcId="{0BFB5EF0-5C35-4779-80CE-C9DC57E403AC}" destId="{659ABBBB-29EB-496A-A7A2-E517FE4FC2AF}" srcOrd="1" destOrd="0" presId="urn:microsoft.com/office/officeart/2005/8/layout/hierarchy3"/>
    <dgm:cxn modelId="{2A005B45-6AB1-45DB-9F97-2AA71C936CCB}" srcId="{086CF06F-9536-455D-8AC1-5CBCEB740A85}" destId="{0BFB5EF0-5C35-4779-80CE-C9DC57E403AC}" srcOrd="0" destOrd="0" parTransId="{93F360CF-11DF-427E-8E59-BDE07A7A6E61}" sibTransId="{E5E12C90-86F7-4D63-AB61-7E4AAC688BFE}"/>
    <dgm:cxn modelId="{784AFB58-5C8D-481C-ACE1-7E442AA4FEAC}" srcId="{0BFB5EF0-5C35-4779-80CE-C9DC57E403AC}" destId="{45D0D309-D4A5-4972-B4DD-46BF1B1EFB45}" srcOrd="0" destOrd="0" parTransId="{35955227-1B02-4A68-B70A-FDF3EF1E8028}" sibTransId="{C12A86E6-AE8B-44C4-87F8-D1C01B50DF38}"/>
    <dgm:cxn modelId="{03A7737A-8327-460A-B08D-23AE66C717B7}" type="presOf" srcId="{F23FEFBE-BB68-41A2-9B72-385E23523056}" destId="{416F086A-B9E8-4AD5-B28B-80B427AE0A0F}" srcOrd="0" destOrd="0" presId="urn:microsoft.com/office/officeart/2005/8/layout/hierarchy3"/>
    <dgm:cxn modelId="{7D8BA5DC-24E5-4E64-AA57-8098ABD24982}" srcId="{0AC4F96B-1D72-431A-90F5-7D8BE1E69B2A}" destId="{132F3CFD-CB65-4D1C-B898-7D2AE1388163}" srcOrd="2" destOrd="0" parTransId="{A5ACA413-3C22-4C44-BF0F-9945EB8E8373}" sibTransId="{F6D62867-6336-4815-9F44-E935E221D782}"/>
    <dgm:cxn modelId="{0B903ED1-FD06-43F3-BE92-B347C2C9671D}" srcId="{0BFB5EF0-5C35-4779-80CE-C9DC57E403AC}" destId="{D7C92849-98E6-44FF-82F7-680D497C774A}" srcOrd="1" destOrd="0" parTransId="{7E6E90DC-11A7-4263-B2B7-65E1B528C1F4}" sibTransId="{D1118CF9-D2CE-4482-89A6-4EDC566F1BF9}"/>
    <dgm:cxn modelId="{87594218-9F10-4092-B1B3-EB95B08F0850}" type="presOf" srcId="{3BC0C59C-9447-4390-863C-7D0A7F18BF34}" destId="{1D26271A-594B-420C-85D2-8193CCEE368E}" srcOrd="1" destOrd="0" presId="urn:microsoft.com/office/officeart/2005/8/layout/hierarchy3"/>
    <dgm:cxn modelId="{1B2CD056-3A1E-4C21-9A43-5C47FE659614}" type="presOf" srcId="{43E34361-83EE-4AF0-B693-4C010FD66E76}" destId="{DCEE1829-8B60-4E3D-9883-27461753A259}" srcOrd="0" destOrd="0" presId="urn:microsoft.com/office/officeart/2005/8/layout/hierarchy3"/>
    <dgm:cxn modelId="{348086BB-936E-40EE-9E20-0363C15C26AB}" type="presOf" srcId="{DE7F33C9-9889-4982-9160-1EB78C1466EC}" destId="{EF156C19-FE91-4646-B7B0-DF5744FCED2F}" srcOrd="0" destOrd="0" presId="urn:microsoft.com/office/officeart/2005/8/layout/hierarchy3"/>
    <dgm:cxn modelId="{4357946C-22E8-4AD8-A62E-99045167D660}" type="presOf" srcId="{6B36F36A-56E6-416F-B524-4490EBF462F4}" destId="{D3A3DB34-20C2-40EA-A9A8-3D0EA8B62164}" srcOrd="0" destOrd="0" presId="urn:microsoft.com/office/officeart/2005/8/layout/hierarchy3"/>
    <dgm:cxn modelId="{CF2DC61A-029F-4D78-88EF-7E1E7B60DF90}" type="presOf" srcId="{D2B8C875-89E5-4A4E-AC9A-38420CF3BEF0}" destId="{24A39F86-12F5-49B4-9393-695668E072B7}" srcOrd="0" destOrd="0" presId="urn:microsoft.com/office/officeart/2005/8/layout/hierarchy3"/>
    <dgm:cxn modelId="{F34E7E1D-BC7D-40DA-BD97-E1E0DFABB05A}" type="presParOf" srcId="{931C8CCC-5ACE-49D6-980E-2DD7C86CBB3D}" destId="{A0A79385-C827-4CF9-A16F-CDDCC4CCCD9A}" srcOrd="0" destOrd="0" presId="urn:microsoft.com/office/officeart/2005/8/layout/hierarchy3"/>
    <dgm:cxn modelId="{5584C9FC-94C7-43F0-B849-C4978F05E0A3}" type="presParOf" srcId="{A0A79385-C827-4CF9-A16F-CDDCC4CCCD9A}" destId="{517594DA-4B9A-486C-A5E3-39F8CF899E48}" srcOrd="0" destOrd="0" presId="urn:microsoft.com/office/officeart/2005/8/layout/hierarchy3"/>
    <dgm:cxn modelId="{DD4073FA-4410-407D-AC85-84C9C975BC0C}" type="presParOf" srcId="{517594DA-4B9A-486C-A5E3-39F8CF899E48}" destId="{ED712552-2198-44B7-9767-219B402672EC}" srcOrd="0" destOrd="0" presId="urn:microsoft.com/office/officeart/2005/8/layout/hierarchy3"/>
    <dgm:cxn modelId="{A98AA12C-8B70-4C66-99A2-AE10F4CD14B9}" type="presParOf" srcId="{517594DA-4B9A-486C-A5E3-39F8CF899E48}" destId="{659ABBBB-29EB-496A-A7A2-E517FE4FC2AF}" srcOrd="1" destOrd="0" presId="urn:microsoft.com/office/officeart/2005/8/layout/hierarchy3"/>
    <dgm:cxn modelId="{C4F20917-2EA2-4F30-A601-4654A8444456}" type="presParOf" srcId="{A0A79385-C827-4CF9-A16F-CDDCC4CCCD9A}" destId="{179A8C3A-81BE-463E-A632-126D4407669C}" srcOrd="1" destOrd="0" presId="urn:microsoft.com/office/officeart/2005/8/layout/hierarchy3"/>
    <dgm:cxn modelId="{A4529B74-B012-40FD-8CFE-9D709160E68D}" type="presParOf" srcId="{179A8C3A-81BE-463E-A632-126D4407669C}" destId="{511D26C3-D990-4B1D-B271-91BB8003E5E5}" srcOrd="0" destOrd="0" presId="urn:microsoft.com/office/officeart/2005/8/layout/hierarchy3"/>
    <dgm:cxn modelId="{721E2010-B2B5-4626-824F-E3A25B27B852}" type="presParOf" srcId="{179A8C3A-81BE-463E-A632-126D4407669C}" destId="{CCE495E5-47F0-44B5-80C4-76F29FB67E8F}" srcOrd="1" destOrd="0" presId="urn:microsoft.com/office/officeart/2005/8/layout/hierarchy3"/>
    <dgm:cxn modelId="{EE57B1B9-240C-441A-A5DD-5369FC23521D}" type="presParOf" srcId="{179A8C3A-81BE-463E-A632-126D4407669C}" destId="{AE94F220-4D48-4275-A662-5FD9BC5ACD92}" srcOrd="2" destOrd="0" presId="urn:microsoft.com/office/officeart/2005/8/layout/hierarchy3"/>
    <dgm:cxn modelId="{21FD61FA-1CA7-452B-9860-2BE5CD3524C4}" type="presParOf" srcId="{179A8C3A-81BE-463E-A632-126D4407669C}" destId="{646E592D-0FA2-4726-879C-512316BFC2A0}" srcOrd="3" destOrd="0" presId="urn:microsoft.com/office/officeart/2005/8/layout/hierarchy3"/>
    <dgm:cxn modelId="{D771072D-1434-4ACA-80CA-0FC92BD83290}" type="presParOf" srcId="{179A8C3A-81BE-463E-A632-126D4407669C}" destId="{DCEE1829-8B60-4E3D-9883-27461753A259}" srcOrd="4" destOrd="0" presId="urn:microsoft.com/office/officeart/2005/8/layout/hierarchy3"/>
    <dgm:cxn modelId="{1132DD6B-03BC-464B-92C9-F968BAFD5719}" type="presParOf" srcId="{179A8C3A-81BE-463E-A632-126D4407669C}" destId="{4245970E-492F-4BC4-B9D8-D498FBF1F441}" srcOrd="5" destOrd="0" presId="urn:microsoft.com/office/officeart/2005/8/layout/hierarchy3"/>
    <dgm:cxn modelId="{4F11D7F5-7992-4E7C-B14E-3C2D300F8C26}" type="presParOf" srcId="{931C8CCC-5ACE-49D6-980E-2DD7C86CBB3D}" destId="{1A9E4EF5-3108-478F-8C99-5FFA003DE09E}" srcOrd="1" destOrd="0" presId="urn:microsoft.com/office/officeart/2005/8/layout/hierarchy3"/>
    <dgm:cxn modelId="{4C11A02D-EFBB-4FDB-A22D-6DED319D1D57}" type="presParOf" srcId="{1A9E4EF5-3108-478F-8C99-5FFA003DE09E}" destId="{380720C1-3F7E-4965-B70E-9054680BCB8A}" srcOrd="0" destOrd="0" presId="urn:microsoft.com/office/officeart/2005/8/layout/hierarchy3"/>
    <dgm:cxn modelId="{8D17A2D4-B128-4814-84F7-B5C549F5C43E}" type="presParOf" srcId="{380720C1-3F7E-4965-B70E-9054680BCB8A}" destId="{C2559CEC-9B26-4C4F-B50C-27D152A69E16}" srcOrd="0" destOrd="0" presId="urn:microsoft.com/office/officeart/2005/8/layout/hierarchy3"/>
    <dgm:cxn modelId="{F14926CA-BE86-438E-AC6B-2B9D4AA48676}" type="presParOf" srcId="{380720C1-3F7E-4965-B70E-9054680BCB8A}" destId="{8CC4F6C5-345A-4E9C-B6CA-4AB7B755FC72}" srcOrd="1" destOrd="0" presId="urn:microsoft.com/office/officeart/2005/8/layout/hierarchy3"/>
    <dgm:cxn modelId="{3214F75E-82D9-41BD-9036-628B33598665}" type="presParOf" srcId="{1A9E4EF5-3108-478F-8C99-5FFA003DE09E}" destId="{5FB46F4A-2886-43E8-BAA2-1BC27F5F6482}" srcOrd="1" destOrd="0" presId="urn:microsoft.com/office/officeart/2005/8/layout/hierarchy3"/>
    <dgm:cxn modelId="{00E68EDC-1369-4DD0-8C03-3D9FCA67F139}" type="presParOf" srcId="{5FB46F4A-2886-43E8-BAA2-1BC27F5F6482}" destId="{EBBE56EF-8453-4A39-95CC-06493E583699}" srcOrd="0" destOrd="0" presId="urn:microsoft.com/office/officeart/2005/8/layout/hierarchy3"/>
    <dgm:cxn modelId="{EE26C64A-5E2B-4134-98D3-DA34E275708F}" type="presParOf" srcId="{5FB46F4A-2886-43E8-BAA2-1BC27F5F6482}" destId="{CA3394C2-D5A0-42CE-83C9-2A5CF3F62784}" srcOrd="1" destOrd="0" presId="urn:microsoft.com/office/officeart/2005/8/layout/hierarchy3"/>
    <dgm:cxn modelId="{33EC1DE6-7A0C-44D4-82BC-7C716F37C476}" type="presParOf" srcId="{5FB46F4A-2886-43E8-BAA2-1BC27F5F6482}" destId="{BD17E3B5-A412-41D6-8126-871C06B177F4}" srcOrd="2" destOrd="0" presId="urn:microsoft.com/office/officeart/2005/8/layout/hierarchy3"/>
    <dgm:cxn modelId="{97C34BA7-79DE-441D-B1EE-76071526E816}" type="presParOf" srcId="{5FB46F4A-2886-43E8-BAA2-1BC27F5F6482}" destId="{24A39F86-12F5-49B4-9393-695668E072B7}" srcOrd="3" destOrd="0" presId="urn:microsoft.com/office/officeart/2005/8/layout/hierarchy3"/>
    <dgm:cxn modelId="{ADC9E760-DEC1-4E9F-BFA7-C8D7EDB05270}" type="presParOf" srcId="{5FB46F4A-2886-43E8-BAA2-1BC27F5F6482}" destId="{5B0241AC-6A40-4949-87A3-D270EB457651}" srcOrd="4" destOrd="0" presId="urn:microsoft.com/office/officeart/2005/8/layout/hierarchy3"/>
    <dgm:cxn modelId="{34D83CDD-2382-4E56-A899-FDA7A0FC2534}" type="presParOf" srcId="{5FB46F4A-2886-43E8-BAA2-1BC27F5F6482}" destId="{0E14E0FB-2762-4CFD-940E-2907FE3CF01E}" srcOrd="5" destOrd="0" presId="urn:microsoft.com/office/officeart/2005/8/layout/hierarchy3"/>
    <dgm:cxn modelId="{3D5C8E28-1F17-4DC3-8957-C1BD3643F553}" type="presParOf" srcId="{931C8CCC-5ACE-49D6-980E-2DD7C86CBB3D}" destId="{6CB23FD3-8069-4814-A7B2-2B6F13B08C8C}" srcOrd="2" destOrd="0" presId="urn:microsoft.com/office/officeart/2005/8/layout/hierarchy3"/>
    <dgm:cxn modelId="{3B164B15-CDF7-4929-862F-2FB9E787127E}" type="presParOf" srcId="{6CB23FD3-8069-4814-A7B2-2B6F13B08C8C}" destId="{F46808ED-39B0-4124-B627-9431EB2A0DE9}" srcOrd="0" destOrd="0" presId="urn:microsoft.com/office/officeart/2005/8/layout/hierarchy3"/>
    <dgm:cxn modelId="{1E0DDE45-9C60-44BE-B950-A5B464E5F63E}" type="presParOf" srcId="{F46808ED-39B0-4124-B627-9431EB2A0DE9}" destId="{140D6F39-F381-49E9-8C7A-25DAE51D842A}" srcOrd="0" destOrd="0" presId="urn:microsoft.com/office/officeart/2005/8/layout/hierarchy3"/>
    <dgm:cxn modelId="{22C8ECBF-1966-4221-B8F5-FB9F51480512}" type="presParOf" srcId="{F46808ED-39B0-4124-B627-9431EB2A0DE9}" destId="{1D26271A-594B-420C-85D2-8193CCEE368E}" srcOrd="1" destOrd="0" presId="urn:microsoft.com/office/officeart/2005/8/layout/hierarchy3"/>
    <dgm:cxn modelId="{8326DE55-BED6-4866-AA2A-2B3B4906BCE2}" type="presParOf" srcId="{6CB23FD3-8069-4814-A7B2-2B6F13B08C8C}" destId="{4D41EDAC-449D-469C-B32E-E7E28970AF36}" srcOrd="1" destOrd="0" presId="urn:microsoft.com/office/officeart/2005/8/layout/hierarchy3"/>
    <dgm:cxn modelId="{3B73A281-75FE-4C08-8409-F85D9DFB1B7F}" type="presParOf" srcId="{4D41EDAC-449D-469C-B32E-E7E28970AF36}" destId="{124EA964-7A1C-4DBD-8DBE-783E1EFFDBFB}" srcOrd="0" destOrd="0" presId="urn:microsoft.com/office/officeart/2005/8/layout/hierarchy3"/>
    <dgm:cxn modelId="{75FC2A8E-81F9-4607-BE12-7932602E1726}" type="presParOf" srcId="{4D41EDAC-449D-469C-B32E-E7E28970AF36}" destId="{9932F508-2FF0-4D2D-A596-2C1370F68D28}" srcOrd="1" destOrd="0" presId="urn:microsoft.com/office/officeart/2005/8/layout/hierarchy3"/>
    <dgm:cxn modelId="{CAA2D4C2-14B7-4FAD-95F1-ABE7BD7B7BB6}" type="presParOf" srcId="{4D41EDAC-449D-469C-B32E-E7E28970AF36}" destId="{416F086A-B9E8-4AD5-B28B-80B427AE0A0F}" srcOrd="2" destOrd="0" presId="urn:microsoft.com/office/officeart/2005/8/layout/hierarchy3"/>
    <dgm:cxn modelId="{37359324-EA71-4673-AB80-789066161F93}" type="presParOf" srcId="{4D41EDAC-449D-469C-B32E-E7E28970AF36}" destId="{D3A3DB34-20C2-40EA-A9A8-3D0EA8B62164}" srcOrd="3" destOrd="0" presId="urn:microsoft.com/office/officeart/2005/8/layout/hierarchy3"/>
    <dgm:cxn modelId="{65715027-1978-474D-8602-137E0254BECB}" type="presParOf" srcId="{4D41EDAC-449D-469C-B32E-E7E28970AF36}" destId="{C37F0C50-4BB0-4F73-AB6D-55037CBA05DB}" srcOrd="4" destOrd="0" presId="urn:microsoft.com/office/officeart/2005/8/layout/hierarchy3"/>
    <dgm:cxn modelId="{25A31927-A4A8-493E-BCC8-A8905C76060D}" type="presParOf" srcId="{4D41EDAC-449D-469C-B32E-E7E28970AF36}" destId="{EF156C19-FE91-4646-B7B0-DF5744FCED2F}"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CF06F-9536-455D-8AC1-5CBCEB740A8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BFB5EF0-5C35-4779-80CE-C9DC57E403AC}">
      <dgm:prSet phldrT="[Text]"/>
      <dgm:spPr>
        <a:solidFill>
          <a:srgbClr val="953735"/>
        </a:solidFill>
      </dgm:spPr>
      <dgm:t>
        <a:bodyPr/>
        <a:lstStyle/>
        <a:p>
          <a:r>
            <a:rPr lang="en-US" dirty="0"/>
            <a:t>Massachusetts</a:t>
          </a:r>
        </a:p>
      </dgm:t>
    </dgm:pt>
    <dgm:pt modelId="{93F360CF-11DF-427E-8E59-BDE07A7A6E61}" type="parTrans" cxnId="{2A005B45-6AB1-45DB-9F97-2AA71C936CCB}">
      <dgm:prSet/>
      <dgm:spPr/>
      <dgm:t>
        <a:bodyPr/>
        <a:lstStyle/>
        <a:p>
          <a:endParaRPr lang="en-US"/>
        </a:p>
      </dgm:t>
    </dgm:pt>
    <dgm:pt modelId="{E5E12C90-86F7-4D63-AB61-7E4AAC688BFE}" type="sibTrans" cxnId="{2A005B45-6AB1-45DB-9F97-2AA71C936CCB}">
      <dgm:prSet/>
      <dgm:spPr/>
      <dgm:t>
        <a:bodyPr/>
        <a:lstStyle/>
        <a:p>
          <a:endParaRPr lang="en-US"/>
        </a:p>
      </dgm:t>
    </dgm:pt>
    <dgm:pt modelId="{45D0D309-D4A5-4972-B4DD-46BF1B1EFB45}">
      <dgm:prSet phldrT="[Text]" custT="1"/>
      <dgm:spPr>
        <a:ln>
          <a:solidFill>
            <a:schemeClr val="tx2"/>
          </a:solidFill>
        </a:ln>
      </dgm:spPr>
      <dgm:t>
        <a:bodyPr/>
        <a:lstStyle/>
        <a:p>
          <a:pPr>
            <a:spcAft>
              <a:spcPts val="0"/>
            </a:spcAft>
          </a:pPr>
          <a:r>
            <a:rPr lang="en-US" sz="3600" dirty="0"/>
            <a:t>11</a:t>
          </a:r>
          <a:r>
            <a:rPr lang="en-US" sz="3200" dirty="0"/>
            <a:t> </a:t>
          </a:r>
        </a:p>
        <a:p>
          <a:pPr>
            <a:spcAft>
              <a:spcPct val="35000"/>
            </a:spcAft>
          </a:pPr>
          <a:r>
            <a:rPr lang="en-US" sz="1600" dirty="0"/>
            <a:t>systems scored higher</a:t>
          </a:r>
        </a:p>
      </dgm:t>
    </dgm:pt>
    <dgm:pt modelId="{35955227-1B02-4A68-B70A-FDF3EF1E8028}" type="parTrans" cxnId="{784AFB58-5C8D-481C-ACE1-7E442AA4FEAC}">
      <dgm:prSet/>
      <dgm:spPr>
        <a:ln>
          <a:solidFill>
            <a:schemeClr val="tx2"/>
          </a:solidFill>
        </a:ln>
      </dgm:spPr>
      <dgm:t>
        <a:bodyPr/>
        <a:lstStyle/>
        <a:p>
          <a:endParaRPr lang="en-US"/>
        </a:p>
      </dgm:t>
    </dgm:pt>
    <dgm:pt modelId="{C12A86E6-AE8B-44C4-87F8-D1C01B50DF38}" type="sibTrans" cxnId="{784AFB58-5C8D-481C-ACE1-7E442AA4FEAC}">
      <dgm:prSet/>
      <dgm:spPr/>
      <dgm:t>
        <a:bodyPr/>
        <a:lstStyle/>
        <a:p>
          <a:endParaRPr lang="en-US"/>
        </a:p>
      </dgm:t>
    </dgm:pt>
    <dgm:pt modelId="{D7C92849-98E6-44FF-82F7-680D497C774A}">
      <dgm:prSet phldrT="[Text]" custT="1"/>
      <dgm:spPr>
        <a:ln>
          <a:solidFill>
            <a:schemeClr val="tx2"/>
          </a:solidFill>
        </a:ln>
      </dgm:spPr>
      <dgm:t>
        <a:bodyPr/>
        <a:lstStyle/>
        <a:p>
          <a:pPr>
            <a:spcAft>
              <a:spcPts val="0"/>
            </a:spcAft>
          </a:pPr>
          <a:r>
            <a:rPr lang="en-US" sz="3600" b="0" dirty="0"/>
            <a:t>19</a:t>
          </a:r>
        </a:p>
        <a:p>
          <a:pPr>
            <a:spcAft>
              <a:spcPct val="35000"/>
            </a:spcAft>
          </a:pPr>
          <a:r>
            <a:rPr lang="en-US" sz="1600" dirty="0"/>
            <a:t>systems not different</a:t>
          </a:r>
        </a:p>
      </dgm:t>
    </dgm:pt>
    <dgm:pt modelId="{7E6E90DC-11A7-4263-B2B7-65E1B528C1F4}" type="parTrans" cxnId="{0B903ED1-FD06-43F3-BE92-B347C2C9671D}">
      <dgm:prSet/>
      <dgm:spPr>
        <a:ln>
          <a:solidFill>
            <a:schemeClr val="tx2"/>
          </a:solidFill>
        </a:ln>
      </dgm:spPr>
      <dgm:t>
        <a:bodyPr/>
        <a:lstStyle/>
        <a:p>
          <a:endParaRPr lang="en-US"/>
        </a:p>
      </dgm:t>
    </dgm:pt>
    <dgm:pt modelId="{D1118CF9-D2CE-4482-89A6-4EDC566F1BF9}" type="sibTrans" cxnId="{0B903ED1-FD06-43F3-BE92-B347C2C9671D}">
      <dgm:prSet/>
      <dgm:spPr/>
      <dgm:t>
        <a:bodyPr/>
        <a:lstStyle/>
        <a:p>
          <a:endParaRPr lang="en-US"/>
        </a:p>
      </dgm:t>
    </dgm:pt>
    <dgm:pt modelId="{0AC4F96B-1D72-431A-90F5-7D8BE1E69B2A}">
      <dgm:prSet phldrT="[Text]"/>
      <dgm:spPr>
        <a:solidFill>
          <a:srgbClr val="953735"/>
        </a:solidFill>
      </dgm:spPr>
      <dgm:t>
        <a:bodyPr/>
        <a:lstStyle/>
        <a:p>
          <a:r>
            <a:rPr lang="en-US" dirty="0"/>
            <a:t>North Carolina</a:t>
          </a:r>
        </a:p>
      </dgm:t>
    </dgm:pt>
    <dgm:pt modelId="{0A5ED427-EDEC-4ECF-BBED-F8763F41D49D}" type="parTrans" cxnId="{27819BAC-9B58-4F72-86E0-300BC47C3E1F}">
      <dgm:prSet/>
      <dgm:spPr/>
      <dgm:t>
        <a:bodyPr/>
        <a:lstStyle/>
        <a:p>
          <a:endParaRPr lang="en-US"/>
        </a:p>
      </dgm:t>
    </dgm:pt>
    <dgm:pt modelId="{0C3062D4-D7D1-4FEC-9B09-8A36FC4C2889}" type="sibTrans" cxnId="{27819BAC-9B58-4F72-86E0-300BC47C3E1F}">
      <dgm:prSet/>
      <dgm:spPr/>
      <dgm:t>
        <a:bodyPr/>
        <a:lstStyle/>
        <a:p>
          <a:endParaRPr lang="en-US"/>
        </a:p>
      </dgm:t>
    </dgm:pt>
    <dgm:pt modelId="{93F1A189-7E4E-4698-A222-564F56D82396}">
      <dgm:prSet phldrT="[Text]" custT="1"/>
      <dgm:spPr>
        <a:ln>
          <a:solidFill>
            <a:schemeClr val="tx2"/>
          </a:solidFill>
        </a:ln>
      </dgm:spPr>
      <dgm:t>
        <a:bodyPr/>
        <a:lstStyle/>
        <a:p>
          <a:pPr>
            <a:spcAft>
              <a:spcPts val="0"/>
            </a:spcAft>
          </a:pPr>
          <a:r>
            <a:rPr lang="en-US" sz="3600" dirty="0"/>
            <a:t>34 </a:t>
          </a:r>
        </a:p>
        <a:p>
          <a:pPr>
            <a:spcAft>
              <a:spcPct val="35000"/>
            </a:spcAft>
          </a:pPr>
          <a:r>
            <a:rPr lang="en-US" sz="1600" dirty="0"/>
            <a:t>systems scored higher</a:t>
          </a:r>
        </a:p>
      </dgm:t>
    </dgm:pt>
    <dgm:pt modelId="{928F3BF2-EA89-4EAE-987E-9B71B79361A2}" type="parTrans" cxnId="{61C8ED88-205D-48E1-9DDF-20B561FD0573}">
      <dgm:prSet/>
      <dgm:spPr>
        <a:ln>
          <a:solidFill>
            <a:schemeClr val="tx2"/>
          </a:solidFill>
        </a:ln>
      </dgm:spPr>
      <dgm:t>
        <a:bodyPr/>
        <a:lstStyle/>
        <a:p>
          <a:endParaRPr lang="en-US"/>
        </a:p>
      </dgm:t>
    </dgm:pt>
    <dgm:pt modelId="{04B23EA3-B0CD-4AFE-B691-24916CBDEF29}" type="sibTrans" cxnId="{61C8ED88-205D-48E1-9DDF-20B561FD0573}">
      <dgm:prSet/>
      <dgm:spPr/>
      <dgm:t>
        <a:bodyPr/>
        <a:lstStyle/>
        <a:p>
          <a:endParaRPr lang="en-US"/>
        </a:p>
      </dgm:t>
    </dgm:pt>
    <dgm:pt modelId="{3BC0C59C-9447-4390-863C-7D0A7F18BF34}">
      <dgm:prSet phldrT="[Text]"/>
      <dgm:spPr>
        <a:solidFill>
          <a:srgbClr val="953735"/>
        </a:solidFill>
      </dgm:spPr>
      <dgm:t>
        <a:bodyPr/>
        <a:lstStyle/>
        <a:p>
          <a:r>
            <a:rPr lang="en-US" dirty="0"/>
            <a:t>Puerto Rico</a:t>
          </a:r>
        </a:p>
      </dgm:t>
    </dgm:pt>
    <dgm:pt modelId="{F4F6B3D1-EEE1-4CD4-B113-7A63A3F6F0ED}" type="parTrans" cxnId="{9A93AB87-987E-4C67-9EAF-2B9B01E0AE94}">
      <dgm:prSet/>
      <dgm:spPr/>
      <dgm:t>
        <a:bodyPr/>
        <a:lstStyle/>
        <a:p>
          <a:endParaRPr lang="en-US"/>
        </a:p>
      </dgm:t>
    </dgm:pt>
    <dgm:pt modelId="{DD9C5097-658F-4A2D-B85F-B49E616AE692}" type="sibTrans" cxnId="{9A93AB87-987E-4C67-9EAF-2B9B01E0AE94}">
      <dgm:prSet/>
      <dgm:spPr/>
      <dgm:t>
        <a:bodyPr/>
        <a:lstStyle/>
        <a:p>
          <a:endParaRPr lang="en-US"/>
        </a:p>
      </dgm:t>
    </dgm:pt>
    <dgm:pt modelId="{C8F542EE-BC9A-44AE-B055-CBEBAD7FC3C2}">
      <dgm:prSet phldrT="[Text]" custT="1"/>
      <dgm:spPr>
        <a:ln>
          <a:solidFill>
            <a:schemeClr val="tx2"/>
          </a:solidFill>
        </a:ln>
      </dgm:spPr>
      <dgm:t>
        <a:bodyPr/>
        <a:lstStyle/>
        <a:p>
          <a:pPr>
            <a:spcAft>
              <a:spcPts val="0"/>
            </a:spcAft>
          </a:pPr>
          <a:r>
            <a:rPr lang="en-US" sz="3600" dirty="0"/>
            <a:t>40 </a:t>
          </a:r>
        </a:p>
        <a:p>
          <a:pPr>
            <a:spcAft>
              <a:spcPct val="35000"/>
            </a:spcAft>
          </a:pPr>
          <a:r>
            <a:rPr lang="en-US" sz="1600" dirty="0"/>
            <a:t>systems scored lower</a:t>
          </a:r>
        </a:p>
      </dgm:t>
    </dgm:pt>
    <dgm:pt modelId="{43E34361-83EE-4AF0-B693-4C010FD66E76}" type="parTrans" cxnId="{5A0C59A5-ED5D-4B96-8B0F-7C5B3D59CF93}">
      <dgm:prSet/>
      <dgm:spPr>
        <a:ln>
          <a:solidFill>
            <a:schemeClr val="tx2"/>
          </a:solidFill>
        </a:ln>
      </dgm:spPr>
      <dgm:t>
        <a:bodyPr/>
        <a:lstStyle/>
        <a:p>
          <a:endParaRPr lang="en-US"/>
        </a:p>
      </dgm:t>
    </dgm:pt>
    <dgm:pt modelId="{7490EFD6-1C7A-499C-997B-96E6E952B7CF}" type="sibTrans" cxnId="{5A0C59A5-ED5D-4B96-8B0F-7C5B3D59CF93}">
      <dgm:prSet/>
      <dgm:spPr/>
      <dgm:t>
        <a:bodyPr/>
        <a:lstStyle/>
        <a:p>
          <a:endParaRPr lang="en-US"/>
        </a:p>
      </dgm:t>
    </dgm:pt>
    <dgm:pt modelId="{D2B8C875-89E5-4A4E-AC9A-38420CF3BEF0}">
      <dgm:prSet phldrT="[Text]" custT="1"/>
      <dgm:spPr>
        <a:ln>
          <a:solidFill>
            <a:schemeClr val="tx2"/>
          </a:solidFill>
        </a:ln>
      </dgm:spPr>
      <dgm:t>
        <a:bodyPr/>
        <a:lstStyle/>
        <a:p>
          <a:pPr>
            <a:spcAft>
              <a:spcPts val="0"/>
            </a:spcAft>
          </a:pPr>
          <a:r>
            <a:rPr lang="en-US" sz="3600" dirty="0"/>
            <a:t>8 </a:t>
          </a:r>
        </a:p>
        <a:p>
          <a:pPr>
            <a:spcAft>
              <a:spcPct val="35000"/>
            </a:spcAft>
          </a:pPr>
          <a:r>
            <a:rPr lang="en-US" sz="1600" dirty="0"/>
            <a:t>systems not different</a:t>
          </a:r>
        </a:p>
      </dgm:t>
    </dgm:pt>
    <dgm:pt modelId="{CCF8E054-3460-49E5-B353-2E219BA36910}" type="parTrans" cxnId="{06D7B356-71DA-4C07-A5C4-4F07D6E4522B}">
      <dgm:prSet/>
      <dgm:spPr>
        <a:ln>
          <a:solidFill>
            <a:schemeClr val="tx2"/>
          </a:solidFill>
        </a:ln>
      </dgm:spPr>
      <dgm:t>
        <a:bodyPr/>
        <a:lstStyle/>
        <a:p>
          <a:endParaRPr lang="en-US"/>
        </a:p>
      </dgm:t>
    </dgm:pt>
    <dgm:pt modelId="{316D0B73-4659-45E6-9DFF-6A4583923CC6}" type="sibTrans" cxnId="{06D7B356-71DA-4C07-A5C4-4F07D6E4522B}">
      <dgm:prSet/>
      <dgm:spPr/>
      <dgm:t>
        <a:bodyPr/>
        <a:lstStyle/>
        <a:p>
          <a:endParaRPr lang="en-US"/>
        </a:p>
      </dgm:t>
    </dgm:pt>
    <dgm:pt modelId="{132F3CFD-CB65-4D1C-B898-7D2AE1388163}">
      <dgm:prSet phldrT="[Text]" custT="1"/>
      <dgm:spPr>
        <a:ln>
          <a:solidFill>
            <a:schemeClr val="tx2"/>
          </a:solidFill>
        </a:ln>
      </dgm:spPr>
      <dgm:t>
        <a:bodyPr/>
        <a:lstStyle/>
        <a:p>
          <a:pPr>
            <a:spcAft>
              <a:spcPts val="0"/>
            </a:spcAft>
          </a:pPr>
          <a:r>
            <a:rPr lang="en-US" sz="3600" dirty="0"/>
            <a:t>28 </a:t>
          </a:r>
        </a:p>
        <a:p>
          <a:pPr>
            <a:spcAft>
              <a:spcPct val="35000"/>
            </a:spcAft>
          </a:pPr>
          <a:r>
            <a:rPr lang="en-US" sz="1600" dirty="0"/>
            <a:t>systems scored lower</a:t>
          </a:r>
        </a:p>
      </dgm:t>
    </dgm:pt>
    <dgm:pt modelId="{A5ACA413-3C22-4C44-BF0F-9945EB8E8373}" type="parTrans" cxnId="{7D8BA5DC-24E5-4E64-AA57-8098ABD24982}">
      <dgm:prSet/>
      <dgm:spPr>
        <a:ln>
          <a:solidFill>
            <a:schemeClr val="tx2"/>
          </a:solidFill>
        </a:ln>
      </dgm:spPr>
      <dgm:t>
        <a:bodyPr/>
        <a:lstStyle/>
        <a:p>
          <a:endParaRPr lang="en-US"/>
        </a:p>
      </dgm:t>
    </dgm:pt>
    <dgm:pt modelId="{F6D62867-6336-4815-9F44-E935E221D782}" type="sibTrans" cxnId="{7D8BA5DC-24E5-4E64-AA57-8098ABD24982}">
      <dgm:prSet/>
      <dgm:spPr/>
      <dgm:t>
        <a:bodyPr/>
        <a:lstStyle/>
        <a:p>
          <a:endParaRPr lang="en-US"/>
        </a:p>
      </dgm:t>
    </dgm:pt>
    <dgm:pt modelId="{16F7E7D7-8B79-40B4-B97D-1117D20037AE}">
      <dgm:prSet phldrT="[Text]" custT="1"/>
      <dgm:spPr>
        <a:ln>
          <a:solidFill>
            <a:schemeClr val="tx2"/>
          </a:solidFill>
        </a:ln>
      </dgm:spPr>
      <dgm:t>
        <a:bodyPr/>
        <a:lstStyle/>
        <a:p>
          <a:pPr>
            <a:spcAft>
              <a:spcPts val="0"/>
            </a:spcAft>
          </a:pPr>
          <a:r>
            <a:rPr lang="en-US" sz="3600" dirty="0"/>
            <a:t>60</a:t>
          </a:r>
          <a:r>
            <a:rPr lang="en-US" sz="1700" dirty="0"/>
            <a:t> </a:t>
          </a:r>
        </a:p>
        <a:p>
          <a:pPr>
            <a:spcAft>
              <a:spcPct val="35000"/>
            </a:spcAft>
          </a:pPr>
          <a:r>
            <a:rPr lang="en-US" sz="1600" dirty="0"/>
            <a:t>systems scored higher</a:t>
          </a:r>
        </a:p>
      </dgm:t>
    </dgm:pt>
    <dgm:pt modelId="{655CBB4A-D5AC-4449-B353-94F40A3571A0}" type="parTrans" cxnId="{39B65480-DCCA-4809-85C8-72F7D360B3C2}">
      <dgm:prSet/>
      <dgm:spPr>
        <a:ln>
          <a:solidFill>
            <a:schemeClr val="tx2"/>
          </a:solidFill>
        </a:ln>
      </dgm:spPr>
      <dgm:t>
        <a:bodyPr/>
        <a:lstStyle/>
        <a:p>
          <a:endParaRPr lang="en-US"/>
        </a:p>
      </dgm:t>
    </dgm:pt>
    <dgm:pt modelId="{6ED3DEBC-AFB9-4B5D-AF42-927D73629C79}" type="sibTrans" cxnId="{39B65480-DCCA-4809-85C8-72F7D360B3C2}">
      <dgm:prSet/>
      <dgm:spPr/>
      <dgm:t>
        <a:bodyPr/>
        <a:lstStyle/>
        <a:p>
          <a:endParaRPr lang="en-US"/>
        </a:p>
      </dgm:t>
    </dgm:pt>
    <dgm:pt modelId="{6B36F36A-56E6-416F-B524-4490EBF462F4}">
      <dgm:prSet phldrT="[Text]" custT="1"/>
      <dgm:spPr>
        <a:ln>
          <a:solidFill>
            <a:schemeClr val="tx2"/>
          </a:solidFill>
        </a:ln>
      </dgm:spPr>
      <dgm:t>
        <a:bodyPr/>
        <a:lstStyle/>
        <a:p>
          <a:pPr>
            <a:spcAft>
              <a:spcPts val="0"/>
            </a:spcAft>
          </a:pPr>
          <a:r>
            <a:rPr lang="en-US" sz="3600" dirty="0"/>
            <a:t>7</a:t>
          </a:r>
          <a:r>
            <a:rPr lang="en-US" sz="1700" dirty="0"/>
            <a:t> </a:t>
          </a:r>
        </a:p>
        <a:p>
          <a:pPr>
            <a:spcAft>
              <a:spcPct val="35000"/>
            </a:spcAft>
          </a:pPr>
          <a:r>
            <a:rPr lang="en-US" sz="1600" dirty="0"/>
            <a:t>systems not different</a:t>
          </a:r>
        </a:p>
      </dgm:t>
    </dgm:pt>
    <dgm:pt modelId="{F23FEFBE-BB68-41A2-9B72-385E23523056}" type="parTrans" cxnId="{3FBF4B85-9F7C-4F48-972F-245FE29C5484}">
      <dgm:prSet/>
      <dgm:spPr>
        <a:ln>
          <a:solidFill>
            <a:schemeClr val="tx2"/>
          </a:solidFill>
        </a:ln>
      </dgm:spPr>
      <dgm:t>
        <a:bodyPr/>
        <a:lstStyle/>
        <a:p>
          <a:endParaRPr lang="en-US"/>
        </a:p>
      </dgm:t>
    </dgm:pt>
    <dgm:pt modelId="{2C166AB6-2D99-4DA3-AE2D-0428AC22CF9C}" type="sibTrans" cxnId="{3FBF4B85-9F7C-4F48-972F-245FE29C5484}">
      <dgm:prSet/>
      <dgm:spPr/>
      <dgm:t>
        <a:bodyPr/>
        <a:lstStyle/>
        <a:p>
          <a:endParaRPr lang="en-US"/>
        </a:p>
      </dgm:t>
    </dgm:pt>
    <dgm:pt modelId="{DE7F33C9-9889-4982-9160-1EB78C1466EC}">
      <dgm:prSet phldrT="[Text]" custT="1"/>
      <dgm:spPr>
        <a:ln>
          <a:solidFill>
            <a:schemeClr val="tx2"/>
          </a:solidFill>
        </a:ln>
      </dgm:spPr>
      <dgm:t>
        <a:bodyPr/>
        <a:lstStyle/>
        <a:p>
          <a:pPr>
            <a:spcAft>
              <a:spcPts val="0"/>
            </a:spcAft>
          </a:pPr>
          <a:r>
            <a:rPr lang="en-US" sz="3600" dirty="0"/>
            <a:t>3</a:t>
          </a:r>
          <a:r>
            <a:rPr lang="en-US" sz="1700" dirty="0"/>
            <a:t> </a:t>
          </a:r>
        </a:p>
        <a:p>
          <a:pPr>
            <a:spcAft>
              <a:spcPct val="35000"/>
            </a:spcAft>
          </a:pPr>
          <a:r>
            <a:rPr lang="en-US" sz="1600" dirty="0"/>
            <a:t>systems scored lower</a:t>
          </a:r>
        </a:p>
      </dgm:t>
    </dgm:pt>
    <dgm:pt modelId="{A327A8DC-7D84-44A1-BED5-5D39112B4570}" type="parTrans" cxnId="{FDBEA229-AFB7-41E8-9823-69A10B19F801}">
      <dgm:prSet/>
      <dgm:spPr>
        <a:ln>
          <a:solidFill>
            <a:schemeClr val="tx2"/>
          </a:solidFill>
        </a:ln>
      </dgm:spPr>
      <dgm:t>
        <a:bodyPr/>
        <a:lstStyle/>
        <a:p>
          <a:endParaRPr lang="en-US"/>
        </a:p>
      </dgm:t>
    </dgm:pt>
    <dgm:pt modelId="{775D4786-3F00-44D0-95A6-893CBEA17009}" type="sibTrans" cxnId="{FDBEA229-AFB7-41E8-9823-69A10B19F801}">
      <dgm:prSet/>
      <dgm:spPr/>
      <dgm:t>
        <a:bodyPr/>
        <a:lstStyle/>
        <a:p>
          <a:endParaRPr lang="en-US"/>
        </a:p>
      </dgm:t>
    </dgm:pt>
    <dgm:pt modelId="{931C8CCC-5ACE-49D6-980E-2DD7C86CBB3D}" type="pres">
      <dgm:prSet presAssocID="{086CF06F-9536-455D-8AC1-5CBCEB740A85}" presName="diagram" presStyleCnt="0">
        <dgm:presLayoutVars>
          <dgm:chPref val="1"/>
          <dgm:dir/>
          <dgm:animOne val="branch"/>
          <dgm:animLvl val="lvl"/>
          <dgm:resizeHandles/>
        </dgm:presLayoutVars>
      </dgm:prSet>
      <dgm:spPr/>
      <dgm:t>
        <a:bodyPr/>
        <a:lstStyle/>
        <a:p>
          <a:endParaRPr lang="en-US"/>
        </a:p>
      </dgm:t>
    </dgm:pt>
    <dgm:pt modelId="{A0A79385-C827-4CF9-A16F-CDDCC4CCCD9A}" type="pres">
      <dgm:prSet presAssocID="{0BFB5EF0-5C35-4779-80CE-C9DC57E403AC}" presName="root" presStyleCnt="0"/>
      <dgm:spPr/>
    </dgm:pt>
    <dgm:pt modelId="{517594DA-4B9A-486C-A5E3-39F8CF899E48}" type="pres">
      <dgm:prSet presAssocID="{0BFB5EF0-5C35-4779-80CE-C9DC57E403AC}" presName="rootComposite" presStyleCnt="0"/>
      <dgm:spPr/>
    </dgm:pt>
    <dgm:pt modelId="{ED712552-2198-44B7-9767-219B402672EC}" type="pres">
      <dgm:prSet presAssocID="{0BFB5EF0-5C35-4779-80CE-C9DC57E403AC}" presName="rootText" presStyleLbl="node1" presStyleIdx="0" presStyleCnt="3" custScaleX="170063"/>
      <dgm:spPr/>
      <dgm:t>
        <a:bodyPr/>
        <a:lstStyle/>
        <a:p>
          <a:endParaRPr lang="en-US"/>
        </a:p>
      </dgm:t>
    </dgm:pt>
    <dgm:pt modelId="{659ABBBB-29EB-496A-A7A2-E517FE4FC2AF}" type="pres">
      <dgm:prSet presAssocID="{0BFB5EF0-5C35-4779-80CE-C9DC57E403AC}" presName="rootConnector" presStyleLbl="node1" presStyleIdx="0" presStyleCnt="3"/>
      <dgm:spPr/>
      <dgm:t>
        <a:bodyPr/>
        <a:lstStyle/>
        <a:p>
          <a:endParaRPr lang="en-US"/>
        </a:p>
      </dgm:t>
    </dgm:pt>
    <dgm:pt modelId="{179A8C3A-81BE-463E-A632-126D4407669C}" type="pres">
      <dgm:prSet presAssocID="{0BFB5EF0-5C35-4779-80CE-C9DC57E403AC}" presName="childShape" presStyleCnt="0"/>
      <dgm:spPr/>
    </dgm:pt>
    <dgm:pt modelId="{511D26C3-D990-4B1D-B271-91BB8003E5E5}" type="pres">
      <dgm:prSet presAssocID="{35955227-1B02-4A68-B70A-FDF3EF1E8028}" presName="Name13" presStyleLbl="parChTrans1D2" presStyleIdx="0" presStyleCnt="9"/>
      <dgm:spPr/>
      <dgm:t>
        <a:bodyPr/>
        <a:lstStyle/>
        <a:p>
          <a:endParaRPr lang="en-US"/>
        </a:p>
      </dgm:t>
    </dgm:pt>
    <dgm:pt modelId="{CCE495E5-47F0-44B5-80C4-76F29FB67E8F}" type="pres">
      <dgm:prSet presAssocID="{45D0D309-D4A5-4972-B4DD-46BF1B1EFB45}" presName="childText" presStyleLbl="bgAcc1" presStyleIdx="0" presStyleCnt="9" custScaleX="152791">
        <dgm:presLayoutVars>
          <dgm:bulletEnabled val="1"/>
        </dgm:presLayoutVars>
      </dgm:prSet>
      <dgm:spPr/>
      <dgm:t>
        <a:bodyPr/>
        <a:lstStyle/>
        <a:p>
          <a:endParaRPr lang="en-US"/>
        </a:p>
      </dgm:t>
    </dgm:pt>
    <dgm:pt modelId="{AE94F220-4D48-4275-A662-5FD9BC5ACD92}" type="pres">
      <dgm:prSet presAssocID="{7E6E90DC-11A7-4263-B2B7-65E1B528C1F4}" presName="Name13" presStyleLbl="parChTrans1D2" presStyleIdx="1" presStyleCnt="9"/>
      <dgm:spPr/>
      <dgm:t>
        <a:bodyPr/>
        <a:lstStyle/>
        <a:p>
          <a:endParaRPr lang="en-US"/>
        </a:p>
      </dgm:t>
    </dgm:pt>
    <dgm:pt modelId="{646E592D-0FA2-4726-879C-512316BFC2A0}" type="pres">
      <dgm:prSet presAssocID="{D7C92849-98E6-44FF-82F7-680D497C774A}" presName="childText" presStyleLbl="bgAcc1" presStyleIdx="1" presStyleCnt="9" custScaleX="152791">
        <dgm:presLayoutVars>
          <dgm:bulletEnabled val="1"/>
        </dgm:presLayoutVars>
      </dgm:prSet>
      <dgm:spPr/>
      <dgm:t>
        <a:bodyPr/>
        <a:lstStyle/>
        <a:p>
          <a:endParaRPr lang="en-US"/>
        </a:p>
      </dgm:t>
    </dgm:pt>
    <dgm:pt modelId="{DCEE1829-8B60-4E3D-9883-27461753A259}" type="pres">
      <dgm:prSet presAssocID="{43E34361-83EE-4AF0-B693-4C010FD66E76}" presName="Name13" presStyleLbl="parChTrans1D2" presStyleIdx="2" presStyleCnt="9"/>
      <dgm:spPr/>
      <dgm:t>
        <a:bodyPr/>
        <a:lstStyle/>
        <a:p>
          <a:endParaRPr lang="en-US"/>
        </a:p>
      </dgm:t>
    </dgm:pt>
    <dgm:pt modelId="{4245970E-492F-4BC4-B9D8-D498FBF1F441}" type="pres">
      <dgm:prSet presAssocID="{C8F542EE-BC9A-44AE-B055-CBEBAD7FC3C2}" presName="childText" presStyleLbl="bgAcc1" presStyleIdx="2" presStyleCnt="9" custScaleX="152791">
        <dgm:presLayoutVars>
          <dgm:bulletEnabled val="1"/>
        </dgm:presLayoutVars>
      </dgm:prSet>
      <dgm:spPr/>
      <dgm:t>
        <a:bodyPr/>
        <a:lstStyle/>
        <a:p>
          <a:endParaRPr lang="en-US"/>
        </a:p>
      </dgm:t>
    </dgm:pt>
    <dgm:pt modelId="{1A9E4EF5-3108-478F-8C99-5FFA003DE09E}" type="pres">
      <dgm:prSet presAssocID="{0AC4F96B-1D72-431A-90F5-7D8BE1E69B2A}" presName="root" presStyleCnt="0"/>
      <dgm:spPr/>
    </dgm:pt>
    <dgm:pt modelId="{380720C1-3F7E-4965-B70E-9054680BCB8A}" type="pres">
      <dgm:prSet presAssocID="{0AC4F96B-1D72-431A-90F5-7D8BE1E69B2A}" presName="rootComposite" presStyleCnt="0"/>
      <dgm:spPr/>
    </dgm:pt>
    <dgm:pt modelId="{C2559CEC-9B26-4C4F-B50C-27D152A69E16}" type="pres">
      <dgm:prSet presAssocID="{0AC4F96B-1D72-431A-90F5-7D8BE1E69B2A}" presName="rootText" presStyleLbl="node1" presStyleIdx="1" presStyleCnt="3" custScaleX="170063"/>
      <dgm:spPr/>
      <dgm:t>
        <a:bodyPr/>
        <a:lstStyle/>
        <a:p>
          <a:endParaRPr lang="en-US"/>
        </a:p>
      </dgm:t>
    </dgm:pt>
    <dgm:pt modelId="{8CC4F6C5-345A-4E9C-B6CA-4AB7B755FC72}" type="pres">
      <dgm:prSet presAssocID="{0AC4F96B-1D72-431A-90F5-7D8BE1E69B2A}" presName="rootConnector" presStyleLbl="node1" presStyleIdx="1" presStyleCnt="3"/>
      <dgm:spPr/>
      <dgm:t>
        <a:bodyPr/>
        <a:lstStyle/>
        <a:p>
          <a:endParaRPr lang="en-US"/>
        </a:p>
      </dgm:t>
    </dgm:pt>
    <dgm:pt modelId="{5FB46F4A-2886-43E8-BAA2-1BC27F5F6482}" type="pres">
      <dgm:prSet presAssocID="{0AC4F96B-1D72-431A-90F5-7D8BE1E69B2A}" presName="childShape" presStyleCnt="0"/>
      <dgm:spPr/>
    </dgm:pt>
    <dgm:pt modelId="{EBBE56EF-8453-4A39-95CC-06493E583699}" type="pres">
      <dgm:prSet presAssocID="{928F3BF2-EA89-4EAE-987E-9B71B79361A2}" presName="Name13" presStyleLbl="parChTrans1D2" presStyleIdx="3" presStyleCnt="9"/>
      <dgm:spPr/>
      <dgm:t>
        <a:bodyPr/>
        <a:lstStyle/>
        <a:p>
          <a:endParaRPr lang="en-US"/>
        </a:p>
      </dgm:t>
    </dgm:pt>
    <dgm:pt modelId="{CA3394C2-D5A0-42CE-83C9-2A5CF3F62784}" type="pres">
      <dgm:prSet presAssocID="{93F1A189-7E4E-4698-A222-564F56D82396}" presName="childText" presStyleLbl="bgAcc1" presStyleIdx="3" presStyleCnt="9" custScaleX="152791">
        <dgm:presLayoutVars>
          <dgm:bulletEnabled val="1"/>
        </dgm:presLayoutVars>
      </dgm:prSet>
      <dgm:spPr/>
      <dgm:t>
        <a:bodyPr/>
        <a:lstStyle/>
        <a:p>
          <a:endParaRPr lang="en-US"/>
        </a:p>
      </dgm:t>
    </dgm:pt>
    <dgm:pt modelId="{BD17E3B5-A412-41D6-8126-871C06B177F4}" type="pres">
      <dgm:prSet presAssocID="{CCF8E054-3460-49E5-B353-2E219BA36910}" presName="Name13" presStyleLbl="parChTrans1D2" presStyleIdx="4" presStyleCnt="9"/>
      <dgm:spPr/>
      <dgm:t>
        <a:bodyPr/>
        <a:lstStyle/>
        <a:p>
          <a:endParaRPr lang="en-US"/>
        </a:p>
      </dgm:t>
    </dgm:pt>
    <dgm:pt modelId="{24A39F86-12F5-49B4-9393-695668E072B7}" type="pres">
      <dgm:prSet presAssocID="{D2B8C875-89E5-4A4E-AC9A-38420CF3BEF0}" presName="childText" presStyleLbl="bgAcc1" presStyleIdx="4" presStyleCnt="9" custScaleX="152791">
        <dgm:presLayoutVars>
          <dgm:bulletEnabled val="1"/>
        </dgm:presLayoutVars>
      </dgm:prSet>
      <dgm:spPr/>
      <dgm:t>
        <a:bodyPr/>
        <a:lstStyle/>
        <a:p>
          <a:endParaRPr lang="en-US"/>
        </a:p>
      </dgm:t>
    </dgm:pt>
    <dgm:pt modelId="{5B0241AC-6A40-4949-87A3-D270EB457651}" type="pres">
      <dgm:prSet presAssocID="{A5ACA413-3C22-4C44-BF0F-9945EB8E8373}" presName="Name13" presStyleLbl="parChTrans1D2" presStyleIdx="5" presStyleCnt="9"/>
      <dgm:spPr/>
      <dgm:t>
        <a:bodyPr/>
        <a:lstStyle/>
        <a:p>
          <a:endParaRPr lang="en-US"/>
        </a:p>
      </dgm:t>
    </dgm:pt>
    <dgm:pt modelId="{0E14E0FB-2762-4CFD-940E-2907FE3CF01E}" type="pres">
      <dgm:prSet presAssocID="{132F3CFD-CB65-4D1C-B898-7D2AE1388163}" presName="childText" presStyleLbl="bgAcc1" presStyleIdx="5" presStyleCnt="9" custScaleX="152791">
        <dgm:presLayoutVars>
          <dgm:bulletEnabled val="1"/>
        </dgm:presLayoutVars>
      </dgm:prSet>
      <dgm:spPr/>
      <dgm:t>
        <a:bodyPr/>
        <a:lstStyle/>
        <a:p>
          <a:endParaRPr lang="en-US"/>
        </a:p>
      </dgm:t>
    </dgm:pt>
    <dgm:pt modelId="{6CB23FD3-8069-4814-A7B2-2B6F13B08C8C}" type="pres">
      <dgm:prSet presAssocID="{3BC0C59C-9447-4390-863C-7D0A7F18BF34}" presName="root" presStyleCnt="0"/>
      <dgm:spPr/>
    </dgm:pt>
    <dgm:pt modelId="{F46808ED-39B0-4124-B627-9431EB2A0DE9}" type="pres">
      <dgm:prSet presAssocID="{3BC0C59C-9447-4390-863C-7D0A7F18BF34}" presName="rootComposite" presStyleCnt="0"/>
      <dgm:spPr/>
    </dgm:pt>
    <dgm:pt modelId="{140D6F39-F381-49E9-8C7A-25DAE51D842A}" type="pres">
      <dgm:prSet presAssocID="{3BC0C59C-9447-4390-863C-7D0A7F18BF34}" presName="rootText" presStyleLbl="node1" presStyleIdx="2" presStyleCnt="3" custScaleX="170063"/>
      <dgm:spPr/>
      <dgm:t>
        <a:bodyPr/>
        <a:lstStyle/>
        <a:p>
          <a:endParaRPr lang="en-US"/>
        </a:p>
      </dgm:t>
    </dgm:pt>
    <dgm:pt modelId="{1D26271A-594B-420C-85D2-8193CCEE368E}" type="pres">
      <dgm:prSet presAssocID="{3BC0C59C-9447-4390-863C-7D0A7F18BF34}" presName="rootConnector" presStyleLbl="node1" presStyleIdx="2" presStyleCnt="3"/>
      <dgm:spPr/>
      <dgm:t>
        <a:bodyPr/>
        <a:lstStyle/>
        <a:p>
          <a:endParaRPr lang="en-US"/>
        </a:p>
      </dgm:t>
    </dgm:pt>
    <dgm:pt modelId="{4D41EDAC-449D-469C-B32E-E7E28970AF36}" type="pres">
      <dgm:prSet presAssocID="{3BC0C59C-9447-4390-863C-7D0A7F18BF34}" presName="childShape" presStyleCnt="0"/>
      <dgm:spPr/>
    </dgm:pt>
    <dgm:pt modelId="{124EA964-7A1C-4DBD-8DBE-783E1EFFDBFB}" type="pres">
      <dgm:prSet presAssocID="{655CBB4A-D5AC-4449-B353-94F40A3571A0}" presName="Name13" presStyleLbl="parChTrans1D2" presStyleIdx="6" presStyleCnt="9"/>
      <dgm:spPr/>
      <dgm:t>
        <a:bodyPr/>
        <a:lstStyle/>
        <a:p>
          <a:endParaRPr lang="en-US"/>
        </a:p>
      </dgm:t>
    </dgm:pt>
    <dgm:pt modelId="{9932F508-2FF0-4D2D-A596-2C1370F68D28}" type="pres">
      <dgm:prSet presAssocID="{16F7E7D7-8B79-40B4-B97D-1117D20037AE}" presName="childText" presStyleLbl="bgAcc1" presStyleIdx="6" presStyleCnt="9" custScaleX="152791">
        <dgm:presLayoutVars>
          <dgm:bulletEnabled val="1"/>
        </dgm:presLayoutVars>
      </dgm:prSet>
      <dgm:spPr/>
      <dgm:t>
        <a:bodyPr/>
        <a:lstStyle/>
        <a:p>
          <a:endParaRPr lang="en-US"/>
        </a:p>
      </dgm:t>
    </dgm:pt>
    <dgm:pt modelId="{416F086A-B9E8-4AD5-B28B-80B427AE0A0F}" type="pres">
      <dgm:prSet presAssocID="{F23FEFBE-BB68-41A2-9B72-385E23523056}" presName="Name13" presStyleLbl="parChTrans1D2" presStyleIdx="7" presStyleCnt="9"/>
      <dgm:spPr/>
      <dgm:t>
        <a:bodyPr/>
        <a:lstStyle/>
        <a:p>
          <a:endParaRPr lang="en-US"/>
        </a:p>
      </dgm:t>
    </dgm:pt>
    <dgm:pt modelId="{D3A3DB34-20C2-40EA-A9A8-3D0EA8B62164}" type="pres">
      <dgm:prSet presAssocID="{6B36F36A-56E6-416F-B524-4490EBF462F4}" presName="childText" presStyleLbl="bgAcc1" presStyleIdx="7" presStyleCnt="9" custScaleX="152791">
        <dgm:presLayoutVars>
          <dgm:bulletEnabled val="1"/>
        </dgm:presLayoutVars>
      </dgm:prSet>
      <dgm:spPr/>
      <dgm:t>
        <a:bodyPr/>
        <a:lstStyle/>
        <a:p>
          <a:endParaRPr lang="en-US"/>
        </a:p>
      </dgm:t>
    </dgm:pt>
    <dgm:pt modelId="{C37F0C50-4BB0-4F73-AB6D-55037CBA05DB}" type="pres">
      <dgm:prSet presAssocID="{A327A8DC-7D84-44A1-BED5-5D39112B4570}" presName="Name13" presStyleLbl="parChTrans1D2" presStyleIdx="8" presStyleCnt="9"/>
      <dgm:spPr/>
      <dgm:t>
        <a:bodyPr/>
        <a:lstStyle/>
        <a:p>
          <a:endParaRPr lang="en-US"/>
        </a:p>
      </dgm:t>
    </dgm:pt>
    <dgm:pt modelId="{EF156C19-FE91-4646-B7B0-DF5744FCED2F}" type="pres">
      <dgm:prSet presAssocID="{DE7F33C9-9889-4982-9160-1EB78C1466EC}" presName="childText" presStyleLbl="bgAcc1" presStyleIdx="8" presStyleCnt="9" custScaleX="152791">
        <dgm:presLayoutVars>
          <dgm:bulletEnabled val="1"/>
        </dgm:presLayoutVars>
      </dgm:prSet>
      <dgm:spPr/>
      <dgm:t>
        <a:bodyPr/>
        <a:lstStyle/>
        <a:p>
          <a:endParaRPr lang="en-US"/>
        </a:p>
      </dgm:t>
    </dgm:pt>
  </dgm:ptLst>
  <dgm:cxnLst>
    <dgm:cxn modelId="{AF26CD0B-9F37-4FD5-91C2-8C7B9C6AC641}" type="presOf" srcId="{928F3BF2-EA89-4EAE-987E-9B71B79361A2}" destId="{EBBE56EF-8453-4A39-95CC-06493E583699}" srcOrd="0" destOrd="0" presId="urn:microsoft.com/office/officeart/2005/8/layout/hierarchy3"/>
    <dgm:cxn modelId="{06D7B356-71DA-4C07-A5C4-4F07D6E4522B}" srcId="{0AC4F96B-1D72-431A-90F5-7D8BE1E69B2A}" destId="{D2B8C875-89E5-4A4E-AC9A-38420CF3BEF0}" srcOrd="1" destOrd="0" parTransId="{CCF8E054-3460-49E5-B353-2E219BA36910}" sibTransId="{316D0B73-4659-45E6-9DFF-6A4583923CC6}"/>
    <dgm:cxn modelId="{AF60C64A-8631-45F4-9A76-AA8F2491F7F3}" type="presOf" srcId="{16F7E7D7-8B79-40B4-B97D-1117D20037AE}" destId="{9932F508-2FF0-4D2D-A596-2C1370F68D28}" srcOrd="0" destOrd="0" presId="urn:microsoft.com/office/officeart/2005/8/layout/hierarchy3"/>
    <dgm:cxn modelId="{39B65480-DCCA-4809-85C8-72F7D360B3C2}" srcId="{3BC0C59C-9447-4390-863C-7D0A7F18BF34}" destId="{16F7E7D7-8B79-40B4-B97D-1117D20037AE}" srcOrd="0" destOrd="0" parTransId="{655CBB4A-D5AC-4449-B353-94F40A3571A0}" sibTransId="{6ED3DEBC-AFB9-4B5D-AF42-927D73629C79}"/>
    <dgm:cxn modelId="{39F1CF1C-4589-48D6-92D7-859F24702D59}" type="presOf" srcId="{655CBB4A-D5AC-4449-B353-94F40A3571A0}" destId="{124EA964-7A1C-4DBD-8DBE-783E1EFFDBFB}" srcOrd="0" destOrd="0" presId="urn:microsoft.com/office/officeart/2005/8/layout/hierarchy3"/>
    <dgm:cxn modelId="{4609FEF1-671D-4910-9D8A-7EAB44450F71}" type="presOf" srcId="{086CF06F-9536-455D-8AC1-5CBCEB740A85}" destId="{931C8CCC-5ACE-49D6-980E-2DD7C86CBB3D}" srcOrd="0" destOrd="0" presId="urn:microsoft.com/office/officeart/2005/8/layout/hierarchy3"/>
    <dgm:cxn modelId="{070F756E-2E70-4853-B13C-DE0E92620372}" type="presOf" srcId="{45D0D309-D4A5-4972-B4DD-46BF1B1EFB45}" destId="{CCE495E5-47F0-44B5-80C4-76F29FB67E8F}" srcOrd="0" destOrd="0" presId="urn:microsoft.com/office/officeart/2005/8/layout/hierarchy3"/>
    <dgm:cxn modelId="{9A93AB87-987E-4C67-9EAF-2B9B01E0AE94}" srcId="{086CF06F-9536-455D-8AC1-5CBCEB740A85}" destId="{3BC0C59C-9447-4390-863C-7D0A7F18BF34}" srcOrd="2" destOrd="0" parTransId="{F4F6B3D1-EEE1-4CD4-B113-7A63A3F6F0ED}" sibTransId="{DD9C5097-658F-4A2D-B85F-B49E616AE692}"/>
    <dgm:cxn modelId="{27819BAC-9B58-4F72-86E0-300BC47C3E1F}" srcId="{086CF06F-9536-455D-8AC1-5CBCEB740A85}" destId="{0AC4F96B-1D72-431A-90F5-7D8BE1E69B2A}" srcOrd="1" destOrd="0" parTransId="{0A5ED427-EDEC-4ECF-BBED-F8763F41D49D}" sibTransId="{0C3062D4-D7D1-4FEC-9B09-8A36FC4C2889}"/>
    <dgm:cxn modelId="{44E6EC57-DCB6-4D29-A32D-7D4ED3E0E852}" type="presOf" srcId="{0AC4F96B-1D72-431A-90F5-7D8BE1E69B2A}" destId="{C2559CEC-9B26-4C4F-B50C-27D152A69E16}" srcOrd="0" destOrd="0" presId="urn:microsoft.com/office/officeart/2005/8/layout/hierarchy3"/>
    <dgm:cxn modelId="{8C1954A3-E3D7-4574-AE3B-2EF607BB4F9E}" type="presOf" srcId="{3BC0C59C-9447-4390-863C-7D0A7F18BF34}" destId="{140D6F39-F381-49E9-8C7A-25DAE51D842A}" srcOrd="0" destOrd="0" presId="urn:microsoft.com/office/officeart/2005/8/layout/hierarchy3"/>
    <dgm:cxn modelId="{0589950B-1A1A-4E50-B988-7E668D1790AD}" type="presOf" srcId="{A327A8DC-7D84-44A1-BED5-5D39112B4570}" destId="{C37F0C50-4BB0-4F73-AB6D-55037CBA05DB}" srcOrd="0" destOrd="0" presId="urn:microsoft.com/office/officeart/2005/8/layout/hierarchy3"/>
    <dgm:cxn modelId="{D42AB469-BB27-41E0-B0F5-5B5CC05CDE4E}" type="presOf" srcId="{0AC4F96B-1D72-431A-90F5-7D8BE1E69B2A}" destId="{8CC4F6C5-345A-4E9C-B6CA-4AB7B755FC72}" srcOrd="1" destOrd="0" presId="urn:microsoft.com/office/officeart/2005/8/layout/hierarchy3"/>
    <dgm:cxn modelId="{19C55D50-862E-4BE0-A18A-7656484E42D4}" type="presOf" srcId="{D7C92849-98E6-44FF-82F7-680D497C774A}" destId="{646E592D-0FA2-4726-879C-512316BFC2A0}" srcOrd="0" destOrd="0" presId="urn:microsoft.com/office/officeart/2005/8/layout/hierarchy3"/>
    <dgm:cxn modelId="{D0F5EB9A-B0E5-4991-9A91-EDE5675050E0}" type="presOf" srcId="{0BFB5EF0-5C35-4779-80CE-C9DC57E403AC}" destId="{ED712552-2198-44B7-9767-219B402672EC}" srcOrd="0" destOrd="0" presId="urn:microsoft.com/office/officeart/2005/8/layout/hierarchy3"/>
    <dgm:cxn modelId="{5A0C59A5-ED5D-4B96-8B0F-7C5B3D59CF93}" srcId="{0BFB5EF0-5C35-4779-80CE-C9DC57E403AC}" destId="{C8F542EE-BC9A-44AE-B055-CBEBAD7FC3C2}" srcOrd="2" destOrd="0" parTransId="{43E34361-83EE-4AF0-B693-4C010FD66E76}" sibTransId="{7490EFD6-1C7A-499C-997B-96E6E952B7CF}"/>
    <dgm:cxn modelId="{FDBEA229-AFB7-41E8-9823-69A10B19F801}" srcId="{3BC0C59C-9447-4390-863C-7D0A7F18BF34}" destId="{DE7F33C9-9889-4982-9160-1EB78C1466EC}" srcOrd="2" destOrd="0" parTransId="{A327A8DC-7D84-44A1-BED5-5D39112B4570}" sibTransId="{775D4786-3F00-44D0-95A6-893CBEA17009}"/>
    <dgm:cxn modelId="{FD1EDB52-2B2C-4E45-A52F-21F6C6009FDA}" type="presOf" srcId="{93F1A189-7E4E-4698-A222-564F56D82396}" destId="{CA3394C2-D5A0-42CE-83C9-2A5CF3F62784}" srcOrd="0" destOrd="0" presId="urn:microsoft.com/office/officeart/2005/8/layout/hierarchy3"/>
    <dgm:cxn modelId="{E0B5FFEB-23AB-4F5A-8689-A55381D08354}" type="presOf" srcId="{35955227-1B02-4A68-B70A-FDF3EF1E8028}" destId="{511D26C3-D990-4B1D-B271-91BB8003E5E5}" srcOrd="0" destOrd="0" presId="urn:microsoft.com/office/officeart/2005/8/layout/hierarchy3"/>
    <dgm:cxn modelId="{61C8ED88-205D-48E1-9DDF-20B561FD0573}" srcId="{0AC4F96B-1D72-431A-90F5-7D8BE1E69B2A}" destId="{93F1A189-7E4E-4698-A222-564F56D82396}" srcOrd="0" destOrd="0" parTransId="{928F3BF2-EA89-4EAE-987E-9B71B79361A2}" sibTransId="{04B23EA3-B0CD-4AFE-B691-24916CBDEF29}"/>
    <dgm:cxn modelId="{3FBF4B85-9F7C-4F48-972F-245FE29C5484}" srcId="{3BC0C59C-9447-4390-863C-7D0A7F18BF34}" destId="{6B36F36A-56E6-416F-B524-4490EBF462F4}" srcOrd="1" destOrd="0" parTransId="{F23FEFBE-BB68-41A2-9B72-385E23523056}" sibTransId="{2C166AB6-2D99-4DA3-AE2D-0428AC22CF9C}"/>
    <dgm:cxn modelId="{55A62C39-81B9-4D9F-99BC-BD04F1F03019}" type="presOf" srcId="{132F3CFD-CB65-4D1C-B898-7D2AE1388163}" destId="{0E14E0FB-2762-4CFD-940E-2907FE3CF01E}" srcOrd="0" destOrd="0" presId="urn:microsoft.com/office/officeart/2005/8/layout/hierarchy3"/>
    <dgm:cxn modelId="{1538B82C-7A81-4E08-A20B-337CB058EAD6}" type="presOf" srcId="{7E6E90DC-11A7-4263-B2B7-65E1B528C1F4}" destId="{AE94F220-4D48-4275-A662-5FD9BC5ACD92}" srcOrd="0" destOrd="0" presId="urn:microsoft.com/office/officeart/2005/8/layout/hierarchy3"/>
    <dgm:cxn modelId="{6919FCF0-111F-4C0B-AB7E-8FE247A56395}" type="presOf" srcId="{A5ACA413-3C22-4C44-BF0F-9945EB8E8373}" destId="{5B0241AC-6A40-4949-87A3-D270EB457651}" srcOrd="0" destOrd="0" presId="urn:microsoft.com/office/officeart/2005/8/layout/hierarchy3"/>
    <dgm:cxn modelId="{2D0847EF-60EB-4672-AEB0-DE96190809DF}" type="presOf" srcId="{C8F542EE-BC9A-44AE-B055-CBEBAD7FC3C2}" destId="{4245970E-492F-4BC4-B9D8-D498FBF1F441}" srcOrd="0" destOrd="0" presId="urn:microsoft.com/office/officeart/2005/8/layout/hierarchy3"/>
    <dgm:cxn modelId="{08695054-5071-47B3-8E6B-12B0ED671059}" type="presOf" srcId="{CCF8E054-3460-49E5-B353-2E219BA36910}" destId="{BD17E3B5-A412-41D6-8126-871C06B177F4}" srcOrd="0" destOrd="0" presId="urn:microsoft.com/office/officeart/2005/8/layout/hierarchy3"/>
    <dgm:cxn modelId="{29BCD414-BA0E-4AB7-B409-847AA880282A}" type="presOf" srcId="{0BFB5EF0-5C35-4779-80CE-C9DC57E403AC}" destId="{659ABBBB-29EB-496A-A7A2-E517FE4FC2AF}" srcOrd="1" destOrd="0" presId="urn:microsoft.com/office/officeart/2005/8/layout/hierarchy3"/>
    <dgm:cxn modelId="{2A005B45-6AB1-45DB-9F97-2AA71C936CCB}" srcId="{086CF06F-9536-455D-8AC1-5CBCEB740A85}" destId="{0BFB5EF0-5C35-4779-80CE-C9DC57E403AC}" srcOrd="0" destOrd="0" parTransId="{93F360CF-11DF-427E-8E59-BDE07A7A6E61}" sibTransId="{E5E12C90-86F7-4D63-AB61-7E4AAC688BFE}"/>
    <dgm:cxn modelId="{784AFB58-5C8D-481C-ACE1-7E442AA4FEAC}" srcId="{0BFB5EF0-5C35-4779-80CE-C9DC57E403AC}" destId="{45D0D309-D4A5-4972-B4DD-46BF1B1EFB45}" srcOrd="0" destOrd="0" parTransId="{35955227-1B02-4A68-B70A-FDF3EF1E8028}" sibTransId="{C12A86E6-AE8B-44C4-87F8-D1C01B50DF38}"/>
    <dgm:cxn modelId="{03A7737A-8327-460A-B08D-23AE66C717B7}" type="presOf" srcId="{F23FEFBE-BB68-41A2-9B72-385E23523056}" destId="{416F086A-B9E8-4AD5-B28B-80B427AE0A0F}" srcOrd="0" destOrd="0" presId="urn:microsoft.com/office/officeart/2005/8/layout/hierarchy3"/>
    <dgm:cxn modelId="{7D8BA5DC-24E5-4E64-AA57-8098ABD24982}" srcId="{0AC4F96B-1D72-431A-90F5-7D8BE1E69B2A}" destId="{132F3CFD-CB65-4D1C-B898-7D2AE1388163}" srcOrd="2" destOrd="0" parTransId="{A5ACA413-3C22-4C44-BF0F-9945EB8E8373}" sibTransId="{F6D62867-6336-4815-9F44-E935E221D782}"/>
    <dgm:cxn modelId="{0B903ED1-FD06-43F3-BE92-B347C2C9671D}" srcId="{0BFB5EF0-5C35-4779-80CE-C9DC57E403AC}" destId="{D7C92849-98E6-44FF-82F7-680D497C774A}" srcOrd="1" destOrd="0" parTransId="{7E6E90DC-11A7-4263-B2B7-65E1B528C1F4}" sibTransId="{D1118CF9-D2CE-4482-89A6-4EDC566F1BF9}"/>
    <dgm:cxn modelId="{87594218-9F10-4092-B1B3-EB95B08F0850}" type="presOf" srcId="{3BC0C59C-9447-4390-863C-7D0A7F18BF34}" destId="{1D26271A-594B-420C-85D2-8193CCEE368E}" srcOrd="1" destOrd="0" presId="urn:microsoft.com/office/officeart/2005/8/layout/hierarchy3"/>
    <dgm:cxn modelId="{1B2CD056-3A1E-4C21-9A43-5C47FE659614}" type="presOf" srcId="{43E34361-83EE-4AF0-B693-4C010FD66E76}" destId="{DCEE1829-8B60-4E3D-9883-27461753A259}" srcOrd="0" destOrd="0" presId="urn:microsoft.com/office/officeart/2005/8/layout/hierarchy3"/>
    <dgm:cxn modelId="{348086BB-936E-40EE-9E20-0363C15C26AB}" type="presOf" srcId="{DE7F33C9-9889-4982-9160-1EB78C1466EC}" destId="{EF156C19-FE91-4646-B7B0-DF5744FCED2F}" srcOrd="0" destOrd="0" presId="urn:microsoft.com/office/officeart/2005/8/layout/hierarchy3"/>
    <dgm:cxn modelId="{4357946C-22E8-4AD8-A62E-99045167D660}" type="presOf" srcId="{6B36F36A-56E6-416F-B524-4490EBF462F4}" destId="{D3A3DB34-20C2-40EA-A9A8-3D0EA8B62164}" srcOrd="0" destOrd="0" presId="urn:microsoft.com/office/officeart/2005/8/layout/hierarchy3"/>
    <dgm:cxn modelId="{CF2DC61A-029F-4D78-88EF-7E1E7B60DF90}" type="presOf" srcId="{D2B8C875-89E5-4A4E-AC9A-38420CF3BEF0}" destId="{24A39F86-12F5-49B4-9393-695668E072B7}" srcOrd="0" destOrd="0" presId="urn:microsoft.com/office/officeart/2005/8/layout/hierarchy3"/>
    <dgm:cxn modelId="{F34E7E1D-BC7D-40DA-BD97-E1E0DFABB05A}" type="presParOf" srcId="{931C8CCC-5ACE-49D6-980E-2DD7C86CBB3D}" destId="{A0A79385-C827-4CF9-A16F-CDDCC4CCCD9A}" srcOrd="0" destOrd="0" presId="urn:microsoft.com/office/officeart/2005/8/layout/hierarchy3"/>
    <dgm:cxn modelId="{5584C9FC-94C7-43F0-B849-C4978F05E0A3}" type="presParOf" srcId="{A0A79385-C827-4CF9-A16F-CDDCC4CCCD9A}" destId="{517594DA-4B9A-486C-A5E3-39F8CF899E48}" srcOrd="0" destOrd="0" presId="urn:microsoft.com/office/officeart/2005/8/layout/hierarchy3"/>
    <dgm:cxn modelId="{DD4073FA-4410-407D-AC85-84C9C975BC0C}" type="presParOf" srcId="{517594DA-4B9A-486C-A5E3-39F8CF899E48}" destId="{ED712552-2198-44B7-9767-219B402672EC}" srcOrd="0" destOrd="0" presId="urn:microsoft.com/office/officeart/2005/8/layout/hierarchy3"/>
    <dgm:cxn modelId="{A98AA12C-8B70-4C66-99A2-AE10F4CD14B9}" type="presParOf" srcId="{517594DA-4B9A-486C-A5E3-39F8CF899E48}" destId="{659ABBBB-29EB-496A-A7A2-E517FE4FC2AF}" srcOrd="1" destOrd="0" presId="urn:microsoft.com/office/officeart/2005/8/layout/hierarchy3"/>
    <dgm:cxn modelId="{C4F20917-2EA2-4F30-A601-4654A8444456}" type="presParOf" srcId="{A0A79385-C827-4CF9-A16F-CDDCC4CCCD9A}" destId="{179A8C3A-81BE-463E-A632-126D4407669C}" srcOrd="1" destOrd="0" presId="urn:microsoft.com/office/officeart/2005/8/layout/hierarchy3"/>
    <dgm:cxn modelId="{A4529B74-B012-40FD-8CFE-9D709160E68D}" type="presParOf" srcId="{179A8C3A-81BE-463E-A632-126D4407669C}" destId="{511D26C3-D990-4B1D-B271-91BB8003E5E5}" srcOrd="0" destOrd="0" presId="urn:microsoft.com/office/officeart/2005/8/layout/hierarchy3"/>
    <dgm:cxn modelId="{721E2010-B2B5-4626-824F-E3A25B27B852}" type="presParOf" srcId="{179A8C3A-81BE-463E-A632-126D4407669C}" destId="{CCE495E5-47F0-44B5-80C4-76F29FB67E8F}" srcOrd="1" destOrd="0" presId="urn:microsoft.com/office/officeart/2005/8/layout/hierarchy3"/>
    <dgm:cxn modelId="{EE57B1B9-240C-441A-A5DD-5369FC23521D}" type="presParOf" srcId="{179A8C3A-81BE-463E-A632-126D4407669C}" destId="{AE94F220-4D48-4275-A662-5FD9BC5ACD92}" srcOrd="2" destOrd="0" presId="urn:microsoft.com/office/officeart/2005/8/layout/hierarchy3"/>
    <dgm:cxn modelId="{21FD61FA-1CA7-452B-9860-2BE5CD3524C4}" type="presParOf" srcId="{179A8C3A-81BE-463E-A632-126D4407669C}" destId="{646E592D-0FA2-4726-879C-512316BFC2A0}" srcOrd="3" destOrd="0" presId="urn:microsoft.com/office/officeart/2005/8/layout/hierarchy3"/>
    <dgm:cxn modelId="{D771072D-1434-4ACA-80CA-0FC92BD83290}" type="presParOf" srcId="{179A8C3A-81BE-463E-A632-126D4407669C}" destId="{DCEE1829-8B60-4E3D-9883-27461753A259}" srcOrd="4" destOrd="0" presId="urn:microsoft.com/office/officeart/2005/8/layout/hierarchy3"/>
    <dgm:cxn modelId="{1132DD6B-03BC-464B-92C9-F968BAFD5719}" type="presParOf" srcId="{179A8C3A-81BE-463E-A632-126D4407669C}" destId="{4245970E-492F-4BC4-B9D8-D498FBF1F441}" srcOrd="5" destOrd="0" presId="urn:microsoft.com/office/officeart/2005/8/layout/hierarchy3"/>
    <dgm:cxn modelId="{4F11D7F5-7992-4E7C-B14E-3C2D300F8C26}" type="presParOf" srcId="{931C8CCC-5ACE-49D6-980E-2DD7C86CBB3D}" destId="{1A9E4EF5-3108-478F-8C99-5FFA003DE09E}" srcOrd="1" destOrd="0" presId="urn:microsoft.com/office/officeart/2005/8/layout/hierarchy3"/>
    <dgm:cxn modelId="{4C11A02D-EFBB-4FDB-A22D-6DED319D1D57}" type="presParOf" srcId="{1A9E4EF5-3108-478F-8C99-5FFA003DE09E}" destId="{380720C1-3F7E-4965-B70E-9054680BCB8A}" srcOrd="0" destOrd="0" presId="urn:microsoft.com/office/officeart/2005/8/layout/hierarchy3"/>
    <dgm:cxn modelId="{8D17A2D4-B128-4814-84F7-B5C549F5C43E}" type="presParOf" srcId="{380720C1-3F7E-4965-B70E-9054680BCB8A}" destId="{C2559CEC-9B26-4C4F-B50C-27D152A69E16}" srcOrd="0" destOrd="0" presId="urn:microsoft.com/office/officeart/2005/8/layout/hierarchy3"/>
    <dgm:cxn modelId="{F14926CA-BE86-438E-AC6B-2B9D4AA48676}" type="presParOf" srcId="{380720C1-3F7E-4965-B70E-9054680BCB8A}" destId="{8CC4F6C5-345A-4E9C-B6CA-4AB7B755FC72}" srcOrd="1" destOrd="0" presId="urn:microsoft.com/office/officeart/2005/8/layout/hierarchy3"/>
    <dgm:cxn modelId="{3214F75E-82D9-41BD-9036-628B33598665}" type="presParOf" srcId="{1A9E4EF5-3108-478F-8C99-5FFA003DE09E}" destId="{5FB46F4A-2886-43E8-BAA2-1BC27F5F6482}" srcOrd="1" destOrd="0" presId="urn:microsoft.com/office/officeart/2005/8/layout/hierarchy3"/>
    <dgm:cxn modelId="{00E68EDC-1369-4DD0-8C03-3D9FCA67F139}" type="presParOf" srcId="{5FB46F4A-2886-43E8-BAA2-1BC27F5F6482}" destId="{EBBE56EF-8453-4A39-95CC-06493E583699}" srcOrd="0" destOrd="0" presId="urn:microsoft.com/office/officeart/2005/8/layout/hierarchy3"/>
    <dgm:cxn modelId="{EE26C64A-5E2B-4134-98D3-DA34E275708F}" type="presParOf" srcId="{5FB46F4A-2886-43E8-BAA2-1BC27F5F6482}" destId="{CA3394C2-D5A0-42CE-83C9-2A5CF3F62784}" srcOrd="1" destOrd="0" presId="urn:microsoft.com/office/officeart/2005/8/layout/hierarchy3"/>
    <dgm:cxn modelId="{33EC1DE6-7A0C-44D4-82BC-7C716F37C476}" type="presParOf" srcId="{5FB46F4A-2886-43E8-BAA2-1BC27F5F6482}" destId="{BD17E3B5-A412-41D6-8126-871C06B177F4}" srcOrd="2" destOrd="0" presId="urn:microsoft.com/office/officeart/2005/8/layout/hierarchy3"/>
    <dgm:cxn modelId="{97C34BA7-79DE-441D-B1EE-76071526E816}" type="presParOf" srcId="{5FB46F4A-2886-43E8-BAA2-1BC27F5F6482}" destId="{24A39F86-12F5-49B4-9393-695668E072B7}" srcOrd="3" destOrd="0" presId="urn:microsoft.com/office/officeart/2005/8/layout/hierarchy3"/>
    <dgm:cxn modelId="{ADC9E760-DEC1-4E9F-BFA7-C8D7EDB05270}" type="presParOf" srcId="{5FB46F4A-2886-43E8-BAA2-1BC27F5F6482}" destId="{5B0241AC-6A40-4949-87A3-D270EB457651}" srcOrd="4" destOrd="0" presId="urn:microsoft.com/office/officeart/2005/8/layout/hierarchy3"/>
    <dgm:cxn modelId="{34D83CDD-2382-4E56-A899-FDA7A0FC2534}" type="presParOf" srcId="{5FB46F4A-2886-43E8-BAA2-1BC27F5F6482}" destId="{0E14E0FB-2762-4CFD-940E-2907FE3CF01E}" srcOrd="5" destOrd="0" presId="urn:microsoft.com/office/officeart/2005/8/layout/hierarchy3"/>
    <dgm:cxn modelId="{3D5C8E28-1F17-4DC3-8957-C1BD3643F553}" type="presParOf" srcId="{931C8CCC-5ACE-49D6-980E-2DD7C86CBB3D}" destId="{6CB23FD3-8069-4814-A7B2-2B6F13B08C8C}" srcOrd="2" destOrd="0" presId="urn:microsoft.com/office/officeart/2005/8/layout/hierarchy3"/>
    <dgm:cxn modelId="{3B164B15-CDF7-4929-862F-2FB9E787127E}" type="presParOf" srcId="{6CB23FD3-8069-4814-A7B2-2B6F13B08C8C}" destId="{F46808ED-39B0-4124-B627-9431EB2A0DE9}" srcOrd="0" destOrd="0" presId="urn:microsoft.com/office/officeart/2005/8/layout/hierarchy3"/>
    <dgm:cxn modelId="{1E0DDE45-9C60-44BE-B950-A5B464E5F63E}" type="presParOf" srcId="{F46808ED-39B0-4124-B627-9431EB2A0DE9}" destId="{140D6F39-F381-49E9-8C7A-25DAE51D842A}" srcOrd="0" destOrd="0" presId="urn:microsoft.com/office/officeart/2005/8/layout/hierarchy3"/>
    <dgm:cxn modelId="{22C8ECBF-1966-4221-B8F5-FB9F51480512}" type="presParOf" srcId="{F46808ED-39B0-4124-B627-9431EB2A0DE9}" destId="{1D26271A-594B-420C-85D2-8193CCEE368E}" srcOrd="1" destOrd="0" presId="urn:microsoft.com/office/officeart/2005/8/layout/hierarchy3"/>
    <dgm:cxn modelId="{8326DE55-BED6-4866-AA2A-2B3B4906BCE2}" type="presParOf" srcId="{6CB23FD3-8069-4814-A7B2-2B6F13B08C8C}" destId="{4D41EDAC-449D-469C-B32E-E7E28970AF36}" srcOrd="1" destOrd="0" presId="urn:microsoft.com/office/officeart/2005/8/layout/hierarchy3"/>
    <dgm:cxn modelId="{3B73A281-75FE-4C08-8409-F85D9DFB1B7F}" type="presParOf" srcId="{4D41EDAC-449D-469C-B32E-E7E28970AF36}" destId="{124EA964-7A1C-4DBD-8DBE-783E1EFFDBFB}" srcOrd="0" destOrd="0" presId="urn:microsoft.com/office/officeart/2005/8/layout/hierarchy3"/>
    <dgm:cxn modelId="{75FC2A8E-81F9-4607-BE12-7932602E1726}" type="presParOf" srcId="{4D41EDAC-449D-469C-B32E-E7E28970AF36}" destId="{9932F508-2FF0-4D2D-A596-2C1370F68D28}" srcOrd="1" destOrd="0" presId="urn:microsoft.com/office/officeart/2005/8/layout/hierarchy3"/>
    <dgm:cxn modelId="{CAA2D4C2-14B7-4FAD-95F1-ABE7BD7B7BB6}" type="presParOf" srcId="{4D41EDAC-449D-469C-B32E-E7E28970AF36}" destId="{416F086A-B9E8-4AD5-B28B-80B427AE0A0F}" srcOrd="2" destOrd="0" presId="urn:microsoft.com/office/officeart/2005/8/layout/hierarchy3"/>
    <dgm:cxn modelId="{37359324-EA71-4673-AB80-789066161F93}" type="presParOf" srcId="{4D41EDAC-449D-469C-B32E-E7E28970AF36}" destId="{D3A3DB34-20C2-40EA-A9A8-3D0EA8B62164}" srcOrd="3" destOrd="0" presId="urn:microsoft.com/office/officeart/2005/8/layout/hierarchy3"/>
    <dgm:cxn modelId="{65715027-1978-474D-8602-137E0254BECB}" type="presParOf" srcId="{4D41EDAC-449D-469C-B32E-E7E28970AF36}" destId="{C37F0C50-4BB0-4F73-AB6D-55037CBA05DB}" srcOrd="4" destOrd="0" presId="urn:microsoft.com/office/officeart/2005/8/layout/hierarchy3"/>
    <dgm:cxn modelId="{25A31927-A4A8-493E-BCC8-A8905C76060D}" type="presParOf" srcId="{4D41EDAC-449D-469C-B32E-E7E28970AF36}" destId="{EF156C19-FE91-4646-B7B0-DF5744FCED2F}"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BC94F-49FD-4E0F-9CFD-3F5610D6EA9D}">
      <dsp:nvSpPr>
        <dsp:cNvPr id="0" name=""/>
        <dsp:cNvSpPr/>
      </dsp:nvSpPr>
      <dsp:spPr>
        <a:xfrm>
          <a:off x="0" y="1979559"/>
          <a:ext cx="1916116" cy="766446"/>
        </a:xfrm>
        <a:prstGeom prst="chevron">
          <a:avLst/>
        </a:prstGeom>
        <a:solidFill>
          <a:srgbClr val="27A9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latin typeface="Arial Narrow" panose="020B0606020202030204" pitchFamily="34" charset="0"/>
            </a:rPr>
            <a:t>2000</a:t>
          </a:r>
        </a:p>
      </dsp:txBody>
      <dsp:txXfrm>
        <a:off x="383223" y="1979559"/>
        <a:ext cx="1149670" cy="766446"/>
      </dsp:txXfrm>
    </dsp:sp>
    <dsp:sp modelId="{D71A1902-C740-4156-88B6-2B5BC7B80CC7}">
      <dsp:nvSpPr>
        <dsp:cNvPr id="0" name=""/>
        <dsp:cNvSpPr/>
      </dsp:nvSpPr>
      <dsp:spPr>
        <a:xfrm>
          <a:off x="3080" y="2838638"/>
          <a:ext cx="153289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Science</a:t>
          </a:r>
        </a:p>
        <a:p>
          <a:pPr marL="228600" lvl="1" indent="-228600" algn="l" defTabSz="977900">
            <a:lnSpc>
              <a:spcPct val="90000"/>
            </a:lnSpc>
            <a:spcBef>
              <a:spcPct val="0"/>
            </a:spcBef>
            <a:spcAft>
              <a:spcPct val="15000"/>
            </a:spcAft>
            <a:buChar char="••"/>
          </a:pPr>
          <a:r>
            <a:rPr lang="en-US" sz="2200" b="1" kern="1200" dirty="0">
              <a:solidFill>
                <a:srgbClr val="229285"/>
              </a:solidFill>
            </a:rPr>
            <a:t>Reading</a:t>
          </a:r>
        </a:p>
        <a:p>
          <a:pPr marL="228600" lvl="1" indent="-228600" algn="l" defTabSz="977900">
            <a:lnSpc>
              <a:spcPct val="90000"/>
            </a:lnSpc>
            <a:spcBef>
              <a:spcPct val="0"/>
            </a:spcBef>
            <a:spcAft>
              <a:spcPct val="15000"/>
            </a:spcAft>
            <a:buChar char="••"/>
          </a:pPr>
          <a:r>
            <a:rPr lang="en-US" sz="2200" kern="1200" dirty="0"/>
            <a:t>Math</a:t>
          </a:r>
        </a:p>
      </dsp:txBody>
      <dsp:txXfrm>
        <a:off x="3080" y="2838638"/>
        <a:ext cx="1532892" cy="1170000"/>
      </dsp:txXfrm>
    </dsp:sp>
    <dsp:sp modelId="{76FB3994-D5E9-4D6F-9FFE-A7AE96A2FFEB}">
      <dsp:nvSpPr>
        <dsp:cNvPr id="0" name=""/>
        <dsp:cNvSpPr/>
      </dsp:nvSpPr>
      <dsp:spPr>
        <a:xfrm>
          <a:off x="1659087" y="1979559"/>
          <a:ext cx="1916116" cy="766446"/>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latin typeface="Arial Narrow" panose="020B0606020202030204" pitchFamily="34" charset="0"/>
            </a:rPr>
            <a:t>2003</a:t>
          </a:r>
        </a:p>
      </dsp:txBody>
      <dsp:txXfrm>
        <a:off x="2042310" y="1979559"/>
        <a:ext cx="1149670" cy="766446"/>
      </dsp:txXfrm>
    </dsp:sp>
    <dsp:sp modelId="{E425AC1D-3768-451D-9705-7AF9EBC689BD}">
      <dsp:nvSpPr>
        <dsp:cNvPr id="0" name=""/>
        <dsp:cNvSpPr/>
      </dsp:nvSpPr>
      <dsp:spPr>
        <a:xfrm>
          <a:off x="1703196" y="2838638"/>
          <a:ext cx="153289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Science</a:t>
          </a:r>
        </a:p>
        <a:p>
          <a:pPr marL="228600" lvl="1" indent="-228600" algn="l" defTabSz="977900">
            <a:lnSpc>
              <a:spcPct val="90000"/>
            </a:lnSpc>
            <a:spcBef>
              <a:spcPct val="0"/>
            </a:spcBef>
            <a:spcAft>
              <a:spcPct val="15000"/>
            </a:spcAft>
            <a:buChar char="••"/>
          </a:pPr>
          <a:r>
            <a:rPr lang="en-US" sz="2200" kern="1200" dirty="0"/>
            <a:t>Reading</a:t>
          </a:r>
        </a:p>
        <a:p>
          <a:pPr marL="228600" lvl="1" indent="-228600" algn="l" defTabSz="977900">
            <a:lnSpc>
              <a:spcPct val="90000"/>
            </a:lnSpc>
            <a:spcBef>
              <a:spcPct val="0"/>
            </a:spcBef>
            <a:spcAft>
              <a:spcPct val="15000"/>
            </a:spcAft>
            <a:buChar char="••"/>
          </a:pPr>
          <a:r>
            <a:rPr lang="en-US" sz="2200" b="1" kern="1200" dirty="0">
              <a:solidFill>
                <a:srgbClr val="E2AC00"/>
              </a:solidFill>
            </a:rPr>
            <a:t>Math</a:t>
          </a:r>
        </a:p>
      </dsp:txBody>
      <dsp:txXfrm>
        <a:off x="1703196" y="2838638"/>
        <a:ext cx="1532892" cy="1170000"/>
      </dsp:txXfrm>
    </dsp:sp>
    <dsp:sp modelId="{275ABA82-4E55-4AB4-A3F9-5C42F09170D1}">
      <dsp:nvSpPr>
        <dsp:cNvPr id="0" name=""/>
        <dsp:cNvSpPr/>
      </dsp:nvSpPr>
      <dsp:spPr>
        <a:xfrm>
          <a:off x="3359203" y="1979559"/>
          <a:ext cx="1916116" cy="766446"/>
        </a:xfrm>
        <a:prstGeom prst="chevron">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latin typeface="Arial Narrow" panose="020B0606020202030204" pitchFamily="34" charset="0"/>
            </a:rPr>
            <a:t>2006</a:t>
          </a:r>
        </a:p>
      </dsp:txBody>
      <dsp:txXfrm>
        <a:off x="3742426" y="1979559"/>
        <a:ext cx="1149670" cy="766446"/>
      </dsp:txXfrm>
    </dsp:sp>
    <dsp:sp modelId="{A566DB04-6506-4AAE-99D0-E16D04559633}">
      <dsp:nvSpPr>
        <dsp:cNvPr id="0" name=""/>
        <dsp:cNvSpPr/>
      </dsp:nvSpPr>
      <dsp:spPr>
        <a:xfrm>
          <a:off x="3403312" y="2838638"/>
          <a:ext cx="153289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solidFill>
                <a:srgbClr val="6297D8"/>
              </a:solidFill>
            </a:rPr>
            <a:t>Science</a:t>
          </a:r>
        </a:p>
        <a:p>
          <a:pPr marL="228600" lvl="1" indent="-228600" algn="l" defTabSz="977900">
            <a:lnSpc>
              <a:spcPct val="90000"/>
            </a:lnSpc>
            <a:spcBef>
              <a:spcPct val="0"/>
            </a:spcBef>
            <a:spcAft>
              <a:spcPct val="15000"/>
            </a:spcAft>
            <a:buChar char="••"/>
          </a:pPr>
          <a:r>
            <a:rPr lang="en-US" sz="2200" kern="1200" dirty="0"/>
            <a:t>Reading</a:t>
          </a:r>
        </a:p>
        <a:p>
          <a:pPr marL="228600" lvl="1" indent="-228600" algn="l" defTabSz="977900">
            <a:lnSpc>
              <a:spcPct val="90000"/>
            </a:lnSpc>
            <a:spcBef>
              <a:spcPct val="0"/>
            </a:spcBef>
            <a:spcAft>
              <a:spcPct val="15000"/>
            </a:spcAft>
            <a:buChar char="••"/>
          </a:pPr>
          <a:r>
            <a:rPr lang="en-US" sz="2200" kern="1200" dirty="0"/>
            <a:t>Math</a:t>
          </a:r>
        </a:p>
      </dsp:txBody>
      <dsp:txXfrm>
        <a:off x="3403312" y="2838638"/>
        <a:ext cx="1532892" cy="1170000"/>
      </dsp:txXfrm>
    </dsp:sp>
    <dsp:sp modelId="{C1BFEE05-190C-41F4-853A-B662D2A48433}">
      <dsp:nvSpPr>
        <dsp:cNvPr id="0" name=""/>
        <dsp:cNvSpPr/>
      </dsp:nvSpPr>
      <dsp:spPr>
        <a:xfrm>
          <a:off x="5059320" y="1979559"/>
          <a:ext cx="1916116" cy="766446"/>
        </a:xfrm>
        <a:prstGeom prst="chevron">
          <a:avLst/>
        </a:prstGeom>
        <a:solidFill>
          <a:srgbClr val="27A9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latin typeface="Arial Narrow" panose="020B0606020202030204" pitchFamily="34" charset="0"/>
            </a:rPr>
            <a:t>2009</a:t>
          </a:r>
        </a:p>
      </dsp:txBody>
      <dsp:txXfrm>
        <a:off x="5442543" y="1979559"/>
        <a:ext cx="1149670" cy="766446"/>
      </dsp:txXfrm>
    </dsp:sp>
    <dsp:sp modelId="{CC44954F-DB95-4C6A-A98A-BD6712F6F045}">
      <dsp:nvSpPr>
        <dsp:cNvPr id="0" name=""/>
        <dsp:cNvSpPr/>
      </dsp:nvSpPr>
      <dsp:spPr>
        <a:xfrm>
          <a:off x="5103428" y="2838638"/>
          <a:ext cx="153289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Science</a:t>
          </a:r>
        </a:p>
        <a:p>
          <a:pPr marL="228600" lvl="1" indent="-228600" algn="l" defTabSz="977900">
            <a:lnSpc>
              <a:spcPct val="90000"/>
            </a:lnSpc>
            <a:spcBef>
              <a:spcPct val="0"/>
            </a:spcBef>
            <a:spcAft>
              <a:spcPct val="15000"/>
            </a:spcAft>
            <a:buChar char="••"/>
          </a:pPr>
          <a:r>
            <a:rPr lang="en-US" sz="2200" b="1" kern="1200" dirty="0">
              <a:solidFill>
                <a:srgbClr val="229285"/>
              </a:solidFill>
            </a:rPr>
            <a:t>Reading</a:t>
          </a:r>
        </a:p>
        <a:p>
          <a:pPr marL="228600" lvl="1" indent="-228600" algn="l" defTabSz="977900">
            <a:lnSpc>
              <a:spcPct val="90000"/>
            </a:lnSpc>
            <a:spcBef>
              <a:spcPct val="0"/>
            </a:spcBef>
            <a:spcAft>
              <a:spcPct val="15000"/>
            </a:spcAft>
            <a:buChar char="••"/>
          </a:pPr>
          <a:r>
            <a:rPr lang="en-US" sz="2200" kern="1200" dirty="0"/>
            <a:t>Math</a:t>
          </a:r>
        </a:p>
      </dsp:txBody>
      <dsp:txXfrm>
        <a:off x="5103428" y="2838638"/>
        <a:ext cx="1532892" cy="1170000"/>
      </dsp:txXfrm>
    </dsp:sp>
    <dsp:sp modelId="{DCC00FF6-29C3-4415-9D0D-F7A83D83D2D1}">
      <dsp:nvSpPr>
        <dsp:cNvPr id="0" name=""/>
        <dsp:cNvSpPr/>
      </dsp:nvSpPr>
      <dsp:spPr>
        <a:xfrm>
          <a:off x="6759436" y="1979559"/>
          <a:ext cx="1916116" cy="766446"/>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latin typeface="Arial Narrow" panose="020B0606020202030204" pitchFamily="34" charset="0"/>
            </a:rPr>
            <a:t>2012</a:t>
          </a:r>
        </a:p>
      </dsp:txBody>
      <dsp:txXfrm>
        <a:off x="7142659" y="1979559"/>
        <a:ext cx="1149670" cy="766446"/>
      </dsp:txXfrm>
    </dsp:sp>
    <dsp:sp modelId="{F99EB6B5-82D9-4C9B-B2F6-A64B1131BCBD}">
      <dsp:nvSpPr>
        <dsp:cNvPr id="0" name=""/>
        <dsp:cNvSpPr/>
      </dsp:nvSpPr>
      <dsp:spPr>
        <a:xfrm>
          <a:off x="6803545" y="2838638"/>
          <a:ext cx="153289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Science </a:t>
          </a:r>
        </a:p>
        <a:p>
          <a:pPr marL="228600" lvl="1" indent="-228600" algn="l" defTabSz="977900">
            <a:lnSpc>
              <a:spcPct val="90000"/>
            </a:lnSpc>
            <a:spcBef>
              <a:spcPct val="0"/>
            </a:spcBef>
            <a:spcAft>
              <a:spcPct val="15000"/>
            </a:spcAft>
            <a:buChar char="••"/>
          </a:pPr>
          <a:r>
            <a:rPr lang="en-US" sz="2200" kern="1200" dirty="0"/>
            <a:t>Reading </a:t>
          </a:r>
        </a:p>
        <a:p>
          <a:pPr marL="228600" lvl="1" indent="-228600" algn="l" defTabSz="977900">
            <a:lnSpc>
              <a:spcPct val="90000"/>
            </a:lnSpc>
            <a:spcBef>
              <a:spcPct val="0"/>
            </a:spcBef>
            <a:spcAft>
              <a:spcPct val="15000"/>
            </a:spcAft>
            <a:buChar char="••"/>
          </a:pPr>
          <a:r>
            <a:rPr lang="en-US" sz="2200" b="1" kern="1200" dirty="0">
              <a:solidFill>
                <a:srgbClr val="E2AC00"/>
              </a:solidFill>
            </a:rPr>
            <a:t>Math</a:t>
          </a:r>
        </a:p>
      </dsp:txBody>
      <dsp:txXfrm>
        <a:off x="6803545" y="2838638"/>
        <a:ext cx="1532892" cy="1170000"/>
      </dsp:txXfrm>
    </dsp:sp>
    <dsp:sp modelId="{D8E24681-1FE2-4BC8-B266-29355317A874}">
      <dsp:nvSpPr>
        <dsp:cNvPr id="0" name=""/>
        <dsp:cNvSpPr/>
      </dsp:nvSpPr>
      <dsp:spPr>
        <a:xfrm>
          <a:off x="8459552" y="1996445"/>
          <a:ext cx="1916116" cy="766446"/>
        </a:xfrm>
        <a:prstGeom prst="chevron">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1" kern="1200" dirty="0">
              <a:latin typeface="Arial Narrow" panose="020B0606020202030204" pitchFamily="34" charset="0"/>
            </a:rPr>
            <a:t>2015</a:t>
          </a:r>
        </a:p>
      </dsp:txBody>
      <dsp:txXfrm>
        <a:off x="8842775" y="1996445"/>
        <a:ext cx="1149670" cy="766446"/>
      </dsp:txXfrm>
    </dsp:sp>
    <dsp:sp modelId="{6A32F136-2F7D-44F0-BDA0-F047509F56AC}">
      <dsp:nvSpPr>
        <dsp:cNvPr id="0" name=""/>
        <dsp:cNvSpPr/>
      </dsp:nvSpPr>
      <dsp:spPr>
        <a:xfrm>
          <a:off x="8503661" y="2830661"/>
          <a:ext cx="153289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solidFill>
                <a:srgbClr val="6297D8"/>
              </a:solidFill>
            </a:rPr>
            <a:t>Science</a:t>
          </a:r>
        </a:p>
        <a:p>
          <a:pPr marL="228600" lvl="1" indent="-228600" algn="l" defTabSz="977900">
            <a:lnSpc>
              <a:spcPct val="90000"/>
            </a:lnSpc>
            <a:spcBef>
              <a:spcPct val="0"/>
            </a:spcBef>
            <a:spcAft>
              <a:spcPct val="15000"/>
            </a:spcAft>
            <a:buChar char="••"/>
          </a:pPr>
          <a:r>
            <a:rPr lang="en-US" sz="2200" kern="1200" dirty="0"/>
            <a:t>Reading</a:t>
          </a:r>
        </a:p>
        <a:p>
          <a:pPr marL="228600" lvl="1" indent="-228600" algn="l" defTabSz="977900">
            <a:lnSpc>
              <a:spcPct val="90000"/>
            </a:lnSpc>
            <a:spcBef>
              <a:spcPct val="0"/>
            </a:spcBef>
            <a:spcAft>
              <a:spcPct val="15000"/>
            </a:spcAft>
            <a:buChar char="••"/>
          </a:pPr>
          <a:r>
            <a:rPr lang="en-US" sz="2200" kern="1200" dirty="0"/>
            <a:t>Math</a:t>
          </a:r>
        </a:p>
      </dsp:txBody>
      <dsp:txXfrm>
        <a:off x="8503661" y="2830661"/>
        <a:ext cx="1532892" cy="117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12552-2198-44B7-9767-219B402672EC}">
      <dsp:nvSpPr>
        <dsp:cNvPr id="0" name=""/>
        <dsp:cNvSpPr/>
      </dsp:nvSpPr>
      <dsp:spPr>
        <a:xfrm>
          <a:off x="791817" y="2463"/>
          <a:ext cx="2926084" cy="860294"/>
        </a:xfrm>
        <a:prstGeom prst="roundRect">
          <a:avLst>
            <a:gd name="adj" fmla="val 10000"/>
          </a:avLst>
        </a:prstGeom>
        <a:solidFill>
          <a:srgbClr val="27A9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Massachusetts</a:t>
          </a:r>
        </a:p>
      </dsp:txBody>
      <dsp:txXfrm>
        <a:off x="817014" y="27660"/>
        <a:ext cx="2875690" cy="809900"/>
      </dsp:txXfrm>
    </dsp:sp>
    <dsp:sp modelId="{511D26C3-D990-4B1D-B271-91BB8003E5E5}">
      <dsp:nvSpPr>
        <dsp:cNvPr id="0" name=""/>
        <dsp:cNvSpPr/>
      </dsp:nvSpPr>
      <dsp:spPr>
        <a:xfrm>
          <a:off x="1084425" y="862757"/>
          <a:ext cx="292608" cy="645220"/>
        </a:xfrm>
        <a:custGeom>
          <a:avLst/>
          <a:gdLst/>
          <a:ahLst/>
          <a:cxnLst/>
          <a:rect l="0" t="0" r="0" b="0"/>
          <a:pathLst>
            <a:path>
              <a:moveTo>
                <a:pt x="0" y="0"/>
              </a:moveTo>
              <a:lnTo>
                <a:pt x="0" y="645220"/>
              </a:lnTo>
              <a:lnTo>
                <a:pt x="292608" y="6452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CE495E5-47F0-44B5-80C4-76F29FB67E8F}">
      <dsp:nvSpPr>
        <dsp:cNvPr id="0" name=""/>
        <dsp:cNvSpPr/>
      </dsp:nvSpPr>
      <dsp:spPr>
        <a:xfrm>
          <a:off x="1377034"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1</a:t>
          </a:r>
          <a:r>
            <a:rPr lang="en-US" sz="3200" kern="1200" dirty="0"/>
            <a:t> </a:t>
          </a:r>
        </a:p>
        <a:p>
          <a:pPr lvl="0" algn="ctr" defTabSz="1600200">
            <a:lnSpc>
              <a:spcPct val="90000"/>
            </a:lnSpc>
            <a:spcBef>
              <a:spcPct val="0"/>
            </a:spcBef>
            <a:spcAft>
              <a:spcPct val="35000"/>
            </a:spcAft>
          </a:pPr>
          <a:r>
            <a:rPr lang="en-US" sz="1600" kern="1200" dirty="0"/>
            <a:t>system scored higher</a:t>
          </a:r>
        </a:p>
      </dsp:txBody>
      <dsp:txXfrm>
        <a:off x="1402231" y="1103028"/>
        <a:ext cx="2052729" cy="809900"/>
      </dsp:txXfrm>
    </dsp:sp>
    <dsp:sp modelId="{AE94F220-4D48-4275-A662-5FD9BC5ACD92}">
      <dsp:nvSpPr>
        <dsp:cNvPr id="0" name=""/>
        <dsp:cNvSpPr/>
      </dsp:nvSpPr>
      <dsp:spPr>
        <a:xfrm>
          <a:off x="1084425" y="862757"/>
          <a:ext cx="292608" cy="1720588"/>
        </a:xfrm>
        <a:custGeom>
          <a:avLst/>
          <a:gdLst/>
          <a:ahLst/>
          <a:cxnLst/>
          <a:rect l="0" t="0" r="0" b="0"/>
          <a:pathLst>
            <a:path>
              <a:moveTo>
                <a:pt x="0" y="0"/>
              </a:moveTo>
              <a:lnTo>
                <a:pt x="0" y="1720588"/>
              </a:lnTo>
              <a:lnTo>
                <a:pt x="292608" y="172058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46E592D-0FA2-4726-879C-512316BFC2A0}">
      <dsp:nvSpPr>
        <dsp:cNvPr id="0" name=""/>
        <dsp:cNvSpPr/>
      </dsp:nvSpPr>
      <dsp:spPr>
        <a:xfrm>
          <a:off x="1377034"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10</a:t>
          </a:r>
          <a:r>
            <a:rPr lang="en-US" sz="1800" kern="1200" dirty="0"/>
            <a:t> </a:t>
          </a:r>
        </a:p>
        <a:p>
          <a:pPr lvl="0" algn="ctr" defTabSz="1600200">
            <a:lnSpc>
              <a:spcPct val="90000"/>
            </a:lnSpc>
            <a:spcBef>
              <a:spcPct val="0"/>
            </a:spcBef>
            <a:spcAft>
              <a:spcPct val="35000"/>
            </a:spcAft>
          </a:pPr>
          <a:r>
            <a:rPr lang="en-US" sz="1600" kern="1200" dirty="0"/>
            <a:t>systems not different</a:t>
          </a:r>
        </a:p>
      </dsp:txBody>
      <dsp:txXfrm>
        <a:off x="1402231" y="2178396"/>
        <a:ext cx="2052729" cy="809900"/>
      </dsp:txXfrm>
    </dsp:sp>
    <dsp:sp modelId="{DCEE1829-8B60-4E3D-9883-27461753A259}">
      <dsp:nvSpPr>
        <dsp:cNvPr id="0" name=""/>
        <dsp:cNvSpPr/>
      </dsp:nvSpPr>
      <dsp:spPr>
        <a:xfrm>
          <a:off x="1084425" y="862757"/>
          <a:ext cx="292608" cy="2795956"/>
        </a:xfrm>
        <a:custGeom>
          <a:avLst/>
          <a:gdLst/>
          <a:ahLst/>
          <a:cxnLst/>
          <a:rect l="0" t="0" r="0" b="0"/>
          <a:pathLst>
            <a:path>
              <a:moveTo>
                <a:pt x="0" y="0"/>
              </a:moveTo>
              <a:lnTo>
                <a:pt x="0" y="2795956"/>
              </a:lnTo>
              <a:lnTo>
                <a:pt x="292608" y="279595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4245970E-492F-4BC4-B9D8-D498FBF1F441}">
      <dsp:nvSpPr>
        <dsp:cNvPr id="0" name=""/>
        <dsp:cNvSpPr/>
      </dsp:nvSpPr>
      <dsp:spPr>
        <a:xfrm>
          <a:off x="1377034"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59 </a:t>
          </a:r>
        </a:p>
        <a:p>
          <a:pPr lvl="0" algn="ctr" defTabSz="1600200">
            <a:lnSpc>
              <a:spcPct val="90000"/>
            </a:lnSpc>
            <a:spcBef>
              <a:spcPct val="0"/>
            </a:spcBef>
            <a:spcAft>
              <a:spcPct val="35000"/>
            </a:spcAft>
          </a:pPr>
          <a:r>
            <a:rPr lang="en-US" sz="1600" kern="1200" dirty="0"/>
            <a:t>systems scored lower</a:t>
          </a:r>
        </a:p>
      </dsp:txBody>
      <dsp:txXfrm>
        <a:off x="1402231" y="3253764"/>
        <a:ext cx="2052729" cy="809900"/>
      </dsp:txXfrm>
    </dsp:sp>
    <dsp:sp modelId="{C2559CEC-9B26-4C4F-B50C-27D152A69E16}">
      <dsp:nvSpPr>
        <dsp:cNvPr id="0" name=""/>
        <dsp:cNvSpPr/>
      </dsp:nvSpPr>
      <dsp:spPr>
        <a:xfrm>
          <a:off x="4148048" y="2463"/>
          <a:ext cx="2926084" cy="860294"/>
        </a:xfrm>
        <a:prstGeom prst="roundRect">
          <a:avLst>
            <a:gd name="adj" fmla="val 10000"/>
          </a:avLst>
        </a:prstGeom>
        <a:solidFill>
          <a:srgbClr val="27A9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North Carolina</a:t>
          </a:r>
        </a:p>
      </dsp:txBody>
      <dsp:txXfrm>
        <a:off x="4173245" y="27660"/>
        <a:ext cx="2875690" cy="809900"/>
      </dsp:txXfrm>
    </dsp:sp>
    <dsp:sp modelId="{EBBE56EF-8453-4A39-95CC-06493E583699}">
      <dsp:nvSpPr>
        <dsp:cNvPr id="0" name=""/>
        <dsp:cNvSpPr/>
      </dsp:nvSpPr>
      <dsp:spPr>
        <a:xfrm>
          <a:off x="4440657" y="862757"/>
          <a:ext cx="292608" cy="645220"/>
        </a:xfrm>
        <a:custGeom>
          <a:avLst/>
          <a:gdLst/>
          <a:ahLst/>
          <a:cxnLst/>
          <a:rect l="0" t="0" r="0" b="0"/>
          <a:pathLst>
            <a:path>
              <a:moveTo>
                <a:pt x="0" y="0"/>
              </a:moveTo>
              <a:lnTo>
                <a:pt x="0" y="645220"/>
              </a:lnTo>
              <a:lnTo>
                <a:pt x="292608" y="6452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A3394C2-D5A0-42CE-83C9-2A5CF3F62784}">
      <dsp:nvSpPr>
        <dsp:cNvPr id="0" name=""/>
        <dsp:cNvSpPr/>
      </dsp:nvSpPr>
      <dsp:spPr>
        <a:xfrm>
          <a:off x="4733265"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13 </a:t>
          </a:r>
        </a:p>
        <a:p>
          <a:pPr lvl="0" algn="ctr" defTabSz="1600200">
            <a:lnSpc>
              <a:spcPct val="90000"/>
            </a:lnSpc>
            <a:spcBef>
              <a:spcPct val="0"/>
            </a:spcBef>
            <a:spcAft>
              <a:spcPct val="35000"/>
            </a:spcAft>
          </a:pPr>
          <a:r>
            <a:rPr lang="en-US" sz="1600" kern="1200" dirty="0"/>
            <a:t>systems scored higher</a:t>
          </a:r>
        </a:p>
      </dsp:txBody>
      <dsp:txXfrm>
        <a:off x="4758462" y="1103028"/>
        <a:ext cx="2052729" cy="809900"/>
      </dsp:txXfrm>
    </dsp:sp>
    <dsp:sp modelId="{BD17E3B5-A412-41D6-8126-871C06B177F4}">
      <dsp:nvSpPr>
        <dsp:cNvPr id="0" name=""/>
        <dsp:cNvSpPr/>
      </dsp:nvSpPr>
      <dsp:spPr>
        <a:xfrm>
          <a:off x="4440657" y="862757"/>
          <a:ext cx="292608" cy="1720588"/>
        </a:xfrm>
        <a:custGeom>
          <a:avLst/>
          <a:gdLst/>
          <a:ahLst/>
          <a:cxnLst/>
          <a:rect l="0" t="0" r="0" b="0"/>
          <a:pathLst>
            <a:path>
              <a:moveTo>
                <a:pt x="0" y="0"/>
              </a:moveTo>
              <a:lnTo>
                <a:pt x="0" y="1720588"/>
              </a:lnTo>
              <a:lnTo>
                <a:pt x="292608" y="172058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4A39F86-12F5-49B4-9393-695668E072B7}">
      <dsp:nvSpPr>
        <dsp:cNvPr id="0" name=""/>
        <dsp:cNvSpPr/>
      </dsp:nvSpPr>
      <dsp:spPr>
        <a:xfrm>
          <a:off x="4733265"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17 </a:t>
          </a:r>
        </a:p>
        <a:p>
          <a:pPr lvl="0" algn="ctr" defTabSz="1600200">
            <a:lnSpc>
              <a:spcPct val="90000"/>
            </a:lnSpc>
            <a:spcBef>
              <a:spcPct val="0"/>
            </a:spcBef>
            <a:spcAft>
              <a:spcPct val="35000"/>
            </a:spcAft>
          </a:pPr>
          <a:r>
            <a:rPr lang="en-US" sz="1600" kern="1200" dirty="0"/>
            <a:t>systems not different</a:t>
          </a:r>
        </a:p>
      </dsp:txBody>
      <dsp:txXfrm>
        <a:off x="4758462" y="2178396"/>
        <a:ext cx="2052729" cy="809900"/>
      </dsp:txXfrm>
    </dsp:sp>
    <dsp:sp modelId="{5B0241AC-6A40-4949-87A3-D270EB457651}">
      <dsp:nvSpPr>
        <dsp:cNvPr id="0" name=""/>
        <dsp:cNvSpPr/>
      </dsp:nvSpPr>
      <dsp:spPr>
        <a:xfrm>
          <a:off x="4440657" y="862757"/>
          <a:ext cx="292608" cy="2795956"/>
        </a:xfrm>
        <a:custGeom>
          <a:avLst/>
          <a:gdLst/>
          <a:ahLst/>
          <a:cxnLst/>
          <a:rect l="0" t="0" r="0" b="0"/>
          <a:pathLst>
            <a:path>
              <a:moveTo>
                <a:pt x="0" y="0"/>
              </a:moveTo>
              <a:lnTo>
                <a:pt x="0" y="2795956"/>
              </a:lnTo>
              <a:lnTo>
                <a:pt x="292608" y="279595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E14E0FB-2762-4CFD-940E-2907FE3CF01E}">
      <dsp:nvSpPr>
        <dsp:cNvPr id="0" name=""/>
        <dsp:cNvSpPr/>
      </dsp:nvSpPr>
      <dsp:spPr>
        <a:xfrm>
          <a:off x="4733265"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40 </a:t>
          </a:r>
        </a:p>
        <a:p>
          <a:pPr lvl="0" algn="ctr" defTabSz="1600200">
            <a:lnSpc>
              <a:spcPct val="90000"/>
            </a:lnSpc>
            <a:spcBef>
              <a:spcPct val="0"/>
            </a:spcBef>
            <a:spcAft>
              <a:spcPct val="35000"/>
            </a:spcAft>
          </a:pPr>
          <a:r>
            <a:rPr lang="en-US" sz="1600" kern="1200" dirty="0"/>
            <a:t>systems scored lower</a:t>
          </a:r>
        </a:p>
      </dsp:txBody>
      <dsp:txXfrm>
        <a:off x="4758462" y="3253764"/>
        <a:ext cx="2052729" cy="809900"/>
      </dsp:txXfrm>
    </dsp:sp>
    <dsp:sp modelId="{140D6F39-F381-49E9-8C7A-25DAE51D842A}">
      <dsp:nvSpPr>
        <dsp:cNvPr id="0" name=""/>
        <dsp:cNvSpPr/>
      </dsp:nvSpPr>
      <dsp:spPr>
        <a:xfrm>
          <a:off x="7504280" y="2463"/>
          <a:ext cx="2926084" cy="860294"/>
        </a:xfrm>
        <a:prstGeom prst="roundRect">
          <a:avLst>
            <a:gd name="adj" fmla="val 10000"/>
          </a:avLst>
        </a:prstGeom>
        <a:solidFill>
          <a:srgbClr val="27A9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Puerto Rico</a:t>
          </a:r>
        </a:p>
      </dsp:txBody>
      <dsp:txXfrm>
        <a:off x="7529477" y="27660"/>
        <a:ext cx="2875690" cy="809900"/>
      </dsp:txXfrm>
    </dsp:sp>
    <dsp:sp modelId="{124EA964-7A1C-4DBD-8DBE-783E1EFFDBFB}">
      <dsp:nvSpPr>
        <dsp:cNvPr id="0" name=""/>
        <dsp:cNvSpPr/>
      </dsp:nvSpPr>
      <dsp:spPr>
        <a:xfrm>
          <a:off x="7796888" y="862757"/>
          <a:ext cx="292608" cy="645220"/>
        </a:xfrm>
        <a:custGeom>
          <a:avLst/>
          <a:gdLst/>
          <a:ahLst/>
          <a:cxnLst/>
          <a:rect l="0" t="0" r="0" b="0"/>
          <a:pathLst>
            <a:path>
              <a:moveTo>
                <a:pt x="0" y="0"/>
              </a:moveTo>
              <a:lnTo>
                <a:pt x="0" y="645220"/>
              </a:lnTo>
              <a:lnTo>
                <a:pt x="292608" y="6452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9932F508-2FF0-4D2D-A596-2C1370F68D28}">
      <dsp:nvSpPr>
        <dsp:cNvPr id="0" name=""/>
        <dsp:cNvSpPr/>
      </dsp:nvSpPr>
      <dsp:spPr>
        <a:xfrm>
          <a:off x="8089497"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58</a:t>
          </a:r>
          <a:r>
            <a:rPr lang="en-US" sz="1700" kern="1200" dirty="0"/>
            <a:t> </a:t>
          </a:r>
        </a:p>
        <a:p>
          <a:pPr lvl="0" algn="ctr" defTabSz="1600200">
            <a:lnSpc>
              <a:spcPct val="90000"/>
            </a:lnSpc>
            <a:spcBef>
              <a:spcPct val="0"/>
            </a:spcBef>
            <a:spcAft>
              <a:spcPct val="35000"/>
            </a:spcAft>
          </a:pPr>
          <a:r>
            <a:rPr lang="en-US" sz="1600" kern="1200" dirty="0"/>
            <a:t>systems scored higher</a:t>
          </a:r>
        </a:p>
      </dsp:txBody>
      <dsp:txXfrm>
        <a:off x="8114694" y="1103028"/>
        <a:ext cx="2052729" cy="809900"/>
      </dsp:txXfrm>
    </dsp:sp>
    <dsp:sp modelId="{416F086A-B9E8-4AD5-B28B-80B427AE0A0F}">
      <dsp:nvSpPr>
        <dsp:cNvPr id="0" name=""/>
        <dsp:cNvSpPr/>
      </dsp:nvSpPr>
      <dsp:spPr>
        <a:xfrm>
          <a:off x="7796888" y="862757"/>
          <a:ext cx="292608" cy="1720588"/>
        </a:xfrm>
        <a:custGeom>
          <a:avLst/>
          <a:gdLst/>
          <a:ahLst/>
          <a:cxnLst/>
          <a:rect l="0" t="0" r="0" b="0"/>
          <a:pathLst>
            <a:path>
              <a:moveTo>
                <a:pt x="0" y="0"/>
              </a:moveTo>
              <a:lnTo>
                <a:pt x="0" y="1720588"/>
              </a:lnTo>
              <a:lnTo>
                <a:pt x="292608" y="172058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3A3DB34-20C2-40EA-A9A8-3D0EA8B62164}">
      <dsp:nvSpPr>
        <dsp:cNvPr id="0" name=""/>
        <dsp:cNvSpPr/>
      </dsp:nvSpPr>
      <dsp:spPr>
        <a:xfrm>
          <a:off x="8089497"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6</a:t>
          </a:r>
          <a:r>
            <a:rPr lang="en-US" sz="1700" kern="1200" dirty="0"/>
            <a:t> </a:t>
          </a:r>
        </a:p>
        <a:p>
          <a:pPr lvl="0" algn="ctr" defTabSz="1600200">
            <a:lnSpc>
              <a:spcPct val="90000"/>
            </a:lnSpc>
            <a:spcBef>
              <a:spcPct val="0"/>
            </a:spcBef>
            <a:spcAft>
              <a:spcPct val="35000"/>
            </a:spcAft>
          </a:pPr>
          <a:r>
            <a:rPr lang="en-US" sz="1600" kern="1200" dirty="0"/>
            <a:t>systems not different</a:t>
          </a:r>
        </a:p>
      </dsp:txBody>
      <dsp:txXfrm>
        <a:off x="8114694" y="2178396"/>
        <a:ext cx="2052729" cy="809900"/>
      </dsp:txXfrm>
    </dsp:sp>
    <dsp:sp modelId="{C37F0C50-4BB0-4F73-AB6D-55037CBA05DB}">
      <dsp:nvSpPr>
        <dsp:cNvPr id="0" name=""/>
        <dsp:cNvSpPr/>
      </dsp:nvSpPr>
      <dsp:spPr>
        <a:xfrm>
          <a:off x="7796888" y="862757"/>
          <a:ext cx="292608" cy="2795956"/>
        </a:xfrm>
        <a:custGeom>
          <a:avLst/>
          <a:gdLst/>
          <a:ahLst/>
          <a:cxnLst/>
          <a:rect l="0" t="0" r="0" b="0"/>
          <a:pathLst>
            <a:path>
              <a:moveTo>
                <a:pt x="0" y="0"/>
              </a:moveTo>
              <a:lnTo>
                <a:pt x="0" y="2795956"/>
              </a:lnTo>
              <a:lnTo>
                <a:pt x="292608" y="279595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EF156C19-FE91-4646-B7B0-DF5744FCED2F}">
      <dsp:nvSpPr>
        <dsp:cNvPr id="0" name=""/>
        <dsp:cNvSpPr/>
      </dsp:nvSpPr>
      <dsp:spPr>
        <a:xfrm>
          <a:off x="8089497"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6</a:t>
          </a:r>
          <a:r>
            <a:rPr lang="en-US" sz="1700" kern="1200" dirty="0"/>
            <a:t> </a:t>
          </a:r>
        </a:p>
        <a:p>
          <a:pPr lvl="0" algn="ctr" defTabSz="1600200">
            <a:lnSpc>
              <a:spcPct val="90000"/>
            </a:lnSpc>
            <a:spcBef>
              <a:spcPct val="0"/>
            </a:spcBef>
            <a:spcAft>
              <a:spcPct val="35000"/>
            </a:spcAft>
          </a:pPr>
          <a:r>
            <a:rPr lang="en-US" sz="1600" kern="1200" dirty="0"/>
            <a:t>systems scored lower</a:t>
          </a:r>
        </a:p>
      </dsp:txBody>
      <dsp:txXfrm>
        <a:off x="8114694" y="3253764"/>
        <a:ext cx="2052729" cy="809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12552-2198-44B7-9767-219B402672EC}">
      <dsp:nvSpPr>
        <dsp:cNvPr id="0" name=""/>
        <dsp:cNvSpPr/>
      </dsp:nvSpPr>
      <dsp:spPr>
        <a:xfrm>
          <a:off x="791817" y="2463"/>
          <a:ext cx="2926084" cy="8602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Massachusetts</a:t>
          </a:r>
        </a:p>
      </dsp:txBody>
      <dsp:txXfrm>
        <a:off x="817014" y="27660"/>
        <a:ext cx="2875690" cy="809900"/>
      </dsp:txXfrm>
    </dsp:sp>
    <dsp:sp modelId="{511D26C3-D990-4B1D-B271-91BB8003E5E5}">
      <dsp:nvSpPr>
        <dsp:cNvPr id="0" name=""/>
        <dsp:cNvSpPr/>
      </dsp:nvSpPr>
      <dsp:spPr>
        <a:xfrm>
          <a:off x="1084425" y="862757"/>
          <a:ext cx="292608" cy="645220"/>
        </a:xfrm>
        <a:custGeom>
          <a:avLst/>
          <a:gdLst/>
          <a:ahLst/>
          <a:cxnLst/>
          <a:rect l="0" t="0" r="0" b="0"/>
          <a:pathLst>
            <a:path>
              <a:moveTo>
                <a:pt x="0" y="0"/>
              </a:moveTo>
              <a:lnTo>
                <a:pt x="0" y="645220"/>
              </a:lnTo>
              <a:lnTo>
                <a:pt x="292608" y="64522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CE495E5-47F0-44B5-80C4-76F29FB67E8F}">
      <dsp:nvSpPr>
        <dsp:cNvPr id="0" name=""/>
        <dsp:cNvSpPr/>
      </dsp:nvSpPr>
      <dsp:spPr>
        <a:xfrm>
          <a:off x="1377034"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0</a:t>
          </a:r>
          <a:r>
            <a:rPr lang="en-US" sz="3200" kern="1200" dirty="0"/>
            <a:t> </a:t>
          </a:r>
        </a:p>
        <a:p>
          <a:pPr lvl="0" algn="ctr" defTabSz="1600200">
            <a:lnSpc>
              <a:spcPct val="90000"/>
            </a:lnSpc>
            <a:spcBef>
              <a:spcPct val="0"/>
            </a:spcBef>
            <a:spcAft>
              <a:spcPct val="35000"/>
            </a:spcAft>
          </a:pPr>
          <a:r>
            <a:rPr lang="en-US" sz="1600" kern="1200" dirty="0"/>
            <a:t>systems scored higher</a:t>
          </a:r>
        </a:p>
      </dsp:txBody>
      <dsp:txXfrm>
        <a:off x="1402231" y="1103028"/>
        <a:ext cx="2052729" cy="809900"/>
      </dsp:txXfrm>
    </dsp:sp>
    <dsp:sp modelId="{AE94F220-4D48-4275-A662-5FD9BC5ACD92}">
      <dsp:nvSpPr>
        <dsp:cNvPr id="0" name=""/>
        <dsp:cNvSpPr/>
      </dsp:nvSpPr>
      <dsp:spPr>
        <a:xfrm>
          <a:off x="1084425" y="862757"/>
          <a:ext cx="292608" cy="1720588"/>
        </a:xfrm>
        <a:custGeom>
          <a:avLst/>
          <a:gdLst/>
          <a:ahLst/>
          <a:cxnLst/>
          <a:rect l="0" t="0" r="0" b="0"/>
          <a:pathLst>
            <a:path>
              <a:moveTo>
                <a:pt x="0" y="0"/>
              </a:moveTo>
              <a:lnTo>
                <a:pt x="0" y="1720588"/>
              </a:lnTo>
              <a:lnTo>
                <a:pt x="292608" y="172058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646E592D-0FA2-4726-879C-512316BFC2A0}">
      <dsp:nvSpPr>
        <dsp:cNvPr id="0" name=""/>
        <dsp:cNvSpPr/>
      </dsp:nvSpPr>
      <dsp:spPr>
        <a:xfrm>
          <a:off x="1377034"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8</a:t>
          </a:r>
          <a:r>
            <a:rPr lang="en-US" sz="1800" kern="1200" dirty="0"/>
            <a:t> </a:t>
          </a:r>
        </a:p>
        <a:p>
          <a:pPr lvl="0" algn="ctr" defTabSz="1600200">
            <a:lnSpc>
              <a:spcPct val="90000"/>
            </a:lnSpc>
            <a:spcBef>
              <a:spcPct val="0"/>
            </a:spcBef>
            <a:spcAft>
              <a:spcPct val="35000"/>
            </a:spcAft>
          </a:pPr>
          <a:r>
            <a:rPr lang="en-US" sz="1600" kern="1200" dirty="0"/>
            <a:t>systems not different</a:t>
          </a:r>
        </a:p>
      </dsp:txBody>
      <dsp:txXfrm>
        <a:off x="1402231" y="2178396"/>
        <a:ext cx="2052729" cy="809900"/>
      </dsp:txXfrm>
    </dsp:sp>
    <dsp:sp modelId="{DCEE1829-8B60-4E3D-9883-27461753A259}">
      <dsp:nvSpPr>
        <dsp:cNvPr id="0" name=""/>
        <dsp:cNvSpPr/>
      </dsp:nvSpPr>
      <dsp:spPr>
        <a:xfrm>
          <a:off x="1084425" y="862757"/>
          <a:ext cx="292608" cy="2795956"/>
        </a:xfrm>
        <a:custGeom>
          <a:avLst/>
          <a:gdLst/>
          <a:ahLst/>
          <a:cxnLst/>
          <a:rect l="0" t="0" r="0" b="0"/>
          <a:pathLst>
            <a:path>
              <a:moveTo>
                <a:pt x="0" y="0"/>
              </a:moveTo>
              <a:lnTo>
                <a:pt x="0" y="2795956"/>
              </a:lnTo>
              <a:lnTo>
                <a:pt x="292608" y="279595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245970E-492F-4BC4-B9D8-D498FBF1F441}">
      <dsp:nvSpPr>
        <dsp:cNvPr id="0" name=""/>
        <dsp:cNvSpPr/>
      </dsp:nvSpPr>
      <dsp:spPr>
        <a:xfrm>
          <a:off x="1377034"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62 </a:t>
          </a:r>
        </a:p>
        <a:p>
          <a:pPr lvl="0" algn="ctr" defTabSz="1600200">
            <a:lnSpc>
              <a:spcPct val="90000"/>
            </a:lnSpc>
            <a:spcBef>
              <a:spcPct val="0"/>
            </a:spcBef>
            <a:spcAft>
              <a:spcPct val="35000"/>
            </a:spcAft>
          </a:pPr>
          <a:r>
            <a:rPr lang="en-US" sz="1600" kern="1200" dirty="0"/>
            <a:t>systems scored lower</a:t>
          </a:r>
        </a:p>
      </dsp:txBody>
      <dsp:txXfrm>
        <a:off x="1402231" y="3253764"/>
        <a:ext cx="2052729" cy="809900"/>
      </dsp:txXfrm>
    </dsp:sp>
    <dsp:sp modelId="{C2559CEC-9B26-4C4F-B50C-27D152A69E16}">
      <dsp:nvSpPr>
        <dsp:cNvPr id="0" name=""/>
        <dsp:cNvSpPr/>
      </dsp:nvSpPr>
      <dsp:spPr>
        <a:xfrm>
          <a:off x="4148048" y="2463"/>
          <a:ext cx="2926084" cy="8602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North Carolina</a:t>
          </a:r>
        </a:p>
      </dsp:txBody>
      <dsp:txXfrm>
        <a:off x="4173245" y="27660"/>
        <a:ext cx="2875690" cy="809900"/>
      </dsp:txXfrm>
    </dsp:sp>
    <dsp:sp modelId="{EBBE56EF-8453-4A39-95CC-06493E583699}">
      <dsp:nvSpPr>
        <dsp:cNvPr id="0" name=""/>
        <dsp:cNvSpPr/>
      </dsp:nvSpPr>
      <dsp:spPr>
        <a:xfrm>
          <a:off x="4440657" y="862757"/>
          <a:ext cx="292608" cy="645220"/>
        </a:xfrm>
        <a:custGeom>
          <a:avLst/>
          <a:gdLst/>
          <a:ahLst/>
          <a:cxnLst/>
          <a:rect l="0" t="0" r="0" b="0"/>
          <a:pathLst>
            <a:path>
              <a:moveTo>
                <a:pt x="0" y="0"/>
              </a:moveTo>
              <a:lnTo>
                <a:pt x="0" y="645220"/>
              </a:lnTo>
              <a:lnTo>
                <a:pt x="292608" y="64522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A3394C2-D5A0-42CE-83C9-2A5CF3F62784}">
      <dsp:nvSpPr>
        <dsp:cNvPr id="0" name=""/>
        <dsp:cNvSpPr/>
      </dsp:nvSpPr>
      <dsp:spPr>
        <a:xfrm>
          <a:off x="4733265"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13 </a:t>
          </a:r>
        </a:p>
        <a:p>
          <a:pPr lvl="0" algn="ctr" defTabSz="1600200">
            <a:lnSpc>
              <a:spcPct val="90000"/>
            </a:lnSpc>
            <a:spcBef>
              <a:spcPct val="0"/>
            </a:spcBef>
            <a:spcAft>
              <a:spcPct val="35000"/>
            </a:spcAft>
          </a:pPr>
          <a:r>
            <a:rPr lang="en-US" sz="1600" kern="1200" dirty="0"/>
            <a:t>systems scored higher</a:t>
          </a:r>
        </a:p>
      </dsp:txBody>
      <dsp:txXfrm>
        <a:off x="4758462" y="1103028"/>
        <a:ext cx="2052729" cy="809900"/>
      </dsp:txXfrm>
    </dsp:sp>
    <dsp:sp modelId="{BD17E3B5-A412-41D6-8126-871C06B177F4}">
      <dsp:nvSpPr>
        <dsp:cNvPr id="0" name=""/>
        <dsp:cNvSpPr/>
      </dsp:nvSpPr>
      <dsp:spPr>
        <a:xfrm>
          <a:off x="4440657" y="862757"/>
          <a:ext cx="292608" cy="1720588"/>
        </a:xfrm>
        <a:custGeom>
          <a:avLst/>
          <a:gdLst/>
          <a:ahLst/>
          <a:cxnLst/>
          <a:rect l="0" t="0" r="0" b="0"/>
          <a:pathLst>
            <a:path>
              <a:moveTo>
                <a:pt x="0" y="0"/>
              </a:moveTo>
              <a:lnTo>
                <a:pt x="0" y="1720588"/>
              </a:lnTo>
              <a:lnTo>
                <a:pt x="292608" y="172058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4A39F86-12F5-49B4-9393-695668E072B7}">
      <dsp:nvSpPr>
        <dsp:cNvPr id="0" name=""/>
        <dsp:cNvSpPr/>
      </dsp:nvSpPr>
      <dsp:spPr>
        <a:xfrm>
          <a:off x="4733265"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17 </a:t>
          </a:r>
        </a:p>
        <a:p>
          <a:pPr lvl="0" algn="ctr" defTabSz="1600200">
            <a:lnSpc>
              <a:spcPct val="90000"/>
            </a:lnSpc>
            <a:spcBef>
              <a:spcPct val="0"/>
            </a:spcBef>
            <a:spcAft>
              <a:spcPct val="35000"/>
            </a:spcAft>
          </a:pPr>
          <a:r>
            <a:rPr lang="en-US" sz="1600" kern="1200" dirty="0"/>
            <a:t>systems not different</a:t>
          </a:r>
        </a:p>
      </dsp:txBody>
      <dsp:txXfrm>
        <a:off x="4758462" y="2178396"/>
        <a:ext cx="2052729" cy="809900"/>
      </dsp:txXfrm>
    </dsp:sp>
    <dsp:sp modelId="{5B0241AC-6A40-4949-87A3-D270EB457651}">
      <dsp:nvSpPr>
        <dsp:cNvPr id="0" name=""/>
        <dsp:cNvSpPr/>
      </dsp:nvSpPr>
      <dsp:spPr>
        <a:xfrm>
          <a:off x="4440657" y="862757"/>
          <a:ext cx="292608" cy="2795956"/>
        </a:xfrm>
        <a:custGeom>
          <a:avLst/>
          <a:gdLst/>
          <a:ahLst/>
          <a:cxnLst/>
          <a:rect l="0" t="0" r="0" b="0"/>
          <a:pathLst>
            <a:path>
              <a:moveTo>
                <a:pt x="0" y="0"/>
              </a:moveTo>
              <a:lnTo>
                <a:pt x="0" y="2795956"/>
              </a:lnTo>
              <a:lnTo>
                <a:pt x="292608" y="279595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0E14E0FB-2762-4CFD-940E-2907FE3CF01E}">
      <dsp:nvSpPr>
        <dsp:cNvPr id="0" name=""/>
        <dsp:cNvSpPr/>
      </dsp:nvSpPr>
      <dsp:spPr>
        <a:xfrm>
          <a:off x="4733265"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40 </a:t>
          </a:r>
        </a:p>
        <a:p>
          <a:pPr lvl="0" algn="ctr" defTabSz="1600200">
            <a:lnSpc>
              <a:spcPct val="90000"/>
            </a:lnSpc>
            <a:spcBef>
              <a:spcPct val="0"/>
            </a:spcBef>
            <a:spcAft>
              <a:spcPct val="35000"/>
            </a:spcAft>
          </a:pPr>
          <a:r>
            <a:rPr lang="en-US" sz="1600" kern="1200" dirty="0"/>
            <a:t>systems scored lower</a:t>
          </a:r>
        </a:p>
      </dsp:txBody>
      <dsp:txXfrm>
        <a:off x="4758462" y="3253764"/>
        <a:ext cx="2052729" cy="809900"/>
      </dsp:txXfrm>
    </dsp:sp>
    <dsp:sp modelId="{140D6F39-F381-49E9-8C7A-25DAE51D842A}">
      <dsp:nvSpPr>
        <dsp:cNvPr id="0" name=""/>
        <dsp:cNvSpPr/>
      </dsp:nvSpPr>
      <dsp:spPr>
        <a:xfrm>
          <a:off x="7504280" y="2463"/>
          <a:ext cx="2926084" cy="8602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Puerto Rico</a:t>
          </a:r>
        </a:p>
      </dsp:txBody>
      <dsp:txXfrm>
        <a:off x="7529477" y="27660"/>
        <a:ext cx="2875690" cy="809900"/>
      </dsp:txXfrm>
    </dsp:sp>
    <dsp:sp modelId="{124EA964-7A1C-4DBD-8DBE-783E1EFFDBFB}">
      <dsp:nvSpPr>
        <dsp:cNvPr id="0" name=""/>
        <dsp:cNvSpPr/>
      </dsp:nvSpPr>
      <dsp:spPr>
        <a:xfrm>
          <a:off x="7796888" y="862757"/>
          <a:ext cx="292608" cy="645220"/>
        </a:xfrm>
        <a:custGeom>
          <a:avLst/>
          <a:gdLst/>
          <a:ahLst/>
          <a:cxnLst/>
          <a:rect l="0" t="0" r="0" b="0"/>
          <a:pathLst>
            <a:path>
              <a:moveTo>
                <a:pt x="0" y="0"/>
              </a:moveTo>
              <a:lnTo>
                <a:pt x="0" y="645220"/>
              </a:lnTo>
              <a:lnTo>
                <a:pt x="292608" y="64522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9932F508-2FF0-4D2D-A596-2C1370F68D28}">
      <dsp:nvSpPr>
        <dsp:cNvPr id="0" name=""/>
        <dsp:cNvSpPr/>
      </dsp:nvSpPr>
      <dsp:spPr>
        <a:xfrm>
          <a:off x="8089497"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58</a:t>
          </a:r>
          <a:r>
            <a:rPr lang="en-US" sz="1700" kern="1200" dirty="0"/>
            <a:t> </a:t>
          </a:r>
        </a:p>
        <a:p>
          <a:pPr lvl="0" algn="ctr" defTabSz="1600200">
            <a:lnSpc>
              <a:spcPct val="90000"/>
            </a:lnSpc>
            <a:spcBef>
              <a:spcPct val="0"/>
            </a:spcBef>
            <a:spcAft>
              <a:spcPct val="35000"/>
            </a:spcAft>
          </a:pPr>
          <a:r>
            <a:rPr lang="en-US" sz="1600" kern="1200" dirty="0"/>
            <a:t>systems scored higher</a:t>
          </a:r>
        </a:p>
      </dsp:txBody>
      <dsp:txXfrm>
        <a:off x="8114694" y="1103028"/>
        <a:ext cx="2052729" cy="809900"/>
      </dsp:txXfrm>
    </dsp:sp>
    <dsp:sp modelId="{416F086A-B9E8-4AD5-B28B-80B427AE0A0F}">
      <dsp:nvSpPr>
        <dsp:cNvPr id="0" name=""/>
        <dsp:cNvSpPr/>
      </dsp:nvSpPr>
      <dsp:spPr>
        <a:xfrm>
          <a:off x="7796888" y="862757"/>
          <a:ext cx="292608" cy="1720588"/>
        </a:xfrm>
        <a:custGeom>
          <a:avLst/>
          <a:gdLst/>
          <a:ahLst/>
          <a:cxnLst/>
          <a:rect l="0" t="0" r="0" b="0"/>
          <a:pathLst>
            <a:path>
              <a:moveTo>
                <a:pt x="0" y="0"/>
              </a:moveTo>
              <a:lnTo>
                <a:pt x="0" y="1720588"/>
              </a:lnTo>
              <a:lnTo>
                <a:pt x="292608" y="172058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3A3DB34-20C2-40EA-A9A8-3D0EA8B62164}">
      <dsp:nvSpPr>
        <dsp:cNvPr id="0" name=""/>
        <dsp:cNvSpPr/>
      </dsp:nvSpPr>
      <dsp:spPr>
        <a:xfrm>
          <a:off x="8089497"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6</a:t>
          </a:r>
          <a:r>
            <a:rPr lang="en-US" sz="1700" kern="1200" dirty="0"/>
            <a:t> </a:t>
          </a:r>
        </a:p>
        <a:p>
          <a:pPr lvl="0" algn="ctr" defTabSz="1600200">
            <a:lnSpc>
              <a:spcPct val="90000"/>
            </a:lnSpc>
            <a:spcBef>
              <a:spcPct val="0"/>
            </a:spcBef>
            <a:spcAft>
              <a:spcPct val="35000"/>
            </a:spcAft>
          </a:pPr>
          <a:r>
            <a:rPr lang="en-US" sz="1600" kern="1200" dirty="0"/>
            <a:t>systems not different</a:t>
          </a:r>
        </a:p>
      </dsp:txBody>
      <dsp:txXfrm>
        <a:off x="8114694" y="2178396"/>
        <a:ext cx="2052729" cy="809900"/>
      </dsp:txXfrm>
    </dsp:sp>
    <dsp:sp modelId="{C37F0C50-4BB0-4F73-AB6D-55037CBA05DB}">
      <dsp:nvSpPr>
        <dsp:cNvPr id="0" name=""/>
        <dsp:cNvSpPr/>
      </dsp:nvSpPr>
      <dsp:spPr>
        <a:xfrm>
          <a:off x="7796888" y="862757"/>
          <a:ext cx="292608" cy="2795956"/>
        </a:xfrm>
        <a:custGeom>
          <a:avLst/>
          <a:gdLst/>
          <a:ahLst/>
          <a:cxnLst/>
          <a:rect l="0" t="0" r="0" b="0"/>
          <a:pathLst>
            <a:path>
              <a:moveTo>
                <a:pt x="0" y="0"/>
              </a:moveTo>
              <a:lnTo>
                <a:pt x="0" y="2795956"/>
              </a:lnTo>
              <a:lnTo>
                <a:pt x="292608" y="279595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EF156C19-FE91-4646-B7B0-DF5744FCED2F}">
      <dsp:nvSpPr>
        <dsp:cNvPr id="0" name=""/>
        <dsp:cNvSpPr/>
      </dsp:nvSpPr>
      <dsp:spPr>
        <a:xfrm>
          <a:off x="8089497"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6</a:t>
          </a:r>
          <a:r>
            <a:rPr lang="en-US" sz="1700" kern="1200" dirty="0"/>
            <a:t> </a:t>
          </a:r>
        </a:p>
        <a:p>
          <a:pPr lvl="0" algn="ctr" defTabSz="1600200">
            <a:lnSpc>
              <a:spcPct val="90000"/>
            </a:lnSpc>
            <a:spcBef>
              <a:spcPct val="0"/>
            </a:spcBef>
            <a:spcAft>
              <a:spcPct val="35000"/>
            </a:spcAft>
          </a:pPr>
          <a:r>
            <a:rPr lang="en-US" sz="1600" kern="1200" dirty="0"/>
            <a:t>systems scored lower</a:t>
          </a:r>
        </a:p>
      </dsp:txBody>
      <dsp:txXfrm>
        <a:off x="8114694" y="3253764"/>
        <a:ext cx="2052729" cy="809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12552-2198-44B7-9767-219B402672EC}">
      <dsp:nvSpPr>
        <dsp:cNvPr id="0" name=""/>
        <dsp:cNvSpPr/>
      </dsp:nvSpPr>
      <dsp:spPr>
        <a:xfrm>
          <a:off x="791817" y="2463"/>
          <a:ext cx="2926084" cy="860294"/>
        </a:xfrm>
        <a:prstGeom prst="roundRect">
          <a:avLst>
            <a:gd name="adj" fmla="val 10000"/>
          </a:avLst>
        </a:prstGeom>
        <a:solidFill>
          <a:srgbClr val="9537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Massachusetts</a:t>
          </a:r>
        </a:p>
      </dsp:txBody>
      <dsp:txXfrm>
        <a:off x="817014" y="27660"/>
        <a:ext cx="2875690" cy="809900"/>
      </dsp:txXfrm>
    </dsp:sp>
    <dsp:sp modelId="{511D26C3-D990-4B1D-B271-91BB8003E5E5}">
      <dsp:nvSpPr>
        <dsp:cNvPr id="0" name=""/>
        <dsp:cNvSpPr/>
      </dsp:nvSpPr>
      <dsp:spPr>
        <a:xfrm>
          <a:off x="1084425" y="862757"/>
          <a:ext cx="292608" cy="645220"/>
        </a:xfrm>
        <a:custGeom>
          <a:avLst/>
          <a:gdLst/>
          <a:ahLst/>
          <a:cxnLst/>
          <a:rect l="0" t="0" r="0" b="0"/>
          <a:pathLst>
            <a:path>
              <a:moveTo>
                <a:pt x="0" y="0"/>
              </a:moveTo>
              <a:lnTo>
                <a:pt x="0" y="645220"/>
              </a:lnTo>
              <a:lnTo>
                <a:pt x="292608" y="6452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CE495E5-47F0-44B5-80C4-76F29FB67E8F}">
      <dsp:nvSpPr>
        <dsp:cNvPr id="0" name=""/>
        <dsp:cNvSpPr/>
      </dsp:nvSpPr>
      <dsp:spPr>
        <a:xfrm>
          <a:off x="1377034"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11</a:t>
          </a:r>
          <a:r>
            <a:rPr lang="en-US" sz="3200" kern="1200" dirty="0"/>
            <a:t> </a:t>
          </a:r>
        </a:p>
        <a:p>
          <a:pPr lvl="0" algn="ctr" defTabSz="1600200">
            <a:lnSpc>
              <a:spcPct val="90000"/>
            </a:lnSpc>
            <a:spcBef>
              <a:spcPct val="0"/>
            </a:spcBef>
            <a:spcAft>
              <a:spcPct val="35000"/>
            </a:spcAft>
          </a:pPr>
          <a:r>
            <a:rPr lang="en-US" sz="1600" kern="1200" dirty="0"/>
            <a:t>systems scored higher</a:t>
          </a:r>
        </a:p>
      </dsp:txBody>
      <dsp:txXfrm>
        <a:off x="1402231" y="1103028"/>
        <a:ext cx="2052729" cy="809900"/>
      </dsp:txXfrm>
    </dsp:sp>
    <dsp:sp modelId="{AE94F220-4D48-4275-A662-5FD9BC5ACD92}">
      <dsp:nvSpPr>
        <dsp:cNvPr id="0" name=""/>
        <dsp:cNvSpPr/>
      </dsp:nvSpPr>
      <dsp:spPr>
        <a:xfrm>
          <a:off x="1084425" y="862757"/>
          <a:ext cx="292608" cy="1720588"/>
        </a:xfrm>
        <a:custGeom>
          <a:avLst/>
          <a:gdLst/>
          <a:ahLst/>
          <a:cxnLst/>
          <a:rect l="0" t="0" r="0" b="0"/>
          <a:pathLst>
            <a:path>
              <a:moveTo>
                <a:pt x="0" y="0"/>
              </a:moveTo>
              <a:lnTo>
                <a:pt x="0" y="1720588"/>
              </a:lnTo>
              <a:lnTo>
                <a:pt x="292608" y="172058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46E592D-0FA2-4726-879C-512316BFC2A0}">
      <dsp:nvSpPr>
        <dsp:cNvPr id="0" name=""/>
        <dsp:cNvSpPr/>
      </dsp:nvSpPr>
      <dsp:spPr>
        <a:xfrm>
          <a:off x="1377034"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b="0" kern="1200" dirty="0"/>
            <a:t>19</a:t>
          </a:r>
        </a:p>
        <a:p>
          <a:pPr lvl="0" algn="ctr" defTabSz="1600200">
            <a:lnSpc>
              <a:spcPct val="90000"/>
            </a:lnSpc>
            <a:spcBef>
              <a:spcPct val="0"/>
            </a:spcBef>
            <a:spcAft>
              <a:spcPct val="35000"/>
            </a:spcAft>
          </a:pPr>
          <a:r>
            <a:rPr lang="en-US" sz="1600" kern="1200" dirty="0"/>
            <a:t>systems not different</a:t>
          </a:r>
        </a:p>
      </dsp:txBody>
      <dsp:txXfrm>
        <a:off x="1402231" y="2178396"/>
        <a:ext cx="2052729" cy="809900"/>
      </dsp:txXfrm>
    </dsp:sp>
    <dsp:sp modelId="{DCEE1829-8B60-4E3D-9883-27461753A259}">
      <dsp:nvSpPr>
        <dsp:cNvPr id="0" name=""/>
        <dsp:cNvSpPr/>
      </dsp:nvSpPr>
      <dsp:spPr>
        <a:xfrm>
          <a:off x="1084425" y="862757"/>
          <a:ext cx="292608" cy="2795956"/>
        </a:xfrm>
        <a:custGeom>
          <a:avLst/>
          <a:gdLst/>
          <a:ahLst/>
          <a:cxnLst/>
          <a:rect l="0" t="0" r="0" b="0"/>
          <a:pathLst>
            <a:path>
              <a:moveTo>
                <a:pt x="0" y="0"/>
              </a:moveTo>
              <a:lnTo>
                <a:pt x="0" y="2795956"/>
              </a:lnTo>
              <a:lnTo>
                <a:pt x="292608" y="279595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4245970E-492F-4BC4-B9D8-D498FBF1F441}">
      <dsp:nvSpPr>
        <dsp:cNvPr id="0" name=""/>
        <dsp:cNvSpPr/>
      </dsp:nvSpPr>
      <dsp:spPr>
        <a:xfrm>
          <a:off x="1377034"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40 </a:t>
          </a:r>
        </a:p>
        <a:p>
          <a:pPr lvl="0" algn="ctr" defTabSz="1600200">
            <a:lnSpc>
              <a:spcPct val="90000"/>
            </a:lnSpc>
            <a:spcBef>
              <a:spcPct val="0"/>
            </a:spcBef>
            <a:spcAft>
              <a:spcPct val="35000"/>
            </a:spcAft>
          </a:pPr>
          <a:r>
            <a:rPr lang="en-US" sz="1600" kern="1200" dirty="0"/>
            <a:t>systems scored lower</a:t>
          </a:r>
        </a:p>
      </dsp:txBody>
      <dsp:txXfrm>
        <a:off x="1402231" y="3253764"/>
        <a:ext cx="2052729" cy="809900"/>
      </dsp:txXfrm>
    </dsp:sp>
    <dsp:sp modelId="{C2559CEC-9B26-4C4F-B50C-27D152A69E16}">
      <dsp:nvSpPr>
        <dsp:cNvPr id="0" name=""/>
        <dsp:cNvSpPr/>
      </dsp:nvSpPr>
      <dsp:spPr>
        <a:xfrm>
          <a:off x="4148048" y="2463"/>
          <a:ext cx="2926084" cy="860294"/>
        </a:xfrm>
        <a:prstGeom prst="roundRect">
          <a:avLst>
            <a:gd name="adj" fmla="val 10000"/>
          </a:avLst>
        </a:prstGeom>
        <a:solidFill>
          <a:srgbClr val="9537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North Carolina</a:t>
          </a:r>
        </a:p>
      </dsp:txBody>
      <dsp:txXfrm>
        <a:off x="4173245" y="27660"/>
        <a:ext cx="2875690" cy="809900"/>
      </dsp:txXfrm>
    </dsp:sp>
    <dsp:sp modelId="{EBBE56EF-8453-4A39-95CC-06493E583699}">
      <dsp:nvSpPr>
        <dsp:cNvPr id="0" name=""/>
        <dsp:cNvSpPr/>
      </dsp:nvSpPr>
      <dsp:spPr>
        <a:xfrm>
          <a:off x="4440657" y="862757"/>
          <a:ext cx="292608" cy="645220"/>
        </a:xfrm>
        <a:custGeom>
          <a:avLst/>
          <a:gdLst/>
          <a:ahLst/>
          <a:cxnLst/>
          <a:rect l="0" t="0" r="0" b="0"/>
          <a:pathLst>
            <a:path>
              <a:moveTo>
                <a:pt x="0" y="0"/>
              </a:moveTo>
              <a:lnTo>
                <a:pt x="0" y="645220"/>
              </a:lnTo>
              <a:lnTo>
                <a:pt x="292608" y="6452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A3394C2-D5A0-42CE-83C9-2A5CF3F62784}">
      <dsp:nvSpPr>
        <dsp:cNvPr id="0" name=""/>
        <dsp:cNvSpPr/>
      </dsp:nvSpPr>
      <dsp:spPr>
        <a:xfrm>
          <a:off x="4733265"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34 </a:t>
          </a:r>
        </a:p>
        <a:p>
          <a:pPr lvl="0" algn="ctr" defTabSz="1600200">
            <a:lnSpc>
              <a:spcPct val="90000"/>
            </a:lnSpc>
            <a:spcBef>
              <a:spcPct val="0"/>
            </a:spcBef>
            <a:spcAft>
              <a:spcPct val="35000"/>
            </a:spcAft>
          </a:pPr>
          <a:r>
            <a:rPr lang="en-US" sz="1600" kern="1200" dirty="0"/>
            <a:t>systems scored higher</a:t>
          </a:r>
        </a:p>
      </dsp:txBody>
      <dsp:txXfrm>
        <a:off x="4758462" y="1103028"/>
        <a:ext cx="2052729" cy="809900"/>
      </dsp:txXfrm>
    </dsp:sp>
    <dsp:sp modelId="{BD17E3B5-A412-41D6-8126-871C06B177F4}">
      <dsp:nvSpPr>
        <dsp:cNvPr id="0" name=""/>
        <dsp:cNvSpPr/>
      </dsp:nvSpPr>
      <dsp:spPr>
        <a:xfrm>
          <a:off x="4440657" y="862757"/>
          <a:ext cx="292608" cy="1720588"/>
        </a:xfrm>
        <a:custGeom>
          <a:avLst/>
          <a:gdLst/>
          <a:ahLst/>
          <a:cxnLst/>
          <a:rect l="0" t="0" r="0" b="0"/>
          <a:pathLst>
            <a:path>
              <a:moveTo>
                <a:pt x="0" y="0"/>
              </a:moveTo>
              <a:lnTo>
                <a:pt x="0" y="1720588"/>
              </a:lnTo>
              <a:lnTo>
                <a:pt x="292608" y="172058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4A39F86-12F5-49B4-9393-695668E072B7}">
      <dsp:nvSpPr>
        <dsp:cNvPr id="0" name=""/>
        <dsp:cNvSpPr/>
      </dsp:nvSpPr>
      <dsp:spPr>
        <a:xfrm>
          <a:off x="4733265"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8 </a:t>
          </a:r>
        </a:p>
        <a:p>
          <a:pPr lvl="0" algn="ctr" defTabSz="1600200">
            <a:lnSpc>
              <a:spcPct val="90000"/>
            </a:lnSpc>
            <a:spcBef>
              <a:spcPct val="0"/>
            </a:spcBef>
            <a:spcAft>
              <a:spcPct val="35000"/>
            </a:spcAft>
          </a:pPr>
          <a:r>
            <a:rPr lang="en-US" sz="1600" kern="1200" dirty="0"/>
            <a:t>systems not different</a:t>
          </a:r>
        </a:p>
      </dsp:txBody>
      <dsp:txXfrm>
        <a:off x="4758462" y="2178396"/>
        <a:ext cx="2052729" cy="809900"/>
      </dsp:txXfrm>
    </dsp:sp>
    <dsp:sp modelId="{5B0241AC-6A40-4949-87A3-D270EB457651}">
      <dsp:nvSpPr>
        <dsp:cNvPr id="0" name=""/>
        <dsp:cNvSpPr/>
      </dsp:nvSpPr>
      <dsp:spPr>
        <a:xfrm>
          <a:off x="4440657" y="862757"/>
          <a:ext cx="292608" cy="2795956"/>
        </a:xfrm>
        <a:custGeom>
          <a:avLst/>
          <a:gdLst/>
          <a:ahLst/>
          <a:cxnLst/>
          <a:rect l="0" t="0" r="0" b="0"/>
          <a:pathLst>
            <a:path>
              <a:moveTo>
                <a:pt x="0" y="0"/>
              </a:moveTo>
              <a:lnTo>
                <a:pt x="0" y="2795956"/>
              </a:lnTo>
              <a:lnTo>
                <a:pt x="292608" y="279595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E14E0FB-2762-4CFD-940E-2907FE3CF01E}">
      <dsp:nvSpPr>
        <dsp:cNvPr id="0" name=""/>
        <dsp:cNvSpPr/>
      </dsp:nvSpPr>
      <dsp:spPr>
        <a:xfrm>
          <a:off x="4733265"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28 </a:t>
          </a:r>
        </a:p>
        <a:p>
          <a:pPr lvl="0" algn="ctr" defTabSz="1600200">
            <a:lnSpc>
              <a:spcPct val="90000"/>
            </a:lnSpc>
            <a:spcBef>
              <a:spcPct val="0"/>
            </a:spcBef>
            <a:spcAft>
              <a:spcPct val="35000"/>
            </a:spcAft>
          </a:pPr>
          <a:r>
            <a:rPr lang="en-US" sz="1600" kern="1200" dirty="0"/>
            <a:t>systems scored lower</a:t>
          </a:r>
        </a:p>
      </dsp:txBody>
      <dsp:txXfrm>
        <a:off x="4758462" y="3253764"/>
        <a:ext cx="2052729" cy="809900"/>
      </dsp:txXfrm>
    </dsp:sp>
    <dsp:sp modelId="{140D6F39-F381-49E9-8C7A-25DAE51D842A}">
      <dsp:nvSpPr>
        <dsp:cNvPr id="0" name=""/>
        <dsp:cNvSpPr/>
      </dsp:nvSpPr>
      <dsp:spPr>
        <a:xfrm>
          <a:off x="7504280" y="2463"/>
          <a:ext cx="2926084" cy="860294"/>
        </a:xfrm>
        <a:prstGeom prst="roundRect">
          <a:avLst>
            <a:gd name="adj" fmla="val 10000"/>
          </a:avLst>
        </a:prstGeom>
        <a:solidFill>
          <a:srgbClr val="9537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Puerto Rico</a:t>
          </a:r>
        </a:p>
      </dsp:txBody>
      <dsp:txXfrm>
        <a:off x="7529477" y="27660"/>
        <a:ext cx="2875690" cy="809900"/>
      </dsp:txXfrm>
    </dsp:sp>
    <dsp:sp modelId="{124EA964-7A1C-4DBD-8DBE-783E1EFFDBFB}">
      <dsp:nvSpPr>
        <dsp:cNvPr id="0" name=""/>
        <dsp:cNvSpPr/>
      </dsp:nvSpPr>
      <dsp:spPr>
        <a:xfrm>
          <a:off x="7796888" y="862757"/>
          <a:ext cx="292608" cy="645220"/>
        </a:xfrm>
        <a:custGeom>
          <a:avLst/>
          <a:gdLst/>
          <a:ahLst/>
          <a:cxnLst/>
          <a:rect l="0" t="0" r="0" b="0"/>
          <a:pathLst>
            <a:path>
              <a:moveTo>
                <a:pt x="0" y="0"/>
              </a:moveTo>
              <a:lnTo>
                <a:pt x="0" y="645220"/>
              </a:lnTo>
              <a:lnTo>
                <a:pt x="292608" y="6452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9932F508-2FF0-4D2D-A596-2C1370F68D28}">
      <dsp:nvSpPr>
        <dsp:cNvPr id="0" name=""/>
        <dsp:cNvSpPr/>
      </dsp:nvSpPr>
      <dsp:spPr>
        <a:xfrm>
          <a:off x="8089497" y="1077831"/>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60</a:t>
          </a:r>
          <a:r>
            <a:rPr lang="en-US" sz="1700" kern="1200" dirty="0"/>
            <a:t> </a:t>
          </a:r>
        </a:p>
        <a:p>
          <a:pPr lvl="0" algn="ctr" defTabSz="1600200">
            <a:lnSpc>
              <a:spcPct val="90000"/>
            </a:lnSpc>
            <a:spcBef>
              <a:spcPct val="0"/>
            </a:spcBef>
            <a:spcAft>
              <a:spcPct val="35000"/>
            </a:spcAft>
          </a:pPr>
          <a:r>
            <a:rPr lang="en-US" sz="1600" kern="1200" dirty="0"/>
            <a:t>systems scored higher</a:t>
          </a:r>
        </a:p>
      </dsp:txBody>
      <dsp:txXfrm>
        <a:off x="8114694" y="1103028"/>
        <a:ext cx="2052729" cy="809900"/>
      </dsp:txXfrm>
    </dsp:sp>
    <dsp:sp modelId="{416F086A-B9E8-4AD5-B28B-80B427AE0A0F}">
      <dsp:nvSpPr>
        <dsp:cNvPr id="0" name=""/>
        <dsp:cNvSpPr/>
      </dsp:nvSpPr>
      <dsp:spPr>
        <a:xfrm>
          <a:off x="7796888" y="862757"/>
          <a:ext cx="292608" cy="1720588"/>
        </a:xfrm>
        <a:custGeom>
          <a:avLst/>
          <a:gdLst/>
          <a:ahLst/>
          <a:cxnLst/>
          <a:rect l="0" t="0" r="0" b="0"/>
          <a:pathLst>
            <a:path>
              <a:moveTo>
                <a:pt x="0" y="0"/>
              </a:moveTo>
              <a:lnTo>
                <a:pt x="0" y="1720588"/>
              </a:lnTo>
              <a:lnTo>
                <a:pt x="292608" y="172058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3A3DB34-20C2-40EA-A9A8-3D0EA8B62164}">
      <dsp:nvSpPr>
        <dsp:cNvPr id="0" name=""/>
        <dsp:cNvSpPr/>
      </dsp:nvSpPr>
      <dsp:spPr>
        <a:xfrm>
          <a:off x="8089497" y="2153199"/>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7</a:t>
          </a:r>
          <a:r>
            <a:rPr lang="en-US" sz="1700" kern="1200" dirty="0"/>
            <a:t> </a:t>
          </a:r>
        </a:p>
        <a:p>
          <a:pPr lvl="0" algn="ctr" defTabSz="1600200">
            <a:lnSpc>
              <a:spcPct val="90000"/>
            </a:lnSpc>
            <a:spcBef>
              <a:spcPct val="0"/>
            </a:spcBef>
            <a:spcAft>
              <a:spcPct val="35000"/>
            </a:spcAft>
          </a:pPr>
          <a:r>
            <a:rPr lang="en-US" sz="1600" kern="1200" dirty="0"/>
            <a:t>systems not different</a:t>
          </a:r>
        </a:p>
      </dsp:txBody>
      <dsp:txXfrm>
        <a:off x="8114694" y="2178396"/>
        <a:ext cx="2052729" cy="809900"/>
      </dsp:txXfrm>
    </dsp:sp>
    <dsp:sp modelId="{C37F0C50-4BB0-4F73-AB6D-55037CBA05DB}">
      <dsp:nvSpPr>
        <dsp:cNvPr id="0" name=""/>
        <dsp:cNvSpPr/>
      </dsp:nvSpPr>
      <dsp:spPr>
        <a:xfrm>
          <a:off x="7796888" y="862757"/>
          <a:ext cx="292608" cy="2795956"/>
        </a:xfrm>
        <a:custGeom>
          <a:avLst/>
          <a:gdLst/>
          <a:ahLst/>
          <a:cxnLst/>
          <a:rect l="0" t="0" r="0" b="0"/>
          <a:pathLst>
            <a:path>
              <a:moveTo>
                <a:pt x="0" y="0"/>
              </a:moveTo>
              <a:lnTo>
                <a:pt x="0" y="2795956"/>
              </a:lnTo>
              <a:lnTo>
                <a:pt x="292608" y="279595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EF156C19-FE91-4646-B7B0-DF5744FCED2F}">
      <dsp:nvSpPr>
        <dsp:cNvPr id="0" name=""/>
        <dsp:cNvSpPr/>
      </dsp:nvSpPr>
      <dsp:spPr>
        <a:xfrm>
          <a:off x="8089497" y="3228567"/>
          <a:ext cx="2103123" cy="860294"/>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ts val="0"/>
            </a:spcAft>
          </a:pPr>
          <a:r>
            <a:rPr lang="en-US" sz="3600" kern="1200" dirty="0"/>
            <a:t>3</a:t>
          </a:r>
          <a:r>
            <a:rPr lang="en-US" sz="1700" kern="1200" dirty="0"/>
            <a:t> </a:t>
          </a:r>
        </a:p>
        <a:p>
          <a:pPr lvl="0" algn="ctr" defTabSz="1600200">
            <a:lnSpc>
              <a:spcPct val="90000"/>
            </a:lnSpc>
            <a:spcBef>
              <a:spcPct val="0"/>
            </a:spcBef>
            <a:spcAft>
              <a:spcPct val="35000"/>
            </a:spcAft>
          </a:pPr>
          <a:r>
            <a:rPr lang="en-US" sz="1600" kern="1200" dirty="0"/>
            <a:t>systems scored lower</a:t>
          </a:r>
        </a:p>
      </dsp:txBody>
      <dsp:txXfrm>
        <a:off x="8114694" y="3253764"/>
        <a:ext cx="2052729" cy="8099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0.03679</cdr:x>
      <cdr:y>0.97236</cdr:y>
    </cdr:to>
    <cdr:sp macro="" textlink="">
      <cdr:nvSpPr>
        <cdr:cNvPr id="2" name="TextBox 14"/>
        <cdr:cNvSpPr txBox="1"/>
      </cdr:nvSpPr>
      <cdr:spPr>
        <a:xfrm xmlns:a="http://schemas.openxmlformats.org/drawingml/2006/main" rot="10800000">
          <a:off x="-1" y="0"/>
          <a:ext cx="349635" cy="5112354"/>
        </a:xfrm>
        <a:prstGeom xmlns:a="http://schemas.openxmlformats.org/drawingml/2006/main" prst="rect">
          <a:avLst/>
        </a:prstGeom>
        <a:solidFill xmlns:a="http://schemas.openxmlformats.org/drawingml/2006/main">
          <a:schemeClr val="bg1">
            <a:lumMod val="95000"/>
          </a:schemeClr>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eaVert"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800" b="1" dirty="0">
              <a:effectLst/>
            </a:rPr>
            <a:t>Average Score by Gender</a:t>
          </a:r>
        </a:p>
      </cdr:txBody>
    </cdr:sp>
  </cdr:relSizeAnchor>
  <cdr:relSizeAnchor xmlns:cdr="http://schemas.openxmlformats.org/drawingml/2006/chartDrawing">
    <cdr:from>
      <cdr:x>0.26357</cdr:x>
      <cdr:y>0.07287</cdr:y>
    </cdr:from>
    <cdr:to>
      <cdr:x>0.26714</cdr:x>
      <cdr:y>0.97413</cdr:y>
    </cdr:to>
    <cdr:cxnSp macro="">
      <cdr:nvCxnSpPr>
        <cdr:cNvPr id="5" name="Straight Connector 4"/>
        <cdr:cNvCxnSpPr/>
      </cdr:nvCxnSpPr>
      <cdr:spPr>
        <a:xfrm xmlns:a="http://schemas.openxmlformats.org/drawingml/2006/main" flipH="1">
          <a:off x="2504714" y="383132"/>
          <a:ext cx="33962" cy="4738571"/>
        </a:xfrm>
        <a:prstGeom xmlns:a="http://schemas.openxmlformats.org/drawingml/2006/main" prst="line">
          <a:avLst/>
        </a:prstGeom>
        <a:ln xmlns:a="http://schemas.openxmlformats.org/drawingml/2006/main"/>
        <a:effectLst xmlns:a="http://schemas.openxmlformats.org/drawingml/2006/main"/>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0.52623</cdr:x>
      <cdr:y>0.07287</cdr:y>
    </cdr:from>
    <cdr:to>
      <cdr:x>0.52758</cdr:x>
      <cdr:y>0.97332</cdr:y>
    </cdr:to>
    <cdr:cxnSp macro="">
      <cdr:nvCxnSpPr>
        <cdr:cNvPr id="7" name="Straight Connector 6"/>
        <cdr:cNvCxnSpPr/>
      </cdr:nvCxnSpPr>
      <cdr:spPr>
        <a:xfrm xmlns:a="http://schemas.openxmlformats.org/drawingml/2006/main" flipH="1">
          <a:off x="5000796" y="383132"/>
          <a:ext cx="12840" cy="4734274"/>
        </a:xfrm>
        <a:prstGeom xmlns:a="http://schemas.openxmlformats.org/drawingml/2006/main" prst="line">
          <a:avLst/>
        </a:prstGeom>
        <a:ln xmlns:a="http://schemas.openxmlformats.org/drawingml/2006/main"/>
        <a:effectLst xmlns:a="http://schemas.openxmlformats.org/drawingml/2006/main"/>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0.18786</cdr:x>
      <cdr:y>0.41593</cdr:y>
    </cdr:from>
    <cdr:to>
      <cdr:x>0.20198</cdr:x>
      <cdr:y>0.4402</cdr:y>
    </cdr:to>
    <cdr:sp macro="" textlink="">
      <cdr:nvSpPr>
        <cdr:cNvPr id="6" name="Rectangle 5"/>
        <cdr:cNvSpPr/>
      </cdr:nvSpPr>
      <cdr:spPr>
        <a:xfrm xmlns:a="http://schemas.openxmlformats.org/drawingml/2006/main">
          <a:off x="1785258" y="2186829"/>
          <a:ext cx="134184" cy="127607"/>
        </a:xfrm>
        <a:prstGeom xmlns:a="http://schemas.openxmlformats.org/drawingml/2006/main" prst="rect">
          <a:avLst/>
        </a:prstGeom>
        <a:solidFill xmlns:a="http://schemas.openxmlformats.org/drawingml/2006/main">
          <a:srgbClr val="0070C0"/>
        </a:solidFill>
        <a:ln xmlns:a="http://schemas.openxmlformats.org/drawingml/2006/main" w="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0.06032</cdr:x>
      <cdr:y>0.4402</cdr:y>
    </cdr:from>
    <cdr:to>
      <cdr:x>0.07432</cdr:x>
      <cdr:y>0.46447</cdr:y>
    </cdr:to>
    <cdr:sp macro="" textlink="">
      <cdr:nvSpPr>
        <cdr:cNvPr id="8" name="Flowchart: Connector 7"/>
        <cdr:cNvSpPr/>
      </cdr:nvSpPr>
      <cdr:spPr>
        <a:xfrm xmlns:a="http://schemas.openxmlformats.org/drawingml/2006/main">
          <a:off x="573197" y="2314436"/>
          <a:ext cx="133097" cy="127600"/>
        </a:xfrm>
        <a:prstGeom xmlns:a="http://schemas.openxmlformats.org/drawingml/2006/main" prst="flowChartConnector">
          <a:avLst/>
        </a:prstGeom>
        <a:solidFill xmlns:a="http://schemas.openxmlformats.org/drawingml/2006/main">
          <a:srgbClr val="953735"/>
        </a:solidFill>
        <a:ln xmlns:a="http://schemas.openxmlformats.org/drawingml/2006/main" w="19050">
          <a:solidFill>
            <a:srgbClr val="95373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b="1" dirty="0"/>
        </a:p>
      </cdr:txBody>
    </cdr:sp>
  </cdr:relSizeAnchor>
  <cdr:relSizeAnchor xmlns:cdr="http://schemas.openxmlformats.org/drawingml/2006/chartDrawing">
    <cdr:from>
      <cdr:x>0.3156</cdr:x>
      <cdr:y>0.51455</cdr:y>
    </cdr:from>
    <cdr:to>
      <cdr:x>0.32972</cdr:x>
      <cdr:y>0.53882</cdr:y>
    </cdr:to>
    <cdr:sp macro="" textlink="">
      <cdr:nvSpPr>
        <cdr:cNvPr id="14" name="Rectangle 13"/>
        <cdr:cNvSpPr/>
      </cdr:nvSpPr>
      <cdr:spPr>
        <a:xfrm xmlns:a="http://schemas.openxmlformats.org/drawingml/2006/main">
          <a:off x="2999183" y="2705351"/>
          <a:ext cx="134183" cy="127604"/>
        </a:xfrm>
        <a:prstGeom xmlns:a="http://schemas.openxmlformats.org/drawingml/2006/main" prst="rect">
          <a:avLst/>
        </a:prstGeom>
        <a:solidFill xmlns:a="http://schemas.openxmlformats.org/drawingml/2006/main">
          <a:srgbClr val="0070C0"/>
        </a:solidFill>
        <a:ln xmlns:a="http://schemas.openxmlformats.org/drawingml/2006/main" w="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0.44185</cdr:x>
      <cdr:y>0.61854</cdr:y>
    </cdr:from>
    <cdr:to>
      <cdr:x>0.45597</cdr:x>
      <cdr:y>0.64281</cdr:y>
    </cdr:to>
    <cdr:sp macro="" textlink="">
      <cdr:nvSpPr>
        <cdr:cNvPr id="15" name="Rectangle 14"/>
        <cdr:cNvSpPr/>
      </cdr:nvSpPr>
      <cdr:spPr>
        <a:xfrm xmlns:a="http://schemas.openxmlformats.org/drawingml/2006/main">
          <a:off x="4198912" y="3252103"/>
          <a:ext cx="134183" cy="127604"/>
        </a:xfrm>
        <a:prstGeom xmlns:a="http://schemas.openxmlformats.org/drawingml/2006/main" prst="rect">
          <a:avLst/>
        </a:prstGeom>
        <a:solidFill xmlns:a="http://schemas.openxmlformats.org/drawingml/2006/main">
          <a:srgbClr val="0070C0"/>
        </a:solidFill>
        <a:ln xmlns:a="http://schemas.openxmlformats.org/drawingml/2006/main" w="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0.5699</cdr:x>
      <cdr:y>0.66883</cdr:y>
    </cdr:from>
    <cdr:to>
      <cdr:x>0.58402</cdr:x>
      <cdr:y>0.6931</cdr:y>
    </cdr:to>
    <cdr:sp macro="" textlink="">
      <cdr:nvSpPr>
        <cdr:cNvPr id="16" name="Rectangle 15"/>
        <cdr:cNvSpPr/>
      </cdr:nvSpPr>
      <cdr:spPr>
        <a:xfrm xmlns:a="http://schemas.openxmlformats.org/drawingml/2006/main">
          <a:off x="5415782" y="3516483"/>
          <a:ext cx="134183" cy="127605"/>
        </a:xfrm>
        <a:prstGeom xmlns:a="http://schemas.openxmlformats.org/drawingml/2006/main" prst="rect">
          <a:avLst/>
        </a:prstGeom>
        <a:solidFill xmlns:a="http://schemas.openxmlformats.org/drawingml/2006/main">
          <a:srgbClr val="0070C0"/>
        </a:solidFill>
        <a:ln xmlns:a="http://schemas.openxmlformats.org/drawingml/2006/main" w="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0.699</cdr:x>
      <cdr:y>0.43579</cdr:y>
    </cdr:from>
    <cdr:to>
      <cdr:x>0.71312</cdr:x>
      <cdr:y>0.46006</cdr:y>
    </cdr:to>
    <cdr:sp macro="" textlink="">
      <cdr:nvSpPr>
        <cdr:cNvPr id="17" name="Rectangle 16"/>
        <cdr:cNvSpPr/>
      </cdr:nvSpPr>
      <cdr:spPr>
        <a:xfrm xmlns:a="http://schemas.openxmlformats.org/drawingml/2006/main">
          <a:off x="6642591" y="2291226"/>
          <a:ext cx="134184" cy="127606"/>
        </a:xfrm>
        <a:prstGeom xmlns:a="http://schemas.openxmlformats.org/drawingml/2006/main" prst="rect">
          <a:avLst/>
        </a:prstGeom>
        <a:solidFill xmlns:a="http://schemas.openxmlformats.org/drawingml/2006/main">
          <a:srgbClr val="0070C0"/>
        </a:solidFill>
        <a:ln xmlns:a="http://schemas.openxmlformats.org/drawingml/2006/main" w="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0.32559</cdr:x>
      <cdr:y>0.38646</cdr:y>
    </cdr:from>
    <cdr:to>
      <cdr:x>0.37224</cdr:x>
      <cdr:y>0.43915</cdr:y>
    </cdr:to>
    <cdr:sp macro="" textlink="">
      <cdr:nvSpPr>
        <cdr:cNvPr id="18" name="TextBox 11"/>
        <cdr:cNvSpPr txBox="1"/>
      </cdr:nvSpPr>
      <cdr:spPr>
        <a:xfrm xmlns:a="http://schemas.openxmlformats.org/drawingml/2006/main">
          <a:off x="3094138" y="2031904"/>
          <a:ext cx="4432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latin typeface="+mj-lt"/>
            </a:rPr>
            <a:t>20</a:t>
          </a:r>
          <a:r>
            <a:rPr lang="en-US" sz="1200" dirty="0">
              <a:latin typeface="+mj-lt"/>
            </a:rPr>
            <a:t>*</a:t>
          </a:r>
        </a:p>
      </cdr:txBody>
    </cdr:sp>
  </cdr:relSizeAnchor>
  <cdr:relSizeAnchor xmlns:cdr="http://schemas.openxmlformats.org/drawingml/2006/chartDrawing">
    <cdr:from>
      <cdr:x>0.40703</cdr:x>
      <cdr:y>0.41971</cdr:y>
    </cdr:from>
    <cdr:to>
      <cdr:x>0.45098</cdr:x>
      <cdr:y>0.47239</cdr:y>
    </cdr:to>
    <cdr:sp macro="" textlink="">
      <cdr:nvSpPr>
        <cdr:cNvPr id="19" name="TextBox 11"/>
        <cdr:cNvSpPr txBox="1"/>
      </cdr:nvSpPr>
      <cdr:spPr>
        <a:xfrm xmlns:a="http://schemas.openxmlformats.org/drawingml/2006/main">
          <a:off x="3868025" y="2206707"/>
          <a:ext cx="4176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latin typeface="+mj-lt"/>
            </a:rPr>
            <a:t>2</a:t>
          </a:r>
          <a:r>
            <a:rPr lang="en-US" sz="1100" dirty="0">
              <a:latin typeface="+mj-lt"/>
            </a:rPr>
            <a:t>7</a:t>
          </a:r>
          <a:r>
            <a:rPr lang="en-US" sz="1200" dirty="0">
              <a:latin typeface="+mj-lt"/>
            </a:rPr>
            <a:t>*</a:t>
          </a:r>
          <a:endParaRPr lang="en-US" sz="1100" dirty="0">
            <a:latin typeface="+mj-lt"/>
          </a:endParaRPr>
        </a:p>
      </cdr:txBody>
    </cdr:sp>
  </cdr:relSizeAnchor>
  <cdr:relSizeAnchor xmlns:cdr="http://schemas.openxmlformats.org/drawingml/2006/chartDrawing">
    <cdr:from>
      <cdr:x>0.57936</cdr:x>
      <cdr:y>0.71651</cdr:y>
    </cdr:from>
    <cdr:to>
      <cdr:x>0.61419</cdr:x>
      <cdr:y>0.76627</cdr:y>
    </cdr:to>
    <cdr:sp macro="" textlink="">
      <cdr:nvSpPr>
        <cdr:cNvPr id="20" name="TextBox 11"/>
        <cdr:cNvSpPr txBox="1"/>
      </cdr:nvSpPr>
      <cdr:spPr>
        <a:xfrm xmlns:a="http://schemas.openxmlformats.org/drawingml/2006/main">
          <a:off x="5505674" y="3767190"/>
          <a:ext cx="330991" cy="2616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latin typeface="+mj-lt"/>
            </a:rPr>
            <a:t>9*</a:t>
          </a:r>
          <a:endParaRPr lang="en-US" sz="1100" dirty="0">
            <a:latin typeface="+mj-lt"/>
          </a:endParaRPr>
        </a:p>
      </cdr:txBody>
    </cdr:sp>
  </cdr:relSizeAnchor>
  <cdr:relSizeAnchor xmlns:cdr="http://schemas.openxmlformats.org/drawingml/2006/chartDrawing">
    <cdr:from>
      <cdr:x>0.66703</cdr:x>
      <cdr:y>0.46868</cdr:y>
    </cdr:from>
    <cdr:to>
      <cdr:x>0.70186</cdr:x>
      <cdr:y>0.52136</cdr:y>
    </cdr:to>
    <cdr:sp macro="" textlink="">
      <cdr:nvSpPr>
        <cdr:cNvPr id="21" name="TextBox 11"/>
        <cdr:cNvSpPr txBox="1"/>
      </cdr:nvSpPr>
      <cdr:spPr>
        <a:xfrm xmlns:a="http://schemas.openxmlformats.org/drawingml/2006/main">
          <a:off x="6338818" y="2464176"/>
          <a:ext cx="3309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latin typeface="+mj-lt"/>
            </a:rPr>
            <a:t>8</a:t>
          </a:r>
          <a:r>
            <a:rPr lang="en-US" sz="1200" dirty="0">
              <a:latin typeface="+mj-lt"/>
            </a:rPr>
            <a:t>*</a:t>
          </a:r>
          <a:endParaRPr lang="en-US" sz="1100" dirty="0">
            <a:latin typeface="+mj-lt"/>
          </a:endParaRPr>
        </a:p>
      </cdr:txBody>
    </cdr:sp>
  </cdr:relSizeAnchor>
  <cdr:relSizeAnchor xmlns:cdr="http://schemas.openxmlformats.org/drawingml/2006/chartDrawing">
    <cdr:from>
      <cdr:x>0.18776</cdr:x>
      <cdr:y>0.47364</cdr:y>
    </cdr:from>
    <cdr:to>
      <cdr:x>0.20177</cdr:x>
      <cdr:y>0.49791</cdr:y>
    </cdr:to>
    <cdr:sp macro="" textlink="">
      <cdr:nvSpPr>
        <cdr:cNvPr id="22" name="Flowchart: Connector 21"/>
        <cdr:cNvSpPr/>
      </cdr:nvSpPr>
      <cdr:spPr>
        <a:xfrm xmlns:a="http://schemas.openxmlformats.org/drawingml/2006/main">
          <a:off x="1784337" y="2490275"/>
          <a:ext cx="133097" cy="127600"/>
        </a:xfrm>
        <a:prstGeom xmlns:a="http://schemas.openxmlformats.org/drawingml/2006/main" prst="flowChartConnector">
          <a:avLst/>
        </a:prstGeom>
        <a:solidFill xmlns:a="http://schemas.openxmlformats.org/drawingml/2006/main">
          <a:srgbClr val="953735"/>
        </a:solidFill>
        <a:ln xmlns:a="http://schemas.openxmlformats.org/drawingml/2006/main" w="19050">
          <a:solidFill>
            <a:srgbClr val="95373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b="1" dirty="0"/>
        </a:p>
      </cdr:txBody>
    </cdr:sp>
  </cdr:relSizeAnchor>
  <cdr:relSizeAnchor xmlns:cdr="http://schemas.openxmlformats.org/drawingml/2006/chartDrawing">
    <cdr:from>
      <cdr:x>0.3183</cdr:x>
      <cdr:y>0.28105</cdr:y>
    </cdr:from>
    <cdr:to>
      <cdr:x>0.3323</cdr:x>
      <cdr:y>0.30532</cdr:y>
    </cdr:to>
    <cdr:sp macro="" textlink="">
      <cdr:nvSpPr>
        <cdr:cNvPr id="23" name="Flowchart: Connector 22"/>
        <cdr:cNvSpPr/>
      </cdr:nvSpPr>
      <cdr:spPr>
        <a:xfrm xmlns:a="http://schemas.openxmlformats.org/drawingml/2006/main">
          <a:off x="3024813" y="1477697"/>
          <a:ext cx="133097" cy="127600"/>
        </a:xfrm>
        <a:prstGeom xmlns:a="http://schemas.openxmlformats.org/drawingml/2006/main" prst="flowChartConnector">
          <a:avLst/>
        </a:prstGeom>
        <a:solidFill xmlns:a="http://schemas.openxmlformats.org/drawingml/2006/main">
          <a:srgbClr val="953735"/>
        </a:solidFill>
        <a:ln xmlns:a="http://schemas.openxmlformats.org/drawingml/2006/main" w="19050">
          <a:solidFill>
            <a:srgbClr val="95373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b="1" dirty="0"/>
        </a:p>
      </cdr:txBody>
    </cdr:sp>
  </cdr:relSizeAnchor>
  <cdr:relSizeAnchor xmlns:cdr="http://schemas.openxmlformats.org/drawingml/2006/chartDrawing">
    <cdr:from>
      <cdr:x>0.44512</cdr:x>
      <cdr:y>0.29319</cdr:y>
    </cdr:from>
    <cdr:to>
      <cdr:x>0.45913</cdr:x>
      <cdr:y>0.31746</cdr:y>
    </cdr:to>
    <cdr:sp macro="" textlink="">
      <cdr:nvSpPr>
        <cdr:cNvPr id="24" name="Flowchart: Connector 23"/>
        <cdr:cNvSpPr/>
      </cdr:nvSpPr>
      <cdr:spPr>
        <a:xfrm xmlns:a="http://schemas.openxmlformats.org/drawingml/2006/main">
          <a:off x="4230026" y="1541497"/>
          <a:ext cx="133097" cy="127600"/>
        </a:xfrm>
        <a:prstGeom xmlns:a="http://schemas.openxmlformats.org/drawingml/2006/main" prst="flowChartConnector">
          <a:avLst/>
        </a:prstGeom>
        <a:solidFill xmlns:a="http://schemas.openxmlformats.org/drawingml/2006/main">
          <a:srgbClr val="953735"/>
        </a:solidFill>
        <a:ln xmlns:a="http://schemas.openxmlformats.org/drawingml/2006/main" w="19050">
          <a:solidFill>
            <a:srgbClr val="95373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b="1" dirty="0"/>
        </a:p>
      </cdr:txBody>
    </cdr:sp>
  </cdr:relSizeAnchor>
  <cdr:relSizeAnchor xmlns:cdr="http://schemas.openxmlformats.org/drawingml/2006/chartDrawing">
    <cdr:from>
      <cdr:x>0.5718</cdr:x>
      <cdr:y>0.78532</cdr:y>
    </cdr:from>
    <cdr:to>
      <cdr:x>0.5858</cdr:x>
      <cdr:y>0.80959</cdr:y>
    </cdr:to>
    <cdr:sp macro="" textlink="">
      <cdr:nvSpPr>
        <cdr:cNvPr id="25" name="Flowchart: Connector 24"/>
        <cdr:cNvSpPr/>
      </cdr:nvSpPr>
      <cdr:spPr>
        <a:xfrm xmlns:a="http://schemas.openxmlformats.org/drawingml/2006/main">
          <a:off x="5433801" y="4128986"/>
          <a:ext cx="133097" cy="127600"/>
        </a:xfrm>
        <a:prstGeom xmlns:a="http://schemas.openxmlformats.org/drawingml/2006/main" prst="flowChartConnector">
          <a:avLst/>
        </a:prstGeom>
        <a:solidFill xmlns:a="http://schemas.openxmlformats.org/drawingml/2006/main">
          <a:srgbClr val="953735"/>
        </a:solidFill>
        <a:ln xmlns:a="http://schemas.openxmlformats.org/drawingml/2006/main" w="19050">
          <a:solidFill>
            <a:srgbClr val="95373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b="1" dirty="0"/>
        </a:p>
      </cdr:txBody>
    </cdr:sp>
  </cdr:relSizeAnchor>
  <cdr:relSizeAnchor xmlns:cdr="http://schemas.openxmlformats.org/drawingml/2006/chartDrawing">
    <cdr:from>
      <cdr:x>0.6994</cdr:x>
      <cdr:y>0.53303</cdr:y>
    </cdr:from>
    <cdr:to>
      <cdr:x>0.71341</cdr:x>
      <cdr:y>0.5573</cdr:y>
    </cdr:to>
    <cdr:sp macro="" textlink="">
      <cdr:nvSpPr>
        <cdr:cNvPr id="26" name="Flowchart: Connector 25"/>
        <cdr:cNvSpPr/>
      </cdr:nvSpPr>
      <cdr:spPr>
        <a:xfrm xmlns:a="http://schemas.openxmlformats.org/drawingml/2006/main">
          <a:off x="6646448" y="2802499"/>
          <a:ext cx="133097" cy="127600"/>
        </a:xfrm>
        <a:prstGeom xmlns:a="http://schemas.openxmlformats.org/drawingml/2006/main" prst="flowChartConnector">
          <a:avLst/>
        </a:prstGeom>
        <a:solidFill xmlns:a="http://schemas.openxmlformats.org/drawingml/2006/main">
          <a:srgbClr val="953735"/>
        </a:solidFill>
        <a:ln xmlns:a="http://schemas.openxmlformats.org/drawingml/2006/main" w="19050">
          <a:solidFill>
            <a:srgbClr val="95373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3" tIns="46581" rIns="93163" bIns="46581"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3" tIns="46581" rIns="93163" bIns="46581" rtlCol="0"/>
          <a:lstStyle>
            <a:lvl1pPr algn="r">
              <a:defRPr sz="1200"/>
            </a:lvl1pPr>
          </a:lstStyle>
          <a:p>
            <a:fld id="{74EED95B-1E30-49A4-8089-C9EC04E48DC0}" type="datetimeFigureOut">
              <a:rPr lang="en-US" smtClean="0"/>
              <a:t>12/3/2016</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63" tIns="46581" rIns="93163"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3" tIns="46581" rIns="93163" bIns="46581" rtlCol="0" anchor="b"/>
          <a:lstStyle>
            <a:lvl1pPr algn="r">
              <a:defRPr sz="1200"/>
            </a:lvl1pPr>
          </a:lstStyle>
          <a:p>
            <a:fld id="{EE778C61-F0B7-4246-8231-D41EE890DDF9}" type="slidenum">
              <a:rPr lang="en-US" smtClean="0"/>
              <a:t>‹#›</a:t>
            </a:fld>
            <a:endParaRPr lang="en-US" dirty="0"/>
          </a:p>
        </p:txBody>
      </p:sp>
    </p:spTree>
    <p:extLst>
      <p:ext uri="{BB962C8B-B14F-4D97-AF65-F5344CB8AC3E}">
        <p14:creationId xmlns:p14="http://schemas.microsoft.com/office/powerpoint/2010/main" val="1654950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3" tIns="46581" rIns="93163" bIns="46581"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63" tIns="46581" rIns="93163" bIns="46581" rtlCol="0"/>
          <a:lstStyle>
            <a:lvl1pPr algn="r">
              <a:defRPr sz="1200"/>
            </a:lvl1pPr>
          </a:lstStyle>
          <a:p>
            <a:fld id="{06F36CFE-8E41-4829-B736-3EF122D7C5C9}" type="datetimeFigureOut">
              <a:rPr lang="en-US" smtClean="0"/>
              <a:t>12/3/2016</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63" tIns="46581" rIns="93163" bIns="46581"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3" tIns="46581" rIns="93163"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3" tIns="46581" rIns="93163" bIns="46581" rtlCol="0" anchor="b"/>
          <a:lstStyle>
            <a:lvl1pPr algn="r">
              <a:defRPr sz="1200"/>
            </a:lvl1pPr>
          </a:lstStyle>
          <a:p>
            <a:fld id="{5CEA59CA-4453-4BC7-B613-75E810024494}" type="slidenum">
              <a:rPr lang="en-US" smtClean="0"/>
              <a:t>‹#›</a:t>
            </a:fld>
            <a:endParaRPr lang="en-US" dirty="0"/>
          </a:p>
        </p:txBody>
      </p:sp>
    </p:spTree>
    <p:extLst>
      <p:ext uri="{BB962C8B-B14F-4D97-AF65-F5344CB8AC3E}">
        <p14:creationId xmlns:p14="http://schemas.microsoft.com/office/powerpoint/2010/main" val="79003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E1DE46-4982-4488-BE17-F9DCE7DBD4D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3129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t>11</a:t>
            </a:fld>
            <a:endParaRPr lang="en-US" dirty="0"/>
          </a:p>
        </p:txBody>
      </p:sp>
    </p:spTree>
    <p:extLst>
      <p:ext uri="{BB962C8B-B14F-4D97-AF65-F5344CB8AC3E}">
        <p14:creationId xmlns:p14="http://schemas.microsoft.com/office/powerpoint/2010/main" val="421922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t>12</a:t>
            </a:fld>
            <a:endParaRPr lang="en-US" dirty="0"/>
          </a:p>
        </p:txBody>
      </p:sp>
    </p:spTree>
    <p:extLst>
      <p:ext uri="{BB962C8B-B14F-4D97-AF65-F5344CB8AC3E}">
        <p14:creationId xmlns:p14="http://schemas.microsoft.com/office/powerpoint/2010/main" val="202617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t>13</a:t>
            </a:fld>
            <a:endParaRPr lang="en-US" dirty="0"/>
          </a:p>
        </p:txBody>
      </p:sp>
    </p:spTree>
    <p:extLst>
      <p:ext uri="{BB962C8B-B14F-4D97-AF65-F5344CB8AC3E}">
        <p14:creationId xmlns:p14="http://schemas.microsoft.com/office/powerpoint/2010/main" val="72340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t>14</a:t>
            </a:fld>
            <a:endParaRPr lang="en-US" dirty="0"/>
          </a:p>
        </p:txBody>
      </p:sp>
    </p:spTree>
    <p:extLst>
      <p:ext uri="{BB962C8B-B14F-4D97-AF65-F5344CB8AC3E}">
        <p14:creationId xmlns:p14="http://schemas.microsoft.com/office/powerpoint/2010/main" val="403845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EA59CA-4453-4BC7-B613-75E810024494}" type="slidenum">
              <a:rPr lang="en-US" smtClean="0"/>
              <a:t>16</a:t>
            </a:fld>
            <a:endParaRPr lang="en-US" dirty="0"/>
          </a:p>
        </p:txBody>
      </p:sp>
    </p:spTree>
    <p:extLst>
      <p:ext uri="{BB962C8B-B14F-4D97-AF65-F5344CB8AC3E}">
        <p14:creationId xmlns:p14="http://schemas.microsoft.com/office/powerpoint/2010/main" val="380721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t>18</a:t>
            </a:fld>
            <a:endParaRPr lang="en-US" dirty="0"/>
          </a:p>
        </p:txBody>
      </p:sp>
    </p:spTree>
    <p:extLst>
      <p:ext uri="{BB962C8B-B14F-4D97-AF65-F5344CB8AC3E}">
        <p14:creationId xmlns:p14="http://schemas.microsoft.com/office/powerpoint/2010/main" val="84194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EA59CA-4453-4BC7-B613-75E810024494}" type="slidenum">
              <a:rPr lang="en-US" smtClean="0"/>
              <a:t>24</a:t>
            </a:fld>
            <a:endParaRPr lang="en-US" dirty="0"/>
          </a:p>
        </p:txBody>
      </p:sp>
    </p:spTree>
    <p:extLst>
      <p:ext uri="{BB962C8B-B14F-4D97-AF65-F5344CB8AC3E}">
        <p14:creationId xmlns:p14="http://schemas.microsoft.com/office/powerpoint/2010/main" val="119591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t>26</a:t>
            </a:fld>
            <a:endParaRPr lang="en-US" dirty="0"/>
          </a:p>
        </p:txBody>
      </p:sp>
    </p:spTree>
    <p:extLst>
      <p:ext uri="{BB962C8B-B14F-4D97-AF65-F5344CB8AC3E}">
        <p14:creationId xmlns:p14="http://schemas.microsoft.com/office/powerpoint/2010/main" val="297609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t>27</a:t>
            </a:fld>
            <a:endParaRPr lang="en-US" dirty="0"/>
          </a:p>
        </p:txBody>
      </p:sp>
    </p:spTree>
    <p:extLst>
      <p:ext uri="{BB962C8B-B14F-4D97-AF65-F5344CB8AC3E}">
        <p14:creationId xmlns:p14="http://schemas.microsoft.com/office/powerpoint/2010/main" val="2747024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t>28</a:t>
            </a:fld>
            <a:endParaRPr lang="en-US" dirty="0"/>
          </a:p>
        </p:txBody>
      </p:sp>
    </p:spTree>
    <p:extLst>
      <p:ext uri="{BB962C8B-B14F-4D97-AF65-F5344CB8AC3E}">
        <p14:creationId xmlns:p14="http://schemas.microsoft.com/office/powerpoint/2010/main" val="47015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highlight>
                <a:srgbClr val="FFFF00"/>
              </a:highlight>
            </a:endParaRPr>
          </a:p>
        </p:txBody>
      </p:sp>
      <p:sp>
        <p:nvSpPr>
          <p:cNvPr id="4" name="Slide Number Placeholder 3"/>
          <p:cNvSpPr>
            <a:spLocks noGrp="1"/>
          </p:cNvSpPr>
          <p:nvPr>
            <p:ph type="sldNum" sz="quarter" idx="10"/>
          </p:nvPr>
        </p:nvSpPr>
        <p:spPr/>
        <p:txBody>
          <a:bodyPr/>
          <a:lstStyle/>
          <a:p>
            <a:fld id="{5CEA59CA-4453-4BC7-B613-75E810024494}" type="slidenum">
              <a:rPr lang="en-US" smtClean="0"/>
              <a:t>2</a:t>
            </a:fld>
            <a:endParaRPr lang="en-US" dirty="0"/>
          </a:p>
        </p:txBody>
      </p:sp>
    </p:spTree>
    <p:extLst>
      <p:ext uri="{BB962C8B-B14F-4D97-AF65-F5344CB8AC3E}">
        <p14:creationId xmlns:p14="http://schemas.microsoft.com/office/powerpoint/2010/main" val="285166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t>29</a:t>
            </a:fld>
            <a:endParaRPr lang="en-US" dirty="0"/>
          </a:p>
        </p:txBody>
      </p:sp>
    </p:spTree>
    <p:extLst>
      <p:ext uri="{BB962C8B-B14F-4D97-AF65-F5344CB8AC3E}">
        <p14:creationId xmlns:p14="http://schemas.microsoft.com/office/powerpoint/2010/main" val="112059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t>30</a:t>
            </a:fld>
            <a:endParaRPr lang="en-US" dirty="0"/>
          </a:p>
        </p:txBody>
      </p:sp>
    </p:spTree>
    <p:extLst>
      <p:ext uri="{BB962C8B-B14F-4D97-AF65-F5344CB8AC3E}">
        <p14:creationId xmlns:p14="http://schemas.microsoft.com/office/powerpoint/2010/main" val="342061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CEA59CA-4453-4BC7-B613-75E810024494}" type="slidenum">
              <a:rPr lang="en-US" smtClean="0"/>
              <a:t>31</a:t>
            </a:fld>
            <a:endParaRPr lang="en-US" dirty="0"/>
          </a:p>
        </p:txBody>
      </p:sp>
    </p:spTree>
    <p:extLst>
      <p:ext uri="{BB962C8B-B14F-4D97-AF65-F5344CB8AC3E}">
        <p14:creationId xmlns:p14="http://schemas.microsoft.com/office/powerpoint/2010/main" val="407202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CEA59CA-4453-4BC7-B613-75E810024494}" type="slidenum">
              <a:rPr lang="en-US" smtClean="0"/>
              <a:t>32</a:t>
            </a:fld>
            <a:endParaRPr lang="en-US" dirty="0"/>
          </a:p>
        </p:txBody>
      </p:sp>
    </p:spTree>
    <p:extLst>
      <p:ext uri="{BB962C8B-B14F-4D97-AF65-F5344CB8AC3E}">
        <p14:creationId xmlns:p14="http://schemas.microsoft.com/office/powerpoint/2010/main" val="35008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defTabSz="912937">
              <a:defRPr/>
            </a:pPr>
            <a:fld id="{5CEA59CA-4453-4BC7-B613-75E810024494}" type="slidenum">
              <a:rPr lang="en-US" sz="1800" kern="0">
                <a:solidFill>
                  <a:sysClr val="windowText" lastClr="000000"/>
                </a:solidFill>
              </a:rPr>
              <a:pPr defTabSz="912937">
                <a:defRPr/>
              </a:pPr>
              <a:t>33</a:t>
            </a:fld>
            <a:endParaRPr lang="en-US" sz="1800" kern="0" dirty="0">
              <a:solidFill>
                <a:sysClr val="windowText" lastClr="000000"/>
              </a:solidFill>
            </a:endParaRPr>
          </a:p>
        </p:txBody>
      </p:sp>
    </p:spTree>
    <p:extLst>
      <p:ext uri="{BB962C8B-B14F-4D97-AF65-F5344CB8AC3E}">
        <p14:creationId xmlns:p14="http://schemas.microsoft.com/office/powerpoint/2010/main" val="123212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buClr>
                <a:schemeClr val="accent6">
                  <a:lumMod val="75000"/>
                </a:schemeClr>
              </a:buClr>
              <a:buFont typeface="Arial" pitchFamily="34" charset="0"/>
              <a:buNone/>
            </a:pPr>
            <a:endParaRPr lang="en-US" b="0" baseline="0" dirty="0">
              <a:solidFill>
                <a:schemeClr val="tx1">
                  <a:lumMod val="75000"/>
                  <a:lumOff val="25000"/>
                </a:schemeClr>
              </a:solidFill>
              <a:latin typeface="Levenim MT" pitchFamily="2" charset="-79"/>
              <a:cs typeface="Levenim MT" pitchFamily="2" charset="-79"/>
            </a:endParaRPr>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3</a:t>
            </a:fld>
            <a:endParaRPr lang="en-US" dirty="0"/>
          </a:p>
        </p:txBody>
      </p:sp>
    </p:spTree>
    <p:extLst>
      <p:ext uri="{BB962C8B-B14F-4D97-AF65-F5344CB8AC3E}">
        <p14:creationId xmlns:p14="http://schemas.microsoft.com/office/powerpoint/2010/main" val="408585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buClr>
                <a:schemeClr val="accent6">
                  <a:lumMod val="75000"/>
                </a:schemeClr>
              </a:buClr>
              <a:buFont typeface="Arial" pitchFamily="34" charset="0"/>
              <a:buNone/>
            </a:pPr>
            <a:endParaRPr lang="en-US" b="1" baseline="0" dirty="0">
              <a:solidFill>
                <a:schemeClr val="tx1">
                  <a:lumMod val="75000"/>
                  <a:lumOff val="25000"/>
                </a:schemeClr>
              </a:solidFill>
              <a:latin typeface="Levenim MT" pitchFamily="2" charset="-79"/>
              <a:cs typeface="Levenim MT" pitchFamily="2" charset="-79"/>
            </a:endParaRPr>
          </a:p>
        </p:txBody>
      </p:sp>
      <p:sp>
        <p:nvSpPr>
          <p:cNvPr id="4" name="Slide Number Placeholder 3"/>
          <p:cNvSpPr>
            <a:spLocks noGrp="1"/>
          </p:cNvSpPr>
          <p:nvPr>
            <p:ph type="sldNum" sz="quarter" idx="10"/>
          </p:nvPr>
        </p:nvSpPr>
        <p:spPr/>
        <p:txBody>
          <a:bodyPr/>
          <a:lstStyle/>
          <a:p>
            <a:pPr>
              <a:defRPr/>
            </a:pPr>
            <a:fld id="{DF01159C-4930-4CC2-ACE0-28ACEE219977}" type="slidenum">
              <a:rPr lang="en-US" smtClean="0"/>
              <a:pPr>
                <a:defRPr/>
              </a:pPr>
              <a:t>4</a:t>
            </a:fld>
            <a:endParaRPr lang="en-US" dirty="0"/>
          </a:p>
        </p:txBody>
      </p:sp>
    </p:spTree>
    <p:extLst>
      <p:ext uri="{BB962C8B-B14F-4D97-AF65-F5344CB8AC3E}">
        <p14:creationId xmlns:p14="http://schemas.microsoft.com/office/powerpoint/2010/main" val="315450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t>6</a:t>
            </a:fld>
            <a:endParaRPr lang="en-US" dirty="0"/>
          </a:p>
        </p:txBody>
      </p:sp>
    </p:spTree>
    <p:extLst>
      <p:ext uri="{BB962C8B-B14F-4D97-AF65-F5344CB8AC3E}">
        <p14:creationId xmlns:p14="http://schemas.microsoft.com/office/powerpoint/2010/main" val="281759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t>7</a:t>
            </a:fld>
            <a:endParaRPr lang="en-US" dirty="0"/>
          </a:p>
        </p:txBody>
      </p:sp>
    </p:spTree>
    <p:extLst>
      <p:ext uri="{BB962C8B-B14F-4D97-AF65-F5344CB8AC3E}">
        <p14:creationId xmlns:p14="http://schemas.microsoft.com/office/powerpoint/2010/main" val="5967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EA59CA-4453-4BC7-B613-75E810024494}" type="slidenum">
              <a:rPr lang="en-US" smtClean="0"/>
              <a:t>8</a:t>
            </a:fld>
            <a:endParaRPr lang="en-US" dirty="0"/>
          </a:p>
        </p:txBody>
      </p:sp>
    </p:spTree>
    <p:extLst>
      <p:ext uri="{BB962C8B-B14F-4D97-AF65-F5344CB8AC3E}">
        <p14:creationId xmlns:p14="http://schemas.microsoft.com/office/powerpoint/2010/main" val="229158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EA59CA-4453-4BC7-B613-75E810024494}" type="slidenum">
              <a:rPr lang="en-US" smtClean="0"/>
              <a:t>9</a:t>
            </a:fld>
            <a:endParaRPr lang="en-US" dirty="0"/>
          </a:p>
        </p:txBody>
      </p:sp>
    </p:spTree>
    <p:extLst>
      <p:ext uri="{BB962C8B-B14F-4D97-AF65-F5344CB8AC3E}">
        <p14:creationId xmlns:p14="http://schemas.microsoft.com/office/powerpoint/2010/main" val="264785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CEA59CA-4453-4BC7-B613-75E810024494}" type="slidenum">
              <a:rPr lang="en-US" smtClean="0"/>
              <a:t>10</a:t>
            </a:fld>
            <a:endParaRPr lang="en-US" dirty="0"/>
          </a:p>
        </p:txBody>
      </p:sp>
    </p:spTree>
    <p:extLst>
      <p:ext uri="{BB962C8B-B14F-4D97-AF65-F5344CB8AC3E}">
        <p14:creationId xmlns:p14="http://schemas.microsoft.com/office/powerpoint/2010/main" val="359894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8742CF-CEF4-4F83-B4F3-21FCFA1AEFE0}" type="datetime1">
              <a:rPr lang="en-US" smtClean="0"/>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69074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E5FA3-FDB7-4A32-95F9-F362E6CCC63B}" type="datetime1">
              <a:rPr lang="en-US" smtClean="0"/>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268022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B877-0B0A-4675-BFD8-3D53ACD6ACF4}" type="datetime1">
              <a:rPr lang="en-US" smtClean="0"/>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3230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6703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55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569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000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108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61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3877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86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5A407-6FBD-45DE-8223-5E45EAF8ADC8}" type="datetime1">
              <a:rPr lang="en-US" smtClean="0"/>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2055320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26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345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456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8742CF-CEF4-4F83-B4F3-21FCFA1AEFE0}" type="datetime1">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4270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5A407-6FBD-45DE-8223-5E45EAF8ADC8}" type="datetime1">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5480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8E9D67-E2BB-4D9D-91A7-D57AFE047132}" type="datetime1">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723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4FC81C-6E3C-4122-A030-2014D5818172}" type="datetime1">
              <a:rPr lang="en-US" smtClean="0">
                <a:solidFill>
                  <a:prstClr val="black">
                    <a:tint val="75000"/>
                  </a:prstClr>
                </a:solidFill>
              </a:rPr>
              <a:pPr/>
              <a:t>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9141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F162D-A0A0-4BF9-81B8-D20C4A9C3318}" type="datetime1">
              <a:rPr lang="en-US" smtClean="0">
                <a:solidFill>
                  <a:prstClr val="black">
                    <a:tint val="75000"/>
                  </a:prstClr>
                </a:solidFill>
              </a:rPr>
              <a:pPr/>
              <a:t>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53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31CE7D-EF34-4A3B-A306-D73AFDC26664}" type="datetime1">
              <a:rPr lang="en-US" smtClean="0">
                <a:solidFill>
                  <a:prstClr val="black">
                    <a:tint val="75000"/>
                  </a:prstClr>
                </a:solidFill>
              </a:rPr>
              <a:pPr/>
              <a:t>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843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43EF4-2B92-4BAA-93AC-08AE1F4B3266}" type="datetime1">
              <a:rPr lang="en-US" smtClean="0">
                <a:solidFill>
                  <a:prstClr val="black">
                    <a:tint val="75000"/>
                  </a:prstClr>
                </a:solidFill>
              </a:rPr>
              <a:pPr/>
              <a:t>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258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8E9D67-E2BB-4D9D-91A7-D57AFE047132}" type="datetime1">
              <a:rPr lang="en-US" smtClean="0"/>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50078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99965-3BF3-461C-A676-F0C865980D26}" type="datetime1">
              <a:rPr lang="en-US" smtClean="0">
                <a:solidFill>
                  <a:prstClr val="black">
                    <a:tint val="75000"/>
                  </a:prstClr>
                </a:solidFill>
              </a:rPr>
              <a:pPr/>
              <a:t>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2360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B1E92-612C-45C1-B4B8-846E904036F0}" type="datetime1">
              <a:rPr lang="en-US" smtClean="0">
                <a:solidFill>
                  <a:prstClr val="black">
                    <a:tint val="75000"/>
                  </a:prstClr>
                </a:solidFill>
              </a:rPr>
              <a:pPr/>
              <a:t>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333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E5FA3-FDB7-4A32-95F9-F362E6CCC63B}" type="datetime1">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6468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B877-0B0A-4675-BFD8-3D53ACD6ACF4}" type="datetime1">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26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4FC81C-6E3C-4122-A030-2014D5818172}" type="datetime1">
              <a:rPr lang="en-US" smtClean="0"/>
              <a:t>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349416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F162D-A0A0-4BF9-81B8-D20C4A9C3318}" type="datetime1">
              <a:rPr lang="en-US" smtClean="0"/>
              <a:t>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75094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31CE7D-EF34-4A3B-A306-D73AFDC26664}" type="datetime1">
              <a:rPr lang="en-US" smtClean="0"/>
              <a:t>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88484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43EF4-2B92-4BAA-93AC-08AE1F4B3266}" type="datetime1">
              <a:rPr lang="en-US" smtClean="0"/>
              <a:t>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375923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99965-3BF3-461C-A676-F0C865980D26}" type="datetime1">
              <a:rPr lang="en-US" smtClean="0"/>
              <a:t>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118423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B1E92-612C-45C1-B4B8-846E904036F0}" type="datetime1">
              <a:rPr lang="en-US" smtClean="0"/>
              <a:t>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CD8E9-1693-45D6-9FD5-D63BDA356D9F}" type="slidenum">
              <a:rPr lang="en-US" smtClean="0"/>
              <a:t>‹#›</a:t>
            </a:fld>
            <a:endParaRPr lang="en-US" dirty="0"/>
          </a:p>
        </p:txBody>
      </p:sp>
    </p:spTree>
    <p:extLst>
      <p:ext uri="{BB962C8B-B14F-4D97-AF65-F5344CB8AC3E}">
        <p14:creationId xmlns:p14="http://schemas.microsoft.com/office/powerpoint/2010/main" val="116921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5DF01-6350-4B9A-85CE-5D563EBB7A57}" type="datetime1">
              <a:rPr lang="en-US" smtClean="0"/>
              <a:t>12/3/2016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CD8E9-1693-45D6-9FD5-D63BDA356D9F}" type="slidenum">
              <a:rPr lang="en-US" smtClean="0"/>
              <a:t>‹#›</a:t>
            </a:fld>
            <a:endParaRPr lang="en-US" dirty="0"/>
          </a:p>
        </p:txBody>
      </p:sp>
    </p:spTree>
    <p:extLst>
      <p:ext uri="{BB962C8B-B14F-4D97-AF65-F5344CB8AC3E}">
        <p14:creationId xmlns:p14="http://schemas.microsoft.com/office/powerpoint/2010/main" val="2202071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7532B-0E79-41A6-97E3-C281ABDE71C6}" type="datetimeFigureOut">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0B266-F33B-4707-B1A7-3982E205AC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56254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673" y="1"/>
            <a:ext cx="10870727" cy="8708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5DF01-6350-4B9A-85CE-5D563EBB7A57}" type="datetime1">
              <a:rPr lang="en-US" smtClean="0">
                <a:solidFill>
                  <a:prstClr val="black">
                    <a:tint val="75000"/>
                  </a:prstClr>
                </a:solidFill>
              </a:rPr>
              <a:pPr/>
              <a:t>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CD8E9-1693-45D6-9FD5-D63BDA356D9F}"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6450799"/>
            <a:ext cx="12192000" cy="407200"/>
          </a:xfrm>
          <a:prstGeom prst="rect">
            <a:avLst/>
          </a:pr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userDrawn="1"/>
        </p:nvSpPr>
        <p:spPr>
          <a:xfrm>
            <a:off x="0" y="6285157"/>
            <a:ext cx="12192000" cy="128832"/>
          </a:xfrm>
          <a:prstGeom prst="rect">
            <a:avLst/>
          </a:prstGeom>
          <a:solidFill>
            <a:srgbClr val="F3C1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userDrawn="1"/>
        </p:nvSpPr>
        <p:spPr>
          <a:xfrm>
            <a:off x="0" y="837408"/>
            <a:ext cx="12192000" cy="64416"/>
          </a:xfrm>
          <a:prstGeom prst="rect">
            <a:avLst/>
          </a:pr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423015268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spcBef>
          <a:spcPct val="0"/>
        </a:spcBef>
        <a:buNone/>
        <a:defRPr sz="3200" b="1" i="0" kern="1200">
          <a:solidFill>
            <a:srgbClr val="034EA2"/>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ces.ed.gov/surveys/pis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040348"/>
            <a:ext cx="12192000" cy="4817652"/>
          </a:xfrm>
          <a:prstGeom prst="rect">
            <a:avLst/>
          </a:pr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yellowGlob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048" y="1779863"/>
            <a:ext cx="3608952" cy="5078137"/>
          </a:xfrm>
          <a:prstGeom prst="rect">
            <a:avLst/>
          </a:prstGeom>
        </p:spPr>
      </p:pic>
      <p:sp>
        <p:nvSpPr>
          <p:cNvPr id="2" name="Slide Number Placeholder 1"/>
          <p:cNvSpPr>
            <a:spLocks noGrp="1"/>
          </p:cNvSpPr>
          <p:nvPr>
            <p:ph type="sldNum" sz="quarter" idx="12"/>
          </p:nvPr>
        </p:nvSpPr>
        <p:spPr/>
        <p:txBody>
          <a:bodyPr/>
          <a:lstStyle/>
          <a:p>
            <a:fld id="{CD4CD8E9-1693-45D6-9FD5-D63BDA356D9F}" type="slidenum">
              <a:rPr lang="en-US" smtClean="0">
                <a:solidFill>
                  <a:prstClr val="black">
                    <a:tint val="75000"/>
                  </a:prstClr>
                </a:solidFill>
              </a:rPr>
              <a:pPr/>
              <a:t>1</a:t>
            </a:fld>
            <a:endParaRPr lang="en-US" dirty="0">
              <a:solidFill>
                <a:prstClr val="black">
                  <a:tint val="75000"/>
                </a:prstClr>
              </a:solidFill>
            </a:endParaRPr>
          </a:p>
        </p:txBody>
      </p:sp>
      <p:sp>
        <p:nvSpPr>
          <p:cNvPr id="6" name="Rectangle 5"/>
          <p:cNvSpPr/>
          <p:nvPr/>
        </p:nvSpPr>
        <p:spPr>
          <a:xfrm>
            <a:off x="0" y="255105"/>
            <a:ext cx="12192000" cy="1797004"/>
          </a:xfrm>
          <a:prstGeom prst="rect">
            <a:avLst/>
          </a:prstGeom>
          <a:solidFill>
            <a:srgbClr val="2CB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12192000" cy="27606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IES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998" y="6076163"/>
            <a:ext cx="1661215" cy="521225"/>
          </a:xfrm>
          <a:prstGeom prst="rect">
            <a:avLst/>
          </a:prstGeom>
        </p:spPr>
      </p:pic>
      <p:pic>
        <p:nvPicPr>
          <p:cNvPr id="15" name="Picture 14" descr="PISA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39" y="476928"/>
            <a:ext cx="914431" cy="1353357"/>
          </a:xfrm>
          <a:prstGeom prst="rect">
            <a:avLst/>
          </a:prstGeom>
        </p:spPr>
      </p:pic>
      <p:sp>
        <p:nvSpPr>
          <p:cNvPr id="20" name="TextBox 19"/>
          <p:cNvSpPr txBox="1"/>
          <p:nvPr/>
        </p:nvSpPr>
        <p:spPr>
          <a:xfrm>
            <a:off x="2805627" y="3533203"/>
            <a:ext cx="4472496" cy="1610697"/>
          </a:xfrm>
          <a:prstGeom prst="rect">
            <a:avLst/>
          </a:prstGeom>
          <a:noFill/>
        </p:spPr>
        <p:txBody>
          <a:bodyPr wrap="square" rtlCol="0">
            <a:spAutoFit/>
          </a:bodyPr>
          <a:lstStyle/>
          <a:p>
            <a:pPr>
              <a:spcAft>
                <a:spcPts val="200"/>
              </a:spcAft>
            </a:pPr>
            <a:r>
              <a:rPr lang="en-US" sz="2800" dirty="0">
                <a:solidFill>
                  <a:prstClr val="white"/>
                </a:solidFill>
                <a:latin typeface="+mj-lt"/>
                <a:cs typeface="Arial"/>
              </a:rPr>
              <a:t>Peggy G. Carr, Ph.D.</a:t>
            </a:r>
          </a:p>
          <a:p>
            <a:pPr>
              <a:spcAft>
                <a:spcPts val="200"/>
              </a:spcAft>
            </a:pPr>
            <a:r>
              <a:rPr lang="en-US" sz="1600" dirty="0">
                <a:solidFill>
                  <a:prstClr val="white"/>
                </a:solidFill>
                <a:latin typeface="+mj-lt"/>
                <a:cs typeface="Arial"/>
              </a:rPr>
              <a:t>Acting Commissioner</a:t>
            </a:r>
          </a:p>
          <a:p>
            <a:pPr>
              <a:spcAft>
                <a:spcPts val="200"/>
              </a:spcAft>
            </a:pPr>
            <a:r>
              <a:rPr lang="en-US" sz="1600" dirty="0">
                <a:solidFill>
                  <a:prstClr val="white"/>
                </a:solidFill>
                <a:latin typeface="+mj-lt"/>
                <a:cs typeface="Arial"/>
              </a:rPr>
              <a:t>National Center for Education Statistics (NCES)</a:t>
            </a:r>
          </a:p>
          <a:p>
            <a:pPr>
              <a:spcAft>
                <a:spcPts val="200"/>
              </a:spcAft>
            </a:pPr>
            <a:r>
              <a:rPr lang="en-US" sz="1600" dirty="0">
                <a:solidFill>
                  <a:prstClr val="white"/>
                </a:solidFill>
                <a:latin typeface="+mj-lt"/>
                <a:cs typeface="Arial"/>
              </a:rPr>
              <a:t>Washington, DC</a:t>
            </a:r>
          </a:p>
          <a:p>
            <a:pPr>
              <a:spcAft>
                <a:spcPts val="200"/>
              </a:spcAft>
            </a:pPr>
            <a:r>
              <a:rPr lang="en-US" sz="1600" dirty="0">
                <a:solidFill>
                  <a:prstClr val="white"/>
                </a:solidFill>
                <a:latin typeface="+mj-lt"/>
                <a:cs typeface="Arial"/>
              </a:rPr>
              <a:t>December 2016</a:t>
            </a:r>
          </a:p>
        </p:txBody>
      </p:sp>
      <p:sp>
        <p:nvSpPr>
          <p:cNvPr id="13" name="TextBox 12"/>
          <p:cNvSpPr txBox="1"/>
          <p:nvPr/>
        </p:nvSpPr>
        <p:spPr>
          <a:xfrm>
            <a:off x="2805626" y="571526"/>
            <a:ext cx="5931974" cy="1384995"/>
          </a:xfrm>
          <a:prstGeom prst="rect">
            <a:avLst/>
          </a:prstGeom>
          <a:noFill/>
        </p:spPr>
        <p:txBody>
          <a:bodyPr wrap="square" rtlCol="0">
            <a:spAutoFit/>
          </a:bodyPr>
          <a:lstStyle/>
          <a:p>
            <a:r>
              <a:rPr lang="en-US" sz="2800" b="1" dirty="0">
                <a:solidFill>
                  <a:schemeClr val="bg1"/>
                </a:solidFill>
                <a:latin typeface="+mj-lt"/>
                <a:cs typeface="Arial"/>
              </a:rPr>
              <a:t>First Look at the Program for International Student Assessment (PISA) </a:t>
            </a:r>
            <a:r>
              <a:rPr lang="en-US" sz="2600" b="1" dirty="0">
                <a:solidFill>
                  <a:schemeClr val="bg1"/>
                </a:solidFill>
                <a:latin typeface="+mj-lt"/>
                <a:cs typeface="Arial"/>
              </a:rPr>
              <a:t>2015 Results</a:t>
            </a:r>
          </a:p>
        </p:txBody>
      </p:sp>
    </p:spTree>
    <p:extLst>
      <p:ext uri="{BB962C8B-B14F-4D97-AF65-F5344CB8AC3E}">
        <p14:creationId xmlns:p14="http://schemas.microsoft.com/office/powerpoint/2010/main" val="289855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630025" y="6329363"/>
            <a:ext cx="447675" cy="365125"/>
          </a:xfrm>
        </p:spPr>
        <p:txBody>
          <a:bodyPr/>
          <a:lstStyle/>
          <a:p>
            <a:fld id="{CD4CD8E9-1693-45D6-9FD5-D63BDA356D9F}" type="slidenum">
              <a:rPr lang="en-US" smtClean="0">
                <a:solidFill>
                  <a:prstClr val="black">
                    <a:tint val="75000"/>
                  </a:prstClr>
                </a:solidFill>
              </a:rPr>
              <a:pPr/>
              <a:t>10</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8EB4E3"/>
          </a:solidFill>
          <a:ln w="19050">
            <a:solidFill>
              <a:srgbClr val="8EB4E3"/>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solidFill>
              </a:rPr>
              <a:t>Science Literacy: PISA 2015 U.S. Subnational System Scores</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2648" y="5954771"/>
            <a:ext cx="569423" cy="828163"/>
          </a:xfrm>
          <a:prstGeom prst="rect">
            <a:avLst/>
          </a:prstGeom>
        </p:spPr>
      </p:pic>
      <p:graphicFrame>
        <p:nvGraphicFramePr>
          <p:cNvPr id="9" name="Diagram 8"/>
          <p:cNvGraphicFramePr/>
          <p:nvPr>
            <p:extLst/>
          </p:nvPr>
        </p:nvGraphicFramePr>
        <p:xfrm>
          <a:off x="407843" y="1322339"/>
          <a:ext cx="11222182" cy="4091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117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30432" y="1555263"/>
            <a:ext cx="3345014" cy="2400657"/>
          </a:xfrm>
          <a:prstGeom prst="rect">
            <a:avLst/>
          </a:prstGeom>
        </p:spPr>
        <p:txBody>
          <a:bodyPr wrap="square">
            <a:spAutoFit/>
          </a:bodyPr>
          <a:lstStyle/>
          <a:p>
            <a:r>
              <a:rPr lang="en-US" sz="3000" b="1" dirty="0">
                <a:solidFill>
                  <a:schemeClr val="tx2"/>
                </a:solidFill>
                <a:latin typeface="+mj-lt"/>
              </a:rPr>
              <a:t>9 percent </a:t>
            </a:r>
            <a:r>
              <a:rPr lang="en-US" sz="3000" dirty="0">
                <a:latin typeface="+mj-lt"/>
              </a:rPr>
              <a:t>of U.S. 15-year-old students scored at </a:t>
            </a:r>
            <a:r>
              <a:rPr lang="en-US" sz="3000" b="1" dirty="0">
                <a:solidFill>
                  <a:schemeClr val="tx2"/>
                </a:solidFill>
                <a:latin typeface="+mj-lt"/>
              </a:rPr>
              <a:t>Proficiency Levels 5 and above</a:t>
            </a:r>
          </a:p>
        </p:txBody>
      </p:sp>
      <p:grpSp>
        <p:nvGrpSpPr>
          <p:cNvPr id="23" name="Group 22"/>
          <p:cNvGrpSpPr/>
          <p:nvPr/>
        </p:nvGrpSpPr>
        <p:grpSpPr>
          <a:xfrm>
            <a:off x="413579" y="1521060"/>
            <a:ext cx="555171" cy="478972"/>
            <a:chOff x="348343" y="1850571"/>
            <a:chExt cx="555171" cy="478972"/>
          </a:xfrm>
        </p:grpSpPr>
        <p:cxnSp>
          <p:nvCxnSpPr>
            <p:cNvPr id="26" name="Straight Connector 25"/>
            <p:cNvCxnSpPr/>
            <p:nvPr/>
          </p:nvCxnSpPr>
          <p:spPr>
            <a:xfrm>
              <a:off x="348343" y="1850571"/>
              <a:ext cx="0" cy="478972"/>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348343" y="1850571"/>
              <a:ext cx="555171" cy="0"/>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grpSp>
      <p:grpSp>
        <p:nvGrpSpPr>
          <p:cNvPr id="28" name="Group 27"/>
          <p:cNvGrpSpPr/>
          <p:nvPr/>
        </p:nvGrpSpPr>
        <p:grpSpPr>
          <a:xfrm flipH="1" flipV="1">
            <a:off x="3429179" y="3396078"/>
            <a:ext cx="468085" cy="479901"/>
            <a:chOff x="3646714" y="4725330"/>
            <a:chExt cx="555171" cy="478972"/>
          </a:xfrm>
        </p:grpSpPr>
        <p:cxnSp>
          <p:nvCxnSpPr>
            <p:cNvPr id="29" name="Straight Connector 28"/>
            <p:cNvCxnSpPr/>
            <p:nvPr/>
          </p:nvCxnSpPr>
          <p:spPr>
            <a:xfrm>
              <a:off x="3646714" y="4725330"/>
              <a:ext cx="0" cy="478972"/>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3646714" y="4725330"/>
              <a:ext cx="555171" cy="0"/>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grpSp>
      <p:sp>
        <p:nvSpPr>
          <p:cNvPr id="18" name="Title 1"/>
          <p:cNvSpPr txBox="1">
            <a:spLocks/>
          </p:cNvSpPr>
          <p:nvPr/>
        </p:nvSpPr>
        <p:spPr>
          <a:xfrm>
            <a:off x="0" y="0"/>
            <a:ext cx="10287000" cy="605186"/>
          </a:xfrm>
          <a:prstGeom prst="rect">
            <a:avLst/>
          </a:prstGeom>
          <a:solidFill>
            <a:srgbClr val="8EB4E3"/>
          </a:solidFill>
          <a:ln w="19050">
            <a:solidFill>
              <a:srgbClr val="8EB4E3"/>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solidFill>
              </a:rPr>
              <a:t>Science Literacy: PISA 2015 Top Performers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598" y="770014"/>
            <a:ext cx="6659067" cy="5732030"/>
          </a:xfrm>
          <a:prstGeom prst="rect">
            <a:avLst/>
          </a:prstGeom>
        </p:spPr>
      </p:pic>
      <p:sp>
        <p:nvSpPr>
          <p:cNvPr id="17" name="TextBox 16"/>
          <p:cNvSpPr txBox="1"/>
          <p:nvPr/>
        </p:nvSpPr>
        <p:spPr>
          <a:xfrm>
            <a:off x="1821343" y="6448202"/>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3938" y="5978080"/>
            <a:ext cx="569423" cy="828163"/>
          </a:xfrm>
          <a:prstGeom prst="rect">
            <a:avLst/>
          </a:prstGeom>
        </p:spPr>
      </p:pic>
      <p:sp>
        <p:nvSpPr>
          <p:cNvPr id="16" name="Slide Number Placeholder 2"/>
          <p:cNvSpPr>
            <a:spLocks noGrp="1"/>
          </p:cNvSpPr>
          <p:nvPr>
            <p:ph type="sldNum" sz="quarter" idx="12"/>
          </p:nvPr>
        </p:nvSpPr>
        <p:spPr>
          <a:xfrm>
            <a:off x="11630025" y="6329363"/>
            <a:ext cx="447675" cy="365125"/>
          </a:xfrm>
        </p:spPr>
        <p:txBody>
          <a:bodyPr/>
          <a:lstStyle/>
          <a:p>
            <a:fld id="{CD4CD8E9-1693-45D6-9FD5-D63BDA356D9F}" type="slidenum">
              <a:rPr lang="en-US" smtClean="0">
                <a:solidFill>
                  <a:prstClr val="black">
                    <a:tint val="75000"/>
                  </a:prstClr>
                </a:solidFill>
              </a:rPr>
              <a:pPr/>
              <a:t>11</a:t>
            </a:fld>
            <a:endParaRPr lang="en-US" dirty="0">
              <a:solidFill>
                <a:prstClr val="black">
                  <a:tint val="75000"/>
                </a:prstClr>
              </a:solidFill>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6863" y="4741521"/>
            <a:ext cx="4081453" cy="1200329"/>
          </a:xfrm>
          <a:prstGeom prst="rect">
            <a:avLst/>
          </a:prstGeom>
          <a:ln>
            <a:solidFill>
              <a:schemeClr val="bg1">
                <a:lumMod val="85000"/>
              </a:schemeClr>
            </a:solidFill>
          </a:ln>
        </p:spPr>
        <p:txBody>
          <a:bodyPr wrap="square">
            <a:spAutoFit/>
          </a:bodyPr>
          <a:lstStyle/>
          <a:p>
            <a:r>
              <a:rPr lang="en-US" sz="1200" dirty="0"/>
              <a:t>* Significantly different from the U.S. percentage.</a:t>
            </a:r>
          </a:p>
          <a:p>
            <a:r>
              <a:rPr lang="en-US" sz="1200" dirty="0"/>
              <a:t># Rounds to zero.</a:t>
            </a:r>
          </a:p>
          <a:p>
            <a:r>
              <a:rPr lang="en-US" sz="1200" dirty="0"/>
              <a:t>! Interpret data with caution. Estimate is unstable due to high coefficient of variation (&gt;30 percent and &lt;=50 percent).</a:t>
            </a:r>
          </a:p>
          <a:p>
            <a:r>
              <a:rPr lang="en-US" sz="1200" dirty="0"/>
              <a:t>‡ Reporting standards not met due to coefficient of variation over 50 percent.</a:t>
            </a:r>
          </a:p>
        </p:txBody>
      </p:sp>
    </p:spTree>
    <p:extLst>
      <p:ext uri="{BB962C8B-B14F-4D97-AF65-F5344CB8AC3E}">
        <p14:creationId xmlns:p14="http://schemas.microsoft.com/office/powerpoint/2010/main" val="176560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12895" y="944323"/>
            <a:ext cx="6924756" cy="5494020"/>
            <a:chOff x="5395777" y="944323"/>
            <a:chExt cx="6924756" cy="5494020"/>
          </a:xfrm>
        </p:grpSpPr>
        <p:graphicFrame>
          <p:nvGraphicFramePr>
            <p:cNvPr id="35" name="Chart 34">
              <a:extLst>
                <a:ext uri="{FF2B5EF4-FFF2-40B4-BE49-F238E27FC236}">
                  <a16:creationId xmlns:a16="http://schemas.microsoft.com/office/drawing/2014/main" xmlns="" id="{B49DCC82-8150-4DFF-9091-65EC382DC4C8}"/>
                </a:ext>
              </a:extLst>
            </p:cNvPr>
            <p:cNvGraphicFramePr>
              <a:graphicFrameLocks/>
            </p:cNvGraphicFramePr>
            <p:nvPr>
              <p:extLst>
                <p:ext uri="{D42A27DB-BD31-4B8C-83A1-F6EECF244321}">
                  <p14:modId xmlns:p14="http://schemas.microsoft.com/office/powerpoint/2010/main" val="1345087136"/>
                </p:ext>
              </p:extLst>
            </p:nvPr>
          </p:nvGraphicFramePr>
          <p:xfrm>
            <a:off x="6558915" y="944323"/>
            <a:ext cx="5761618" cy="54940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95777" y="1379716"/>
              <a:ext cx="1360715" cy="4516621"/>
            </a:xfrm>
            <a:prstGeom prst="rect">
              <a:avLst/>
            </a:prstGeom>
            <a:noFill/>
          </p:spPr>
          <p:txBody>
            <a:bodyPr wrap="square" rtlCol="0">
              <a:spAutoFit/>
            </a:bodyPr>
            <a:lstStyle/>
            <a:p>
              <a:pPr algn="r">
                <a:spcAft>
                  <a:spcPts val="300"/>
                </a:spcAft>
              </a:pPr>
              <a:r>
                <a:rPr lang="en-US" sz="1200" i="1" dirty="0"/>
                <a:t>Singapore</a:t>
              </a:r>
            </a:p>
            <a:p>
              <a:pPr algn="r">
                <a:spcAft>
                  <a:spcPts val="300"/>
                </a:spcAft>
              </a:pPr>
              <a:r>
                <a:rPr lang="en-US" sz="1200" i="1" dirty="0"/>
                <a:t>Chinese Taipei</a:t>
              </a:r>
            </a:p>
            <a:p>
              <a:pPr algn="r">
                <a:spcAft>
                  <a:spcPts val="300"/>
                </a:spcAft>
              </a:pPr>
              <a:r>
                <a:rPr lang="en-US" sz="1200" dirty="0"/>
                <a:t>Japan</a:t>
              </a:r>
            </a:p>
            <a:p>
              <a:pPr algn="r">
                <a:spcAft>
                  <a:spcPts val="300"/>
                </a:spcAft>
              </a:pPr>
              <a:r>
                <a:rPr lang="en-US" sz="1200" dirty="0"/>
                <a:t>Finland</a:t>
              </a:r>
            </a:p>
            <a:p>
              <a:pPr algn="r">
                <a:spcAft>
                  <a:spcPts val="300"/>
                </a:spcAft>
              </a:pPr>
              <a:r>
                <a:rPr lang="en-US" sz="1200" i="1" dirty="0"/>
                <a:t>B-S-J-G (China)</a:t>
              </a:r>
            </a:p>
            <a:p>
              <a:pPr algn="r">
                <a:spcAft>
                  <a:spcPts val="300"/>
                </a:spcAft>
              </a:pPr>
              <a:r>
                <a:rPr lang="en-US" sz="1200" dirty="0"/>
                <a:t>Estonia</a:t>
              </a:r>
            </a:p>
            <a:p>
              <a:pPr algn="r">
                <a:spcAft>
                  <a:spcPts val="300"/>
                </a:spcAft>
              </a:pPr>
              <a:r>
                <a:rPr lang="en-US" sz="1200" dirty="0"/>
                <a:t>New Zealand</a:t>
              </a:r>
            </a:p>
            <a:p>
              <a:pPr algn="r">
                <a:spcAft>
                  <a:spcPts val="300"/>
                </a:spcAft>
              </a:pPr>
              <a:r>
                <a:rPr lang="en-US" sz="1200" dirty="0"/>
                <a:t>Canada</a:t>
              </a:r>
            </a:p>
            <a:p>
              <a:pPr algn="r">
                <a:spcAft>
                  <a:spcPts val="300"/>
                </a:spcAft>
              </a:pPr>
              <a:r>
                <a:rPr lang="en-US" sz="1200" dirty="0"/>
                <a:t>Australia</a:t>
              </a:r>
            </a:p>
            <a:p>
              <a:pPr algn="r">
                <a:spcAft>
                  <a:spcPts val="300"/>
                </a:spcAft>
              </a:pPr>
              <a:r>
                <a:rPr lang="en-US" sz="1200" dirty="0"/>
                <a:t>Netherlands</a:t>
              </a:r>
            </a:p>
            <a:p>
              <a:pPr algn="r">
                <a:spcAft>
                  <a:spcPts val="300"/>
                </a:spcAft>
              </a:pPr>
              <a:r>
                <a:rPr lang="en-US" sz="1200" dirty="0"/>
                <a:t>United Kingdom</a:t>
              </a:r>
            </a:p>
            <a:p>
              <a:pPr algn="r">
                <a:spcAft>
                  <a:spcPts val="300"/>
                </a:spcAft>
              </a:pPr>
              <a:r>
                <a:rPr lang="en-US" sz="1200" dirty="0"/>
                <a:t>Korea, Republic of</a:t>
              </a:r>
            </a:p>
            <a:p>
              <a:pPr algn="r">
                <a:spcAft>
                  <a:spcPts val="300"/>
                </a:spcAft>
              </a:pPr>
              <a:r>
                <a:rPr lang="en-US" sz="1200" dirty="0"/>
                <a:t>Slovenia</a:t>
              </a:r>
            </a:p>
            <a:p>
              <a:pPr algn="r">
                <a:spcAft>
                  <a:spcPts val="300"/>
                </a:spcAft>
              </a:pPr>
              <a:r>
                <a:rPr lang="en-US" sz="1200" dirty="0"/>
                <a:t>Germany</a:t>
              </a:r>
            </a:p>
            <a:p>
              <a:pPr algn="r">
                <a:spcAft>
                  <a:spcPts val="300"/>
                </a:spcAft>
              </a:pPr>
              <a:r>
                <a:rPr lang="en-US" sz="1200" dirty="0"/>
                <a:t>Switzerland</a:t>
              </a:r>
            </a:p>
            <a:p>
              <a:pPr algn="r">
                <a:spcAft>
                  <a:spcPts val="300"/>
                </a:spcAft>
              </a:pPr>
              <a:r>
                <a:rPr lang="en-US" sz="1200" i="1" dirty="0"/>
                <a:t>Macau (China)</a:t>
              </a:r>
            </a:p>
            <a:p>
              <a:pPr algn="r">
                <a:spcAft>
                  <a:spcPts val="300"/>
                </a:spcAft>
              </a:pPr>
              <a:r>
                <a:rPr lang="en-US" sz="1200" b="1" dirty="0"/>
                <a:t>United States</a:t>
              </a:r>
            </a:p>
            <a:p>
              <a:pPr algn="r">
                <a:spcAft>
                  <a:spcPts val="300"/>
                </a:spcAft>
              </a:pPr>
              <a:r>
                <a:rPr lang="en-US" sz="1200" i="1" dirty="0"/>
                <a:t>Vietnam</a:t>
              </a:r>
            </a:p>
            <a:p>
              <a:pPr algn="r">
                <a:spcAft>
                  <a:spcPts val="300"/>
                </a:spcAft>
              </a:pPr>
              <a:r>
                <a:rPr lang="en-US" sz="1200" b="1" dirty="0"/>
                <a:t>OECD Average</a:t>
              </a:r>
            </a:p>
            <a:p>
              <a:pPr algn="r">
                <a:spcAft>
                  <a:spcPts val="300"/>
                </a:spcAft>
              </a:pPr>
              <a:r>
                <a:rPr lang="en-US" sz="1200" i="1" dirty="0"/>
                <a:t>Hong Kong (China)</a:t>
              </a:r>
            </a:p>
          </p:txBody>
        </p:sp>
      </p:grpSp>
      <p:grpSp>
        <p:nvGrpSpPr>
          <p:cNvPr id="5" name="Group 4"/>
          <p:cNvGrpSpPr/>
          <p:nvPr/>
        </p:nvGrpSpPr>
        <p:grpSpPr>
          <a:xfrm>
            <a:off x="8246724" y="1328011"/>
            <a:ext cx="2274701" cy="1897197"/>
            <a:chOff x="7738181" y="-3781870"/>
            <a:chExt cx="2055649" cy="1805235"/>
          </a:xfrm>
        </p:grpSpPr>
        <p:grpSp>
          <p:nvGrpSpPr>
            <p:cNvPr id="2" name="Group 1"/>
            <p:cNvGrpSpPr/>
            <p:nvPr/>
          </p:nvGrpSpPr>
          <p:grpSpPr>
            <a:xfrm>
              <a:off x="7982931" y="-3781870"/>
              <a:ext cx="1810899" cy="1343984"/>
              <a:chOff x="7982931" y="-3781870"/>
              <a:chExt cx="1810899" cy="1343984"/>
            </a:xfrm>
          </p:grpSpPr>
          <p:sp>
            <p:nvSpPr>
              <p:cNvPr id="16" name="Rectangle 15"/>
              <p:cNvSpPr/>
              <p:nvPr/>
            </p:nvSpPr>
            <p:spPr>
              <a:xfrm>
                <a:off x="9161437" y="-3781870"/>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17" name="Rectangle 16"/>
              <p:cNvSpPr/>
              <p:nvPr/>
            </p:nvSpPr>
            <p:spPr>
              <a:xfrm>
                <a:off x="8102176" y="-3556624"/>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19" name="Rectangle 18"/>
              <p:cNvSpPr/>
              <p:nvPr/>
            </p:nvSpPr>
            <p:spPr>
              <a:xfrm>
                <a:off x="8102175" y="-3352506"/>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20" name="Rectangle 19"/>
              <p:cNvSpPr/>
              <p:nvPr/>
            </p:nvSpPr>
            <p:spPr>
              <a:xfrm>
                <a:off x="7982932" y="-3122448"/>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21" name="Rectangle 20"/>
              <p:cNvSpPr/>
              <p:nvPr/>
            </p:nvSpPr>
            <p:spPr>
              <a:xfrm>
                <a:off x="7982931" y="-2928069"/>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24" name="Rectangle 23"/>
              <p:cNvSpPr/>
              <p:nvPr/>
            </p:nvSpPr>
            <p:spPr>
              <a:xfrm>
                <a:off x="7982931" y="-2745663"/>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grpSp>
        <p:sp>
          <p:nvSpPr>
            <p:cNvPr id="25" name="Rectangle 24"/>
            <p:cNvSpPr/>
            <p:nvPr/>
          </p:nvSpPr>
          <p:spPr>
            <a:xfrm>
              <a:off x="7738181" y="-2284412"/>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31" name="Rectangle 30"/>
            <p:cNvSpPr/>
            <p:nvPr/>
          </p:nvSpPr>
          <p:spPr>
            <a:xfrm>
              <a:off x="7863686" y="-2498793"/>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grpSp>
      <p:sp>
        <p:nvSpPr>
          <p:cNvPr id="32" name="Rectangle 31"/>
          <p:cNvSpPr/>
          <p:nvPr/>
        </p:nvSpPr>
        <p:spPr>
          <a:xfrm>
            <a:off x="9314891" y="4745304"/>
            <a:ext cx="2694227" cy="279715"/>
          </a:xfrm>
          <a:prstGeom prst="rect">
            <a:avLst/>
          </a:prstGeom>
        </p:spPr>
        <p:txBody>
          <a:bodyPr wrap="square">
            <a:spAutoFit/>
          </a:bodyPr>
          <a:lstStyle/>
          <a:p>
            <a:r>
              <a:rPr lang="en-US" sz="1200" dirty="0">
                <a:latin typeface="+mj-lt"/>
              </a:rPr>
              <a:t>* Significantly different from U.S.</a:t>
            </a:r>
          </a:p>
        </p:txBody>
      </p:sp>
      <p:cxnSp>
        <p:nvCxnSpPr>
          <p:cNvPr id="4" name="Connector: Elbow 3"/>
          <p:cNvCxnSpPr/>
          <p:nvPr/>
        </p:nvCxnSpPr>
        <p:spPr>
          <a:xfrm rot="10800000">
            <a:off x="4837730" y="4925204"/>
            <a:ext cx="744004" cy="170517"/>
          </a:xfrm>
          <a:prstGeom prst="bentConnector3">
            <a:avLst/>
          </a:prstGeom>
          <a:ln w="28575">
            <a:solidFill>
              <a:srgbClr val="27A99A"/>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p:cNvCxnSpPr/>
          <p:nvPr/>
        </p:nvCxnSpPr>
        <p:spPr>
          <a:xfrm rot="10800000">
            <a:off x="4679029" y="5394766"/>
            <a:ext cx="794299" cy="136349"/>
          </a:xfrm>
          <a:prstGeom prst="bentConnector3">
            <a:avLst>
              <a:gd name="adj1" fmla="val 50000"/>
            </a:avLst>
          </a:prstGeom>
          <a:ln w="28575">
            <a:solidFill>
              <a:srgbClr val="27A99A"/>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107845" y="3122221"/>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6" name="Rectangle 45"/>
          <p:cNvSpPr/>
          <p:nvPr/>
        </p:nvSpPr>
        <p:spPr>
          <a:xfrm>
            <a:off x="8107845" y="3339043"/>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3" name="Rectangle 52"/>
          <p:cNvSpPr/>
          <p:nvPr/>
        </p:nvSpPr>
        <p:spPr>
          <a:xfrm>
            <a:off x="8107844" y="3550581"/>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4" name="Rectangle 53"/>
          <p:cNvSpPr/>
          <p:nvPr/>
        </p:nvSpPr>
        <p:spPr>
          <a:xfrm>
            <a:off x="8123060" y="3804926"/>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5" name="Rectangle 54"/>
          <p:cNvSpPr/>
          <p:nvPr/>
        </p:nvSpPr>
        <p:spPr>
          <a:xfrm>
            <a:off x="8123059" y="4014460"/>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6" name="Rectangle 55"/>
          <p:cNvSpPr/>
          <p:nvPr/>
        </p:nvSpPr>
        <p:spPr>
          <a:xfrm>
            <a:off x="8123058" y="4223994"/>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7" name="Slide Number Placeholder 2"/>
          <p:cNvSpPr>
            <a:spLocks noGrp="1"/>
          </p:cNvSpPr>
          <p:nvPr>
            <p:ph type="sldNum" sz="quarter" idx="12"/>
          </p:nvPr>
        </p:nvSpPr>
        <p:spPr>
          <a:xfrm>
            <a:off x="11630025" y="6329363"/>
            <a:ext cx="447675" cy="365125"/>
          </a:xfrm>
        </p:spPr>
        <p:txBody>
          <a:bodyPr/>
          <a:lstStyle/>
          <a:p>
            <a:fld id="{CD4CD8E9-1693-45D6-9FD5-D63BDA356D9F}" type="slidenum">
              <a:rPr lang="en-US" smtClean="0">
                <a:solidFill>
                  <a:prstClr val="black">
                    <a:tint val="75000"/>
                  </a:prstClr>
                </a:solidFill>
              </a:rPr>
              <a:pPr/>
              <a:t>12</a:t>
            </a:fld>
            <a:endParaRPr lang="en-US" dirty="0">
              <a:solidFill>
                <a:prstClr val="black">
                  <a:tint val="75000"/>
                </a:prstClr>
              </a:solidFill>
            </a:endParaRPr>
          </a:p>
        </p:txBody>
      </p:sp>
      <p:sp>
        <p:nvSpPr>
          <p:cNvPr id="22" name="Rectangle 21"/>
          <p:cNvSpPr/>
          <p:nvPr/>
        </p:nvSpPr>
        <p:spPr>
          <a:xfrm>
            <a:off x="699200" y="2266904"/>
            <a:ext cx="4294720" cy="1477328"/>
          </a:xfrm>
          <a:prstGeom prst="rect">
            <a:avLst/>
          </a:prstGeom>
        </p:spPr>
        <p:txBody>
          <a:bodyPr wrap="square">
            <a:spAutoFit/>
          </a:bodyPr>
          <a:lstStyle/>
          <a:p>
            <a:r>
              <a:rPr lang="en-US" sz="3000" b="1" dirty="0">
                <a:solidFill>
                  <a:schemeClr val="tx2"/>
                </a:solidFill>
                <a:latin typeface="+mj-lt"/>
              </a:rPr>
              <a:t>U.S. </a:t>
            </a:r>
            <a:r>
              <a:rPr lang="en-US" sz="3000" dirty="0">
                <a:latin typeface="+mj-lt"/>
              </a:rPr>
              <a:t>percentage of top performers </a:t>
            </a:r>
            <a:r>
              <a:rPr lang="en-US" sz="3000" b="1" dirty="0">
                <a:solidFill>
                  <a:schemeClr val="tx2"/>
                </a:solidFill>
                <a:latin typeface="+mj-lt"/>
              </a:rPr>
              <a:t>not different </a:t>
            </a:r>
            <a:r>
              <a:rPr lang="en-US" sz="3000" dirty="0">
                <a:latin typeface="+mj-lt"/>
              </a:rPr>
              <a:t>than</a:t>
            </a:r>
            <a:r>
              <a:rPr lang="en-US" sz="3000" b="1" dirty="0">
                <a:solidFill>
                  <a:schemeClr val="tx2"/>
                </a:solidFill>
                <a:latin typeface="+mj-lt"/>
              </a:rPr>
              <a:t> OECD </a:t>
            </a:r>
            <a:r>
              <a:rPr lang="en-US" sz="3000" dirty="0">
                <a:latin typeface="+mj-lt"/>
              </a:rPr>
              <a:t>average</a:t>
            </a:r>
          </a:p>
        </p:txBody>
      </p:sp>
      <p:grpSp>
        <p:nvGrpSpPr>
          <p:cNvPr id="23" name="Group 22"/>
          <p:cNvGrpSpPr/>
          <p:nvPr/>
        </p:nvGrpSpPr>
        <p:grpSpPr>
          <a:xfrm>
            <a:off x="544383" y="2238899"/>
            <a:ext cx="555171" cy="478972"/>
            <a:chOff x="348343" y="1850571"/>
            <a:chExt cx="555171" cy="478972"/>
          </a:xfrm>
        </p:grpSpPr>
        <p:cxnSp>
          <p:nvCxnSpPr>
            <p:cNvPr id="26" name="Straight Connector 25"/>
            <p:cNvCxnSpPr/>
            <p:nvPr/>
          </p:nvCxnSpPr>
          <p:spPr>
            <a:xfrm>
              <a:off x="348343" y="1850571"/>
              <a:ext cx="0" cy="478972"/>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348343" y="1850571"/>
              <a:ext cx="555171" cy="0"/>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grpSp>
      <p:grpSp>
        <p:nvGrpSpPr>
          <p:cNvPr id="28" name="Group 27"/>
          <p:cNvGrpSpPr/>
          <p:nvPr/>
        </p:nvGrpSpPr>
        <p:grpSpPr>
          <a:xfrm flipH="1" flipV="1">
            <a:off x="4251621" y="3182598"/>
            <a:ext cx="468085" cy="479901"/>
            <a:chOff x="3646714" y="4725330"/>
            <a:chExt cx="555171" cy="478972"/>
          </a:xfrm>
        </p:grpSpPr>
        <p:cxnSp>
          <p:nvCxnSpPr>
            <p:cNvPr id="29" name="Straight Connector 28"/>
            <p:cNvCxnSpPr/>
            <p:nvPr/>
          </p:nvCxnSpPr>
          <p:spPr>
            <a:xfrm>
              <a:off x="3646714" y="4725330"/>
              <a:ext cx="0" cy="478972"/>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3646714" y="4725330"/>
              <a:ext cx="555171" cy="0"/>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grpSp>
      <p:sp>
        <p:nvSpPr>
          <p:cNvPr id="18" name="Title 1"/>
          <p:cNvSpPr txBox="1">
            <a:spLocks/>
          </p:cNvSpPr>
          <p:nvPr/>
        </p:nvSpPr>
        <p:spPr>
          <a:xfrm>
            <a:off x="0" y="0"/>
            <a:ext cx="10287000" cy="605186"/>
          </a:xfrm>
          <a:prstGeom prst="rect">
            <a:avLst/>
          </a:prstGeom>
          <a:solidFill>
            <a:srgbClr val="8EB4E3"/>
          </a:solidFill>
          <a:ln w="19050">
            <a:solidFill>
              <a:srgbClr val="8EB4E3"/>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solidFill>
              </a:rPr>
              <a:t>Science Literacy: PISA 2015 Top Performers</a:t>
            </a:r>
          </a:p>
        </p:txBody>
      </p:sp>
      <p:grpSp>
        <p:nvGrpSpPr>
          <p:cNvPr id="52" name="Group 51"/>
          <p:cNvGrpSpPr/>
          <p:nvPr/>
        </p:nvGrpSpPr>
        <p:grpSpPr>
          <a:xfrm>
            <a:off x="594179" y="4732241"/>
            <a:ext cx="4379502" cy="871352"/>
            <a:chOff x="754473" y="4936350"/>
            <a:chExt cx="4379502" cy="871352"/>
          </a:xfrm>
        </p:grpSpPr>
        <p:sp>
          <p:nvSpPr>
            <p:cNvPr id="48" name="Rectangle 47"/>
            <p:cNvSpPr/>
            <p:nvPr/>
          </p:nvSpPr>
          <p:spPr>
            <a:xfrm>
              <a:off x="2424068" y="5510027"/>
              <a:ext cx="2082715" cy="184293"/>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754473" y="4936350"/>
              <a:ext cx="4379502" cy="871352"/>
              <a:chOff x="754473" y="4936350"/>
              <a:chExt cx="4379502" cy="871352"/>
            </a:xfrm>
          </p:grpSpPr>
          <p:sp>
            <p:nvSpPr>
              <p:cNvPr id="45" name="TextBox 44"/>
              <p:cNvSpPr txBox="1"/>
              <p:nvPr/>
            </p:nvSpPr>
            <p:spPr>
              <a:xfrm>
                <a:off x="754473" y="4936350"/>
                <a:ext cx="1713042" cy="861774"/>
              </a:xfrm>
              <a:prstGeom prst="rect">
                <a:avLst/>
              </a:prstGeom>
              <a:noFill/>
            </p:spPr>
            <p:txBody>
              <a:bodyPr wrap="square" rtlCol="0">
                <a:spAutoFit/>
              </a:bodyPr>
              <a:lstStyle/>
              <a:p>
                <a:r>
                  <a:rPr lang="en-US" sz="2000" dirty="0"/>
                  <a:t>United States</a:t>
                </a:r>
              </a:p>
              <a:p>
                <a:pPr>
                  <a:spcBef>
                    <a:spcPts val="1200"/>
                  </a:spcBef>
                </a:pPr>
                <a:r>
                  <a:rPr lang="en-US" sz="2000" dirty="0"/>
                  <a:t>OECD Average</a:t>
                </a:r>
              </a:p>
            </p:txBody>
          </p:sp>
          <p:sp>
            <p:nvSpPr>
              <p:cNvPr id="47" name="Rectangle 46"/>
              <p:cNvSpPr/>
              <p:nvPr/>
            </p:nvSpPr>
            <p:spPr>
              <a:xfrm>
                <a:off x="2424068" y="5054192"/>
                <a:ext cx="2316757" cy="182880"/>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4751981" y="4936350"/>
                <a:ext cx="381994" cy="400110"/>
              </a:xfrm>
              <a:prstGeom prst="rect">
                <a:avLst/>
              </a:prstGeom>
              <a:noFill/>
            </p:spPr>
            <p:txBody>
              <a:bodyPr wrap="square" rtlCol="0">
                <a:spAutoFit/>
              </a:bodyPr>
              <a:lstStyle/>
              <a:p>
                <a:r>
                  <a:rPr lang="en-US" sz="2000" dirty="0"/>
                  <a:t>9</a:t>
                </a:r>
              </a:p>
            </p:txBody>
          </p:sp>
          <p:sp>
            <p:nvSpPr>
              <p:cNvPr id="50" name="TextBox 49"/>
              <p:cNvSpPr txBox="1"/>
              <p:nvPr/>
            </p:nvSpPr>
            <p:spPr>
              <a:xfrm>
                <a:off x="4510200" y="5407592"/>
                <a:ext cx="381994" cy="400110"/>
              </a:xfrm>
              <a:prstGeom prst="rect">
                <a:avLst/>
              </a:prstGeom>
              <a:noFill/>
            </p:spPr>
            <p:txBody>
              <a:bodyPr wrap="square" rtlCol="0">
                <a:spAutoFit/>
              </a:bodyPr>
              <a:lstStyle/>
              <a:p>
                <a:r>
                  <a:rPr lang="en-US" sz="2000" dirty="0"/>
                  <a:t>8</a:t>
                </a:r>
              </a:p>
            </p:txBody>
          </p:sp>
        </p:grpSp>
      </p:grpSp>
      <p:sp>
        <p:nvSpPr>
          <p:cNvPr id="37" name="TextBox 36"/>
          <p:cNvSpPr txBox="1"/>
          <p:nvPr/>
        </p:nvSpPr>
        <p:spPr>
          <a:xfrm>
            <a:off x="-1" y="614711"/>
            <a:ext cx="5657852" cy="307777"/>
          </a:xfrm>
          <a:prstGeom prst="rect">
            <a:avLst/>
          </a:prstGeom>
          <a:solidFill>
            <a:srgbClr val="CADCF2"/>
          </a:solidFill>
          <a:ln>
            <a:noFill/>
          </a:ln>
        </p:spPr>
        <p:txBody>
          <a:bodyPr wrap="square" rtlCol="0">
            <a:spAutoFit/>
          </a:bodyPr>
          <a:lstStyle/>
          <a:p>
            <a:r>
              <a:rPr lang="en-US" sz="1400" b="1" dirty="0"/>
              <a:t>Education Systems with Higher Average Score in Science Literacy than U.S.</a:t>
            </a:r>
          </a:p>
        </p:txBody>
      </p:sp>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2648" y="5954771"/>
            <a:ext cx="569423" cy="828163"/>
          </a:xfrm>
          <a:prstGeom prst="rect">
            <a:avLst/>
          </a:prstGeom>
        </p:spPr>
      </p:pic>
      <p:sp>
        <p:nvSpPr>
          <p:cNvPr id="43" name="TextBox 42"/>
          <p:cNvSpPr txBox="1"/>
          <p:nvPr/>
        </p:nvSpPr>
        <p:spPr>
          <a:xfrm>
            <a:off x="1821343" y="6440221"/>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spTree>
    <p:extLst>
      <p:ext uri="{BB962C8B-B14F-4D97-AF65-F5344CB8AC3E}">
        <p14:creationId xmlns:p14="http://schemas.microsoft.com/office/powerpoint/2010/main" val="40405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p:tgtEl>
                                          <p:spTgt spid="52"/>
                                        </p:tgtEl>
                                        <p:attrNameLst>
                                          <p:attrName>ppt_x</p:attrName>
                                        </p:attrNameLst>
                                      </p:cBhvr>
                                      <p:tavLst>
                                        <p:tav tm="0">
                                          <p:val>
                                            <p:strVal val="#ppt_x+#ppt_w*1.125000"/>
                                          </p:val>
                                        </p:tav>
                                        <p:tav tm="100000">
                                          <p:val>
                                            <p:strVal val="#ppt_x"/>
                                          </p:val>
                                        </p:tav>
                                      </p:tavLst>
                                    </p:anim>
                                    <p:animEffect transition="in" filter="wipe(left)">
                                      <p:cBhvr>
                                        <p:cTn id="8" dur="1000"/>
                                        <p:tgtEl>
                                          <p:spTgt spid="52"/>
                                        </p:tgtEl>
                                      </p:cBhvr>
                                    </p:animEffect>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10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7054" y="1642387"/>
            <a:ext cx="3601072" cy="2061933"/>
            <a:chOff x="465831" y="1576072"/>
            <a:chExt cx="3601072" cy="2061933"/>
          </a:xfrm>
        </p:grpSpPr>
        <p:grpSp>
          <p:nvGrpSpPr>
            <p:cNvPr id="2" name="Group 1"/>
            <p:cNvGrpSpPr/>
            <p:nvPr/>
          </p:nvGrpSpPr>
          <p:grpSpPr>
            <a:xfrm>
              <a:off x="465831" y="1576072"/>
              <a:ext cx="3601072" cy="2061933"/>
              <a:chOff x="413579" y="1521060"/>
              <a:chExt cx="3601072" cy="2061933"/>
            </a:xfrm>
          </p:grpSpPr>
          <p:sp>
            <p:nvSpPr>
              <p:cNvPr id="22" name="Rectangle 21"/>
              <p:cNvSpPr/>
              <p:nvPr/>
            </p:nvSpPr>
            <p:spPr>
              <a:xfrm>
                <a:off x="560762" y="1644001"/>
                <a:ext cx="3453889" cy="1938992"/>
              </a:xfrm>
              <a:prstGeom prst="rect">
                <a:avLst/>
              </a:prstGeom>
            </p:spPr>
            <p:txBody>
              <a:bodyPr wrap="square">
                <a:spAutoFit/>
              </a:bodyPr>
              <a:lstStyle/>
              <a:p>
                <a:r>
                  <a:rPr lang="en-US" sz="3000" b="1" dirty="0">
                    <a:solidFill>
                      <a:schemeClr val="tx2"/>
                    </a:solidFill>
                    <a:latin typeface="+mj-lt"/>
                  </a:rPr>
                  <a:t>20 percent </a:t>
                </a:r>
                <a:r>
                  <a:rPr lang="en-US" sz="3000" dirty="0">
                    <a:latin typeface="+mj-lt"/>
                  </a:rPr>
                  <a:t>of U.S. 15-year-old students scored </a:t>
                </a:r>
                <a:r>
                  <a:rPr lang="en-US" sz="3000" b="1" dirty="0">
                    <a:solidFill>
                      <a:schemeClr val="tx2"/>
                    </a:solidFill>
                    <a:latin typeface="+mj-lt"/>
                  </a:rPr>
                  <a:t>below Proficiency Level 2</a:t>
                </a:r>
              </a:p>
            </p:txBody>
          </p:sp>
          <p:grpSp>
            <p:nvGrpSpPr>
              <p:cNvPr id="23" name="Group 22"/>
              <p:cNvGrpSpPr/>
              <p:nvPr/>
            </p:nvGrpSpPr>
            <p:grpSpPr>
              <a:xfrm>
                <a:off x="413579" y="1521060"/>
                <a:ext cx="555171" cy="478972"/>
                <a:chOff x="348343" y="1850571"/>
                <a:chExt cx="555171" cy="478972"/>
              </a:xfrm>
            </p:grpSpPr>
            <p:cxnSp>
              <p:nvCxnSpPr>
                <p:cNvPr id="26" name="Straight Connector 25"/>
                <p:cNvCxnSpPr/>
                <p:nvPr/>
              </p:nvCxnSpPr>
              <p:spPr>
                <a:xfrm>
                  <a:off x="348343" y="1850571"/>
                  <a:ext cx="0" cy="478972"/>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348343" y="1850571"/>
                  <a:ext cx="555171" cy="0"/>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grpSp>
        </p:grpSp>
        <p:grpSp>
          <p:nvGrpSpPr>
            <p:cNvPr id="28" name="Group 27"/>
            <p:cNvGrpSpPr/>
            <p:nvPr/>
          </p:nvGrpSpPr>
          <p:grpSpPr>
            <a:xfrm flipH="1" flipV="1">
              <a:off x="3411761" y="3158104"/>
              <a:ext cx="468085" cy="479901"/>
              <a:chOff x="3646714" y="4725330"/>
              <a:chExt cx="555171" cy="478972"/>
            </a:xfrm>
          </p:grpSpPr>
          <p:cxnSp>
            <p:nvCxnSpPr>
              <p:cNvPr id="29" name="Straight Connector 28"/>
              <p:cNvCxnSpPr/>
              <p:nvPr/>
            </p:nvCxnSpPr>
            <p:spPr>
              <a:xfrm>
                <a:off x="3646714" y="4725330"/>
                <a:ext cx="0" cy="478972"/>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3646714" y="4725330"/>
                <a:ext cx="555171" cy="0"/>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grpSp>
      </p:grpSp>
      <p:sp>
        <p:nvSpPr>
          <p:cNvPr id="18" name="Title 1"/>
          <p:cNvSpPr txBox="1">
            <a:spLocks/>
          </p:cNvSpPr>
          <p:nvPr/>
        </p:nvSpPr>
        <p:spPr>
          <a:xfrm>
            <a:off x="0" y="0"/>
            <a:ext cx="10287000" cy="605186"/>
          </a:xfrm>
          <a:prstGeom prst="rect">
            <a:avLst/>
          </a:prstGeom>
          <a:solidFill>
            <a:srgbClr val="8EB4E3"/>
          </a:solidFill>
          <a:ln w="19050">
            <a:solidFill>
              <a:srgbClr val="8EB4E3"/>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solidFill>
              </a:rPr>
              <a:t>Science Literacy: PISA 2015 Low Performers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316" y="779895"/>
            <a:ext cx="6658325" cy="5732030"/>
          </a:xfrm>
          <a:prstGeom prst="rect">
            <a:avLst/>
          </a:prstGeom>
        </p:spPr>
      </p:pic>
      <p:sp>
        <p:nvSpPr>
          <p:cNvPr id="17" name="TextBox 16"/>
          <p:cNvSpPr txBox="1"/>
          <p:nvPr/>
        </p:nvSpPr>
        <p:spPr>
          <a:xfrm>
            <a:off x="1821343" y="6448202"/>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3938" y="5978080"/>
            <a:ext cx="569423" cy="828163"/>
          </a:xfrm>
          <a:prstGeom prst="rect">
            <a:avLst/>
          </a:prstGeom>
        </p:spPr>
      </p:pic>
      <p:sp>
        <p:nvSpPr>
          <p:cNvPr id="16" name="Slide Number Placeholder 2"/>
          <p:cNvSpPr>
            <a:spLocks noGrp="1"/>
          </p:cNvSpPr>
          <p:nvPr>
            <p:ph type="sldNum" sz="quarter" idx="12"/>
          </p:nvPr>
        </p:nvSpPr>
        <p:spPr>
          <a:xfrm>
            <a:off x="11630025" y="6329363"/>
            <a:ext cx="447675" cy="365125"/>
          </a:xfrm>
        </p:spPr>
        <p:txBody>
          <a:bodyPr/>
          <a:lstStyle/>
          <a:p>
            <a:fld id="{CD4CD8E9-1693-45D6-9FD5-D63BDA356D9F}" type="slidenum">
              <a:rPr lang="en-US" smtClean="0">
                <a:solidFill>
                  <a:prstClr val="black">
                    <a:tint val="75000"/>
                  </a:prstClr>
                </a:solidFill>
              </a:rPr>
              <a:pPr/>
              <a:t>13</a:t>
            </a:fld>
            <a:endParaRPr lang="en-US" dirty="0">
              <a:solidFill>
                <a:prstClr val="black">
                  <a:tint val="75000"/>
                </a:prstClr>
              </a:solidFill>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6863" y="4741521"/>
            <a:ext cx="4081453" cy="1200329"/>
          </a:xfrm>
          <a:prstGeom prst="rect">
            <a:avLst/>
          </a:prstGeom>
          <a:ln>
            <a:solidFill>
              <a:schemeClr val="bg1">
                <a:lumMod val="85000"/>
              </a:schemeClr>
            </a:solidFill>
          </a:ln>
        </p:spPr>
        <p:txBody>
          <a:bodyPr wrap="square">
            <a:spAutoFit/>
          </a:bodyPr>
          <a:lstStyle/>
          <a:p>
            <a:r>
              <a:rPr lang="en-US" sz="1200" dirty="0"/>
              <a:t>* Significantly different from the U.S. percentage.</a:t>
            </a:r>
          </a:p>
          <a:p>
            <a:r>
              <a:rPr lang="en-US" sz="1200" dirty="0"/>
              <a:t># Rounds to zero.</a:t>
            </a:r>
          </a:p>
          <a:p>
            <a:r>
              <a:rPr lang="en-US" sz="1200" dirty="0"/>
              <a:t>! Interpret data with caution. Estimate is unstable due to high coefficient of variation (&gt;30 percent and &lt;=50 percent).</a:t>
            </a:r>
          </a:p>
          <a:p>
            <a:r>
              <a:rPr lang="en-US" sz="1200" dirty="0"/>
              <a:t>‡ Reporting standards not met due to coefficient of variation over 50 percent.</a:t>
            </a:r>
          </a:p>
        </p:txBody>
      </p:sp>
    </p:spTree>
    <p:extLst>
      <p:ext uri="{BB962C8B-B14F-4D97-AF65-F5344CB8AC3E}">
        <p14:creationId xmlns:p14="http://schemas.microsoft.com/office/powerpoint/2010/main" val="279737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630025" y="6329363"/>
            <a:ext cx="447675" cy="365125"/>
          </a:xfrm>
        </p:spPr>
        <p:txBody>
          <a:bodyPr/>
          <a:lstStyle/>
          <a:p>
            <a:fld id="{CD4CD8E9-1693-45D6-9FD5-D63BDA356D9F}" type="slidenum">
              <a:rPr lang="en-US" smtClean="0">
                <a:solidFill>
                  <a:prstClr val="black">
                    <a:tint val="75000"/>
                  </a:prstClr>
                </a:solidFill>
              </a:rPr>
              <a:pPr/>
              <a:t>14</a:t>
            </a:fld>
            <a:endParaRPr lang="en-US" dirty="0">
              <a:solidFill>
                <a:prstClr val="black">
                  <a:tint val="75000"/>
                </a:prstClr>
              </a:solidFill>
            </a:endParaRPr>
          </a:p>
        </p:txBody>
      </p:sp>
      <p:grpSp>
        <p:nvGrpSpPr>
          <p:cNvPr id="4" name="Group 3"/>
          <p:cNvGrpSpPr/>
          <p:nvPr/>
        </p:nvGrpSpPr>
        <p:grpSpPr>
          <a:xfrm>
            <a:off x="719012" y="3766344"/>
            <a:ext cx="4424488" cy="1499440"/>
            <a:chOff x="636400" y="2266904"/>
            <a:chExt cx="4424488" cy="1499440"/>
          </a:xfrm>
        </p:grpSpPr>
        <p:sp>
          <p:nvSpPr>
            <p:cNvPr id="22" name="Rectangle 21"/>
            <p:cNvSpPr/>
            <p:nvPr/>
          </p:nvSpPr>
          <p:spPr>
            <a:xfrm>
              <a:off x="766168" y="2289016"/>
              <a:ext cx="4294720" cy="1477328"/>
            </a:xfrm>
            <a:prstGeom prst="rect">
              <a:avLst/>
            </a:prstGeom>
          </p:spPr>
          <p:txBody>
            <a:bodyPr wrap="square">
              <a:spAutoFit/>
            </a:bodyPr>
            <a:lstStyle/>
            <a:p>
              <a:r>
                <a:rPr lang="en-US" sz="3000" b="1" dirty="0">
                  <a:solidFill>
                    <a:schemeClr val="tx2"/>
                  </a:solidFill>
                  <a:latin typeface="+mj-lt"/>
                </a:rPr>
                <a:t>U.S. </a:t>
              </a:r>
              <a:r>
                <a:rPr lang="en-US" sz="3000" dirty="0">
                  <a:latin typeface="+mj-lt"/>
                </a:rPr>
                <a:t>percentage of low performers </a:t>
              </a:r>
              <a:r>
                <a:rPr lang="en-US" sz="3000" b="1" dirty="0">
                  <a:solidFill>
                    <a:schemeClr val="tx2"/>
                  </a:solidFill>
                  <a:latin typeface="+mj-lt"/>
                </a:rPr>
                <a:t>not different </a:t>
              </a:r>
              <a:r>
                <a:rPr lang="en-US" sz="3000" dirty="0">
                  <a:latin typeface="+mj-lt"/>
                </a:rPr>
                <a:t>than</a:t>
              </a:r>
              <a:r>
                <a:rPr lang="en-US" sz="3000" b="1" dirty="0">
                  <a:solidFill>
                    <a:schemeClr val="tx2"/>
                  </a:solidFill>
                  <a:latin typeface="+mj-lt"/>
                </a:rPr>
                <a:t> OECD </a:t>
              </a:r>
              <a:r>
                <a:rPr lang="en-US" sz="3000" dirty="0">
                  <a:latin typeface="+mj-lt"/>
                </a:rPr>
                <a:t>average</a:t>
              </a:r>
            </a:p>
          </p:txBody>
        </p:sp>
        <p:grpSp>
          <p:nvGrpSpPr>
            <p:cNvPr id="23" name="Group 22"/>
            <p:cNvGrpSpPr/>
            <p:nvPr/>
          </p:nvGrpSpPr>
          <p:grpSpPr>
            <a:xfrm>
              <a:off x="636400" y="2266904"/>
              <a:ext cx="555171" cy="478972"/>
              <a:chOff x="348343" y="1850571"/>
              <a:chExt cx="555171" cy="478972"/>
            </a:xfrm>
          </p:grpSpPr>
          <p:cxnSp>
            <p:nvCxnSpPr>
              <p:cNvPr id="26" name="Straight Connector 25"/>
              <p:cNvCxnSpPr/>
              <p:nvPr/>
            </p:nvCxnSpPr>
            <p:spPr>
              <a:xfrm>
                <a:off x="348343" y="1850571"/>
                <a:ext cx="0" cy="478972"/>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348343" y="1850571"/>
                <a:ext cx="555171" cy="0"/>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grpSp>
        <p:grpSp>
          <p:nvGrpSpPr>
            <p:cNvPr id="28" name="Group 27"/>
            <p:cNvGrpSpPr/>
            <p:nvPr/>
          </p:nvGrpSpPr>
          <p:grpSpPr>
            <a:xfrm flipH="1" flipV="1">
              <a:off x="4525835" y="3201453"/>
              <a:ext cx="468085" cy="479901"/>
              <a:chOff x="3646714" y="4725330"/>
              <a:chExt cx="555171" cy="478972"/>
            </a:xfrm>
          </p:grpSpPr>
          <p:cxnSp>
            <p:nvCxnSpPr>
              <p:cNvPr id="29" name="Straight Connector 28"/>
              <p:cNvCxnSpPr/>
              <p:nvPr/>
            </p:nvCxnSpPr>
            <p:spPr>
              <a:xfrm>
                <a:off x="3646714" y="4725330"/>
                <a:ext cx="0" cy="478972"/>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3646714" y="4725330"/>
                <a:ext cx="555171" cy="0"/>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grpSp>
      </p:grpSp>
      <p:sp>
        <p:nvSpPr>
          <p:cNvPr id="18" name="Title 1"/>
          <p:cNvSpPr txBox="1">
            <a:spLocks/>
          </p:cNvSpPr>
          <p:nvPr/>
        </p:nvSpPr>
        <p:spPr>
          <a:xfrm>
            <a:off x="0" y="0"/>
            <a:ext cx="10287000" cy="605186"/>
          </a:xfrm>
          <a:prstGeom prst="rect">
            <a:avLst/>
          </a:prstGeom>
          <a:solidFill>
            <a:srgbClr val="8EB4E3"/>
          </a:solidFill>
          <a:ln w="19050">
            <a:solidFill>
              <a:srgbClr val="8EB4E3"/>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solidFill>
              </a:rPr>
              <a:t>Science Literacy: PISA 2015 Low Performers</a:t>
            </a:r>
          </a:p>
        </p:txBody>
      </p:sp>
      <p:sp>
        <p:nvSpPr>
          <p:cNvPr id="37" name="TextBox 36"/>
          <p:cNvSpPr txBox="1"/>
          <p:nvPr/>
        </p:nvSpPr>
        <p:spPr>
          <a:xfrm>
            <a:off x="-1" y="614711"/>
            <a:ext cx="5657852" cy="307777"/>
          </a:xfrm>
          <a:prstGeom prst="rect">
            <a:avLst/>
          </a:prstGeom>
          <a:solidFill>
            <a:srgbClr val="CADCF2"/>
          </a:solidFill>
          <a:ln>
            <a:noFill/>
          </a:ln>
        </p:spPr>
        <p:txBody>
          <a:bodyPr wrap="square" rtlCol="0">
            <a:spAutoFit/>
          </a:bodyPr>
          <a:lstStyle/>
          <a:p>
            <a:r>
              <a:rPr lang="en-US" sz="1400" b="1" dirty="0"/>
              <a:t>Education Systems with Higher Average Score in Science Literacy than U.S.</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2648" y="5954771"/>
            <a:ext cx="569423" cy="828163"/>
          </a:xfrm>
          <a:prstGeom prst="rect">
            <a:avLst/>
          </a:prstGeom>
        </p:spPr>
      </p:pic>
      <p:sp>
        <p:nvSpPr>
          <p:cNvPr id="43" name="TextBox 42"/>
          <p:cNvSpPr txBox="1"/>
          <p:nvPr/>
        </p:nvSpPr>
        <p:spPr>
          <a:xfrm>
            <a:off x="1821343" y="6440221"/>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grpSp>
        <p:nvGrpSpPr>
          <p:cNvPr id="3" name="Group 2"/>
          <p:cNvGrpSpPr/>
          <p:nvPr/>
        </p:nvGrpSpPr>
        <p:grpSpPr>
          <a:xfrm>
            <a:off x="5435705" y="838200"/>
            <a:ext cx="5721314" cy="5856288"/>
            <a:chOff x="5435705" y="838200"/>
            <a:chExt cx="5721314" cy="5856288"/>
          </a:xfrm>
        </p:grpSpPr>
        <p:graphicFrame>
          <p:nvGraphicFramePr>
            <p:cNvPr id="17" name="Chart 16">
              <a:extLst>
                <a:ext uri="{FF2B5EF4-FFF2-40B4-BE49-F238E27FC236}">
                  <a16:creationId xmlns:a16="http://schemas.microsoft.com/office/drawing/2014/main" xmlns="" id="{0E1BEAF4-7D9B-4118-A084-03D6F153092E}"/>
                </a:ext>
              </a:extLst>
            </p:cNvPr>
            <p:cNvGraphicFramePr>
              <a:graphicFrameLocks/>
            </p:cNvGraphicFramePr>
            <p:nvPr>
              <p:extLst>
                <p:ext uri="{D42A27DB-BD31-4B8C-83A1-F6EECF244321}">
                  <p14:modId xmlns:p14="http://schemas.microsoft.com/office/powerpoint/2010/main" val="4191539547"/>
                </p:ext>
              </p:extLst>
            </p:nvPr>
          </p:nvGraphicFramePr>
          <p:xfrm>
            <a:off x="5787618" y="838200"/>
            <a:ext cx="5369401" cy="585628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5435705" y="1315487"/>
              <a:ext cx="1360715" cy="4939814"/>
            </a:xfrm>
            <a:prstGeom prst="rect">
              <a:avLst/>
            </a:prstGeom>
            <a:noFill/>
          </p:spPr>
          <p:txBody>
            <a:bodyPr wrap="square" rtlCol="0">
              <a:spAutoFit/>
            </a:bodyPr>
            <a:lstStyle/>
            <a:p>
              <a:pPr algn="r">
                <a:spcAft>
                  <a:spcPts val="600"/>
                </a:spcAft>
              </a:pPr>
              <a:r>
                <a:rPr lang="en-US" sz="1100" b="1" dirty="0"/>
                <a:t>OECD Average</a:t>
              </a:r>
            </a:p>
            <a:p>
              <a:pPr algn="r">
                <a:spcAft>
                  <a:spcPts val="600"/>
                </a:spcAft>
              </a:pPr>
              <a:r>
                <a:rPr lang="en-US" sz="1100" b="1" dirty="0"/>
                <a:t>United States</a:t>
              </a:r>
            </a:p>
            <a:p>
              <a:pPr algn="r">
                <a:spcAft>
                  <a:spcPts val="600"/>
                </a:spcAft>
              </a:pPr>
              <a:r>
                <a:rPr lang="en-US" sz="1100" dirty="0"/>
                <a:t>Netherlands</a:t>
              </a:r>
            </a:p>
            <a:p>
              <a:pPr algn="r">
                <a:spcAft>
                  <a:spcPts val="600"/>
                </a:spcAft>
              </a:pPr>
              <a:r>
                <a:rPr lang="en-US" sz="1100" dirty="0"/>
                <a:t>Switzerland</a:t>
              </a:r>
            </a:p>
            <a:p>
              <a:pPr algn="r">
                <a:spcAft>
                  <a:spcPts val="600"/>
                </a:spcAft>
              </a:pPr>
              <a:r>
                <a:rPr lang="en-US" sz="1100" dirty="0"/>
                <a:t>Australia</a:t>
              </a:r>
            </a:p>
            <a:p>
              <a:pPr algn="r">
                <a:spcAft>
                  <a:spcPts val="600"/>
                </a:spcAft>
              </a:pPr>
              <a:r>
                <a:rPr lang="en-US" sz="1100" dirty="0"/>
                <a:t>New Zealand</a:t>
              </a:r>
            </a:p>
            <a:p>
              <a:pPr algn="r">
                <a:spcAft>
                  <a:spcPts val="600"/>
                </a:spcAft>
              </a:pPr>
              <a:r>
                <a:rPr lang="en-US" sz="1100" dirty="0"/>
                <a:t>United Kingdom</a:t>
              </a:r>
            </a:p>
            <a:p>
              <a:pPr algn="r">
                <a:spcAft>
                  <a:spcPts val="600"/>
                </a:spcAft>
              </a:pPr>
              <a:r>
                <a:rPr lang="en-US" sz="1100" dirty="0"/>
                <a:t>Germany</a:t>
              </a:r>
            </a:p>
            <a:p>
              <a:pPr algn="r">
                <a:spcAft>
                  <a:spcPts val="600"/>
                </a:spcAft>
              </a:pPr>
              <a:r>
                <a:rPr lang="en-US" sz="1100" i="1" dirty="0"/>
                <a:t>B-S-J-G (China)</a:t>
              </a:r>
            </a:p>
            <a:p>
              <a:pPr algn="r">
                <a:spcAft>
                  <a:spcPts val="600"/>
                </a:spcAft>
              </a:pPr>
              <a:r>
                <a:rPr lang="en-US" sz="1100" dirty="0"/>
                <a:t>Slovenia</a:t>
              </a:r>
            </a:p>
            <a:p>
              <a:pPr algn="r">
                <a:spcAft>
                  <a:spcPts val="600"/>
                </a:spcAft>
              </a:pPr>
              <a:r>
                <a:rPr lang="en-US" sz="1100" dirty="0"/>
                <a:t>Korea, Republic of</a:t>
              </a:r>
            </a:p>
            <a:p>
              <a:pPr algn="r">
                <a:spcAft>
                  <a:spcPts val="600"/>
                </a:spcAft>
              </a:pPr>
              <a:r>
                <a:rPr lang="en-US" sz="1100" i="1" dirty="0"/>
                <a:t>Chinese Taipei</a:t>
              </a:r>
            </a:p>
            <a:p>
              <a:pPr algn="r">
                <a:spcAft>
                  <a:spcPts val="600"/>
                </a:spcAft>
              </a:pPr>
              <a:r>
                <a:rPr lang="en-US" sz="1100" dirty="0"/>
                <a:t>Finland</a:t>
              </a:r>
            </a:p>
            <a:p>
              <a:pPr algn="r">
                <a:spcAft>
                  <a:spcPts val="600"/>
                </a:spcAft>
              </a:pPr>
              <a:r>
                <a:rPr lang="en-US" sz="1100" dirty="0"/>
                <a:t>Canada</a:t>
              </a:r>
            </a:p>
            <a:p>
              <a:pPr algn="r">
                <a:spcAft>
                  <a:spcPts val="600"/>
                </a:spcAft>
              </a:pPr>
              <a:r>
                <a:rPr lang="en-US" sz="1100" dirty="0"/>
                <a:t>Japan</a:t>
              </a:r>
            </a:p>
            <a:p>
              <a:pPr algn="r">
                <a:spcAft>
                  <a:spcPts val="600"/>
                </a:spcAft>
              </a:pPr>
              <a:r>
                <a:rPr lang="en-US" sz="1100" i="1" dirty="0"/>
                <a:t>Singapore</a:t>
              </a:r>
            </a:p>
            <a:p>
              <a:pPr algn="r">
                <a:spcAft>
                  <a:spcPts val="600"/>
                </a:spcAft>
              </a:pPr>
              <a:r>
                <a:rPr lang="en-US" sz="1100" i="1" dirty="0"/>
                <a:t>Hong Kong (China)</a:t>
              </a:r>
            </a:p>
            <a:p>
              <a:pPr algn="r">
                <a:spcAft>
                  <a:spcPts val="600"/>
                </a:spcAft>
              </a:pPr>
              <a:r>
                <a:rPr lang="en-US" sz="1100" dirty="0"/>
                <a:t>Estonia</a:t>
              </a:r>
            </a:p>
            <a:p>
              <a:pPr algn="r">
                <a:spcAft>
                  <a:spcPts val="600"/>
                </a:spcAft>
              </a:pPr>
              <a:r>
                <a:rPr lang="en-US" sz="1100" i="1" dirty="0"/>
                <a:t>Macau (China)</a:t>
              </a:r>
            </a:p>
            <a:p>
              <a:pPr algn="r">
                <a:spcAft>
                  <a:spcPts val="600"/>
                </a:spcAft>
              </a:pPr>
              <a:r>
                <a:rPr lang="en-US" sz="1100" i="1" dirty="0"/>
                <a:t>Vietnam</a:t>
              </a:r>
            </a:p>
          </p:txBody>
        </p:sp>
      </p:grpSp>
      <p:grpSp>
        <p:nvGrpSpPr>
          <p:cNvPr id="21" name="Group 20"/>
          <p:cNvGrpSpPr/>
          <p:nvPr/>
        </p:nvGrpSpPr>
        <p:grpSpPr>
          <a:xfrm>
            <a:off x="719012" y="1834925"/>
            <a:ext cx="4489634" cy="871352"/>
            <a:chOff x="754473" y="4936350"/>
            <a:chExt cx="4489634" cy="871352"/>
          </a:xfrm>
        </p:grpSpPr>
        <p:sp>
          <p:nvSpPr>
            <p:cNvPr id="24" name="Rectangle 23"/>
            <p:cNvSpPr/>
            <p:nvPr/>
          </p:nvSpPr>
          <p:spPr>
            <a:xfrm>
              <a:off x="2424068" y="5510027"/>
              <a:ext cx="2082715" cy="184293"/>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754473" y="4936350"/>
              <a:ext cx="4489634" cy="871352"/>
              <a:chOff x="754473" y="4936350"/>
              <a:chExt cx="4489634" cy="871352"/>
            </a:xfrm>
          </p:grpSpPr>
          <p:sp>
            <p:nvSpPr>
              <p:cNvPr id="31" name="TextBox 30"/>
              <p:cNvSpPr txBox="1"/>
              <p:nvPr/>
            </p:nvSpPr>
            <p:spPr>
              <a:xfrm>
                <a:off x="754473" y="4936350"/>
                <a:ext cx="1713042" cy="861774"/>
              </a:xfrm>
              <a:prstGeom prst="rect">
                <a:avLst/>
              </a:prstGeom>
              <a:noFill/>
            </p:spPr>
            <p:txBody>
              <a:bodyPr wrap="square" rtlCol="0">
                <a:spAutoFit/>
              </a:bodyPr>
              <a:lstStyle/>
              <a:p>
                <a:r>
                  <a:rPr lang="en-US" sz="2000" dirty="0"/>
                  <a:t>OECD Average</a:t>
                </a:r>
              </a:p>
              <a:p>
                <a:pPr>
                  <a:spcBef>
                    <a:spcPts val="1200"/>
                  </a:spcBef>
                </a:pPr>
                <a:r>
                  <a:rPr lang="en-US" sz="2000" dirty="0"/>
                  <a:t>United States</a:t>
                </a:r>
              </a:p>
            </p:txBody>
          </p:sp>
          <p:sp>
            <p:nvSpPr>
              <p:cNvPr id="32" name="Rectangle 31"/>
              <p:cNvSpPr/>
              <p:nvPr/>
            </p:nvSpPr>
            <p:spPr>
              <a:xfrm>
                <a:off x="2424068" y="5054192"/>
                <a:ext cx="2316757" cy="182880"/>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751981" y="4936350"/>
                <a:ext cx="492126" cy="400110"/>
              </a:xfrm>
              <a:prstGeom prst="rect">
                <a:avLst/>
              </a:prstGeom>
              <a:noFill/>
            </p:spPr>
            <p:txBody>
              <a:bodyPr wrap="square" rtlCol="0">
                <a:spAutoFit/>
              </a:bodyPr>
              <a:lstStyle/>
              <a:p>
                <a:r>
                  <a:rPr lang="en-US" sz="2000" dirty="0"/>
                  <a:t>21</a:t>
                </a:r>
              </a:p>
            </p:txBody>
          </p:sp>
          <p:sp>
            <p:nvSpPr>
              <p:cNvPr id="35" name="TextBox 34"/>
              <p:cNvSpPr txBox="1"/>
              <p:nvPr/>
            </p:nvSpPr>
            <p:spPr>
              <a:xfrm>
                <a:off x="4510199" y="5407592"/>
                <a:ext cx="478261" cy="400110"/>
              </a:xfrm>
              <a:prstGeom prst="rect">
                <a:avLst/>
              </a:prstGeom>
              <a:noFill/>
            </p:spPr>
            <p:txBody>
              <a:bodyPr wrap="square" rtlCol="0">
                <a:spAutoFit/>
              </a:bodyPr>
              <a:lstStyle/>
              <a:p>
                <a:r>
                  <a:rPr lang="en-US" sz="2000" dirty="0"/>
                  <a:t>20</a:t>
                </a:r>
              </a:p>
            </p:txBody>
          </p:sp>
        </p:grpSp>
      </p:grpSp>
      <p:cxnSp>
        <p:nvCxnSpPr>
          <p:cNvPr id="38" name="Connector: Elbow 37"/>
          <p:cNvCxnSpPr/>
          <p:nvPr/>
        </p:nvCxnSpPr>
        <p:spPr>
          <a:xfrm rot="10800000" flipV="1">
            <a:off x="4962583" y="1450821"/>
            <a:ext cx="812317" cy="356612"/>
          </a:xfrm>
          <a:prstGeom prst="bentConnector3">
            <a:avLst>
              <a:gd name="adj1" fmla="val 100421"/>
            </a:avLst>
          </a:prstGeom>
          <a:ln w="28575">
            <a:solidFill>
              <a:srgbClr val="27A99A"/>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p:cNvCxnSpPr>
            <a:endCxn id="35" idx="3"/>
          </p:cNvCxnSpPr>
          <p:nvPr/>
        </p:nvCxnSpPr>
        <p:spPr>
          <a:xfrm rot="10800000" flipV="1">
            <a:off x="4953000" y="1687366"/>
            <a:ext cx="917833" cy="818856"/>
          </a:xfrm>
          <a:prstGeom prst="bentConnector3">
            <a:avLst>
              <a:gd name="adj1" fmla="val 50000"/>
            </a:avLst>
          </a:prstGeom>
          <a:ln w="28575">
            <a:solidFill>
              <a:srgbClr val="27A99A"/>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823008" y="2233854"/>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2" name="Rectangle 41"/>
          <p:cNvSpPr/>
          <p:nvPr/>
        </p:nvSpPr>
        <p:spPr>
          <a:xfrm>
            <a:off x="8722314" y="2467335"/>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4" name="Rectangle 43"/>
          <p:cNvSpPr/>
          <p:nvPr/>
        </p:nvSpPr>
        <p:spPr>
          <a:xfrm>
            <a:off x="8722313" y="2718478"/>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5" name="Rectangle 44"/>
          <p:cNvSpPr/>
          <p:nvPr/>
        </p:nvSpPr>
        <p:spPr>
          <a:xfrm>
            <a:off x="8722312" y="2963659"/>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6" name="Rectangle 45"/>
          <p:cNvSpPr/>
          <p:nvPr/>
        </p:nvSpPr>
        <p:spPr>
          <a:xfrm>
            <a:off x="8626829" y="3214802"/>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7" name="Rectangle 46"/>
          <p:cNvSpPr/>
          <p:nvPr/>
        </p:nvSpPr>
        <p:spPr>
          <a:xfrm>
            <a:off x="8512940" y="3461938"/>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8" name="Rectangle 47"/>
          <p:cNvSpPr/>
          <p:nvPr/>
        </p:nvSpPr>
        <p:spPr>
          <a:xfrm>
            <a:off x="8379231" y="3692517"/>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9" name="Rectangle 48"/>
          <p:cNvSpPr/>
          <p:nvPr/>
        </p:nvSpPr>
        <p:spPr>
          <a:xfrm>
            <a:off x="7979142" y="4916485"/>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0" name="Rectangle 49"/>
          <p:cNvSpPr/>
          <p:nvPr/>
        </p:nvSpPr>
        <p:spPr>
          <a:xfrm>
            <a:off x="7979142" y="4667133"/>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1" name="Rectangle 50"/>
          <p:cNvSpPr/>
          <p:nvPr/>
        </p:nvSpPr>
        <p:spPr>
          <a:xfrm>
            <a:off x="8069614" y="4418206"/>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2" name="Rectangle 51"/>
          <p:cNvSpPr/>
          <p:nvPr/>
        </p:nvSpPr>
        <p:spPr>
          <a:xfrm>
            <a:off x="8069615" y="4194123"/>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3" name="Rectangle 52"/>
          <p:cNvSpPr/>
          <p:nvPr/>
        </p:nvSpPr>
        <p:spPr>
          <a:xfrm>
            <a:off x="8191933" y="3960642"/>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4" name="Rectangle 53"/>
          <p:cNvSpPr/>
          <p:nvPr/>
        </p:nvSpPr>
        <p:spPr>
          <a:xfrm>
            <a:off x="7687917" y="5648919"/>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5" name="Rectangle 54"/>
          <p:cNvSpPr/>
          <p:nvPr/>
        </p:nvSpPr>
        <p:spPr>
          <a:xfrm>
            <a:off x="7807760" y="5409374"/>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6" name="Rectangle 55"/>
          <p:cNvSpPr/>
          <p:nvPr/>
        </p:nvSpPr>
        <p:spPr>
          <a:xfrm>
            <a:off x="7813159" y="5180794"/>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7" name="Rectangle 56"/>
          <p:cNvSpPr/>
          <p:nvPr/>
        </p:nvSpPr>
        <p:spPr>
          <a:xfrm>
            <a:off x="7492152" y="5902263"/>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8" name="Rectangle 57"/>
          <p:cNvSpPr/>
          <p:nvPr/>
        </p:nvSpPr>
        <p:spPr>
          <a:xfrm>
            <a:off x="9314891" y="4745304"/>
            <a:ext cx="2694227" cy="279715"/>
          </a:xfrm>
          <a:prstGeom prst="rect">
            <a:avLst/>
          </a:prstGeom>
        </p:spPr>
        <p:txBody>
          <a:bodyPr wrap="square">
            <a:spAutoFit/>
          </a:bodyPr>
          <a:lstStyle/>
          <a:p>
            <a:r>
              <a:rPr lang="en-US" sz="1200" dirty="0">
                <a:latin typeface="+mj-lt"/>
              </a:rPr>
              <a:t>* Significantly different from U.S.</a:t>
            </a:r>
          </a:p>
        </p:txBody>
      </p:sp>
    </p:spTree>
    <p:extLst>
      <p:ext uri="{BB962C8B-B14F-4D97-AF65-F5344CB8AC3E}">
        <p14:creationId xmlns:p14="http://schemas.microsoft.com/office/powerpoint/2010/main" val="19800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p:tgtEl>
                                          <p:spTgt spid="21"/>
                                        </p:tgtEl>
                                        <p:attrNameLst>
                                          <p:attrName>ppt_x</p:attrName>
                                        </p:attrNameLst>
                                      </p:cBhvr>
                                      <p:tavLst>
                                        <p:tav tm="0">
                                          <p:val>
                                            <p:strVal val="#ppt_x+#ppt_w*1.125000"/>
                                          </p:val>
                                        </p:tav>
                                        <p:tav tm="100000">
                                          <p:val>
                                            <p:strVal val="#ppt_x"/>
                                          </p:val>
                                        </p:tav>
                                      </p:tavLst>
                                    </p:anim>
                                    <p:animEffect transition="in" filter="wipe(left)">
                                      <p:cBhvr>
                                        <p:cTn id="8" dur="1000"/>
                                        <p:tgtEl>
                                          <p:spTgt spid="21"/>
                                        </p:tgtEl>
                                      </p:cBhvr>
                                    </p:animEffect>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trips(downLeft)">
                                      <p:cBhvr>
                                        <p:cTn id="12" dur="1000"/>
                                        <p:tgtEl>
                                          <p:spTgt spid="39"/>
                                        </p:tgtEl>
                                      </p:cBhvr>
                                    </p:animEffect>
                                  </p:childTnLst>
                                </p:cTn>
                              </p:par>
                              <p:par>
                                <p:cTn id="13" presetID="18" presetClass="entr" presetSubtype="1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11342"/>
            <a:ext cx="12192000" cy="5746658"/>
          </a:xfrm>
          <a:prstGeom prst="rect">
            <a:avLst/>
          </a:pr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a:xfrm>
            <a:off x="9147175" y="6369050"/>
            <a:ext cx="2844800" cy="365125"/>
          </a:xfrm>
        </p:spPr>
        <p:txBody>
          <a:bodyPr/>
          <a:lstStyle/>
          <a:p>
            <a:fld id="{CD4CD8E9-1693-45D6-9FD5-D63BDA356D9F}" type="slidenum">
              <a:rPr lang="en-US" smtClean="0"/>
              <a:t>15</a:t>
            </a:fld>
            <a:endParaRPr lang="en-US" dirty="0"/>
          </a:p>
        </p:txBody>
      </p:sp>
      <p:sp>
        <p:nvSpPr>
          <p:cNvPr id="7" name="Title 1"/>
          <p:cNvSpPr txBox="1">
            <a:spLocks/>
          </p:cNvSpPr>
          <p:nvPr/>
        </p:nvSpPr>
        <p:spPr>
          <a:xfrm>
            <a:off x="0" y="0"/>
            <a:ext cx="12192000" cy="1122682"/>
          </a:xfrm>
          <a:prstGeom prst="rect">
            <a:avLst/>
          </a:prstGeom>
          <a:solidFill>
            <a:srgbClr val="27A99A"/>
          </a:solidFill>
          <a:ln w="19050">
            <a:noFill/>
          </a:ln>
        </p:spPr>
        <p:txBody>
          <a:bodyPr vert="horz" lIns="91440" tIns="45720" rIns="91440" bIns="9144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1F497D"/>
              </a:solidFill>
            </a:endParaRPr>
          </a:p>
        </p:txBody>
      </p:sp>
      <p:sp>
        <p:nvSpPr>
          <p:cNvPr id="10" name="TextBox 9"/>
          <p:cNvSpPr txBox="1"/>
          <p:nvPr/>
        </p:nvSpPr>
        <p:spPr>
          <a:xfrm>
            <a:off x="204922" y="232506"/>
            <a:ext cx="7620236" cy="646331"/>
          </a:xfrm>
          <a:prstGeom prst="rect">
            <a:avLst/>
          </a:prstGeom>
          <a:noFill/>
        </p:spPr>
        <p:txBody>
          <a:bodyPr wrap="square" rtlCol="0">
            <a:spAutoFit/>
          </a:bodyPr>
          <a:lstStyle/>
          <a:p>
            <a:r>
              <a:rPr lang="en-US" sz="3600" b="1" dirty="0">
                <a:solidFill>
                  <a:schemeClr val="bg1"/>
                </a:solidFill>
                <a:latin typeface="+mj-lt"/>
                <a:cs typeface="Arial"/>
              </a:rPr>
              <a:t>Reading Literacy</a:t>
            </a:r>
          </a:p>
        </p:txBody>
      </p:sp>
      <p:pic>
        <p:nvPicPr>
          <p:cNvPr id="12" name="Picture 11" descr="IES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922" y="6095738"/>
            <a:ext cx="1661215" cy="5212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694" y="1779865"/>
            <a:ext cx="3600306" cy="507813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357" y="1868497"/>
            <a:ext cx="5375189" cy="3683000"/>
          </a:xfrm>
          <a:prstGeom prst="rect">
            <a:avLst/>
          </a:prstGeom>
          <a:solidFill>
            <a:srgbClr val="FFFFFF">
              <a:shade val="85000"/>
            </a:srgbClr>
          </a:solidFill>
          <a:ln w="88900" cap="sq">
            <a:solidFill>
              <a:srgbClr val="27A99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614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874" y="1248569"/>
            <a:ext cx="6795937" cy="5257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874" y="1246981"/>
            <a:ext cx="6932738" cy="5257800"/>
          </a:xfrm>
          <a:prstGeom prst="rect">
            <a:avLst/>
          </a:prstGeom>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6974" y="1969339"/>
            <a:ext cx="4417562" cy="2927796"/>
            <a:chOff x="309896" y="1943431"/>
            <a:chExt cx="3477618" cy="2927796"/>
          </a:xfrm>
        </p:grpSpPr>
        <p:sp>
          <p:nvSpPr>
            <p:cNvPr id="3" name="Rectangle 2"/>
            <p:cNvSpPr/>
            <p:nvPr/>
          </p:nvSpPr>
          <p:spPr>
            <a:xfrm>
              <a:off x="463671" y="2008905"/>
              <a:ext cx="3323843" cy="2862322"/>
            </a:xfrm>
            <a:prstGeom prst="rect">
              <a:avLst/>
            </a:prstGeom>
          </p:spPr>
          <p:txBody>
            <a:bodyPr wrap="square">
              <a:spAutoFit/>
            </a:bodyPr>
            <a:lstStyle/>
            <a:p>
              <a:r>
                <a:rPr lang="en-US" sz="3000" b="1" dirty="0">
                  <a:solidFill>
                    <a:schemeClr val="tx2"/>
                  </a:solidFill>
                  <a:latin typeface="+mj-lt"/>
                </a:rPr>
                <a:t>No change </a:t>
              </a:r>
              <a:r>
                <a:rPr lang="en-US" sz="3000" dirty="0">
                  <a:latin typeface="+mj-lt"/>
                </a:rPr>
                <a:t>in </a:t>
              </a:r>
              <a:r>
                <a:rPr lang="en-US" sz="3000" b="1" dirty="0">
                  <a:solidFill>
                    <a:schemeClr val="tx2"/>
                  </a:solidFill>
                  <a:latin typeface="+mj-lt"/>
                </a:rPr>
                <a:t>U.S. average scores </a:t>
              </a:r>
              <a:r>
                <a:rPr lang="en-US" sz="3000" dirty="0">
                  <a:latin typeface="+mj-lt"/>
                </a:rPr>
                <a:t>between 2000 and 2015</a:t>
              </a:r>
            </a:p>
            <a:p>
              <a:endParaRPr lang="en-US" sz="3000" dirty="0">
                <a:latin typeface="+mj-lt"/>
              </a:endParaRPr>
            </a:p>
            <a:p>
              <a:r>
                <a:rPr lang="en-US" sz="3000" b="1" dirty="0">
                  <a:solidFill>
                    <a:schemeClr val="tx2"/>
                  </a:solidFill>
                  <a:latin typeface="+mj-lt"/>
                </a:rPr>
                <a:t>No change </a:t>
              </a:r>
              <a:r>
                <a:rPr lang="en-US" sz="3000" dirty="0">
                  <a:latin typeface="+mj-lt"/>
                </a:rPr>
                <a:t>in </a:t>
              </a:r>
              <a:r>
                <a:rPr lang="en-US" sz="3000" b="1" dirty="0">
                  <a:solidFill>
                    <a:schemeClr val="tx2"/>
                  </a:solidFill>
                  <a:latin typeface="+mj-lt"/>
                </a:rPr>
                <a:t>percentiles</a:t>
              </a:r>
              <a:endParaRPr lang="en-US" sz="3000" dirty="0">
                <a:latin typeface="+mj-lt"/>
              </a:endParaRPr>
            </a:p>
            <a:p>
              <a:endParaRPr lang="en-US" sz="3000" b="1" dirty="0">
                <a:solidFill>
                  <a:schemeClr val="tx2"/>
                </a:solidFill>
                <a:latin typeface="+mj-lt"/>
              </a:endParaRPr>
            </a:p>
          </p:txBody>
        </p:sp>
        <p:grpSp>
          <p:nvGrpSpPr>
            <p:cNvPr id="19" name="Group 18"/>
            <p:cNvGrpSpPr/>
            <p:nvPr/>
          </p:nvGrpSpPr>
          <p:grpSpPr>
            <a:xfrm>
              <a:off x="309896" y="1943431"/>
              <a:ext cx="555171" cy="478972"/>
              <a:chOff x="168383" y="1816145"/>
              <a:chExt cx="555171" cy="478972"/>
            </a:xfrm>
          </p:grpSpPr>
          <p:cxnSp>
            <p:nvCxnSpPr>
              <p:cNvPr id="5" name="Straight Connector 4"/>
              <p:cNvCxnSpPr/>
              <p:nvPr/>
            </p:nvCxnSpPr>
            <p:spPr>
              <a:xfrm>
                <a:off x="168383" y="1816145"/>
                <a:ext cx="0" cy="478972"/>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168383" y="1816145"/>
                <a:ext cx="555171" cy="0"/>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grpSp>
        <p:grpSp>
          <p:nvGrpSpPr>
            <p:cNvPr id="13" name="Group 12"/>
            <p:cNvGrpSpPr/>
            <p:nvPr/>
          </p:nvGrpSpPr>
          <p:grpSpPr>
            <a:xfrm flipH="1" flipV="1">
              <a:off x="3239894" y="3962325"/>
              <a:ext cx="468087" cy="479906"/>
              <a:chOff x="3986768" y="4753890"/>
              <a:chExt cx="555173" cy="478977"/>
            </a:xfrm>
          </p:grpSpPr>
          <p:cxnSp>
            <p:nvCxnSpPr>
              <p:cNvPr id="14" name="Straight Connector 13"/>
              <p:cNvCxnSpPr/>
              <p:nvPr/>
            </p:nvCxnSpPr>
            <p:spPr>
              <a:xfrm>
                <a:off x="3986768" y="4753895"/>
                <a:ext cx="0" cy="47897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3986770" y="4753890"/>
                <a:ext cx="55517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grpSp>
      </p:grpSp>
      <p:sp>
        <p:nvSpPr>
          <p:cNvPr id="16" name="Title 1"/>
          <p:cNvSpPr txBox="1">
            <a:spLocks/>
          </p:cNvSpPr>
          <p:nvPr/>
        </p:nvSpPr>
        <p:spPr>
          <a:xfrm>
            <a:off x="0" y="0"/>
            <a:ext cx="10287000" cy="605186"/>
          </a:xfrm>
          <a:prstGeom prst="rect">
            <a:avLst/>
          </a:prstGeom>
          <a:solidFill>
            <a:srgbClr val="27A99A"/>
          </a:solidFill>
          <a:ln w="19050">
            <a:solidFill>
              <a:srgbClr val="27A99A"/>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b="1" dirty="0">
                <a:solidFill>
                  <a:schemeClr val="bg1"/>
                </a:solidFill>
              </a:rPr>
              <a:t>Reading Literacy: U.S. PISA Trends in Average Scores &amp; Percentiles</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1487" y="5952050"/>
            <a:ext cx="569423" cy="828163"/>
          </a:xfrm>
          <a:prstGeom prst="rect">
            <a:avLst/>
          </a:prstGeom>
        </p:spPr>
      </p:pic>
      <p:sp>
        <p:nvSpPr>
          <p:cNvPr id="15" name="Slide Number Placeholder 2"/>
          <p:cNvSpPr>
            <a:spLocks noGrp="1"/>
          </p:cNvSpPr>
          <p:nvPr>
            <p:ph type="sldNum" sz="quarter" idx="12"/>
          </p:nvPr>
        </p:nvSpPr>
        <p:spPr>
          <a:xfrm>
            <a:off x="11506199" y="6415088"/>
            <a:ext cx="447675" cy="365125"/>
          </a:xfrm>
        </p:spPr>
        <p:txBody>
          <a:bodyPr/>
          <a:lstStyle/>
          <a:p>
            <a:fld id="{CD4CD8E9-1693-45D6-9FD5-D63BDA356D9F}" type="slidenum">
              <a:rPr lang="en-US" smtClean="0">
                <a:solidFill>
                  <a:prstClr val="black">
                    <a:tint val="75000"/>
                  </a:prstClr>
                </a:solidFill>
              </a:rPr>
              <a:pPr/>
              <a:t>16</a:t>
            </a:fld>
            <a:endParaRPr lang="en-US" dirty="0">
              <a:solidFill>
                <a:prstClr val="black">
                  <a:tint val="75000"/>
                </a:prstClr>
              </a:solidFill>
            </a:endParaRPr>
          </a:p>
        </p:txBody>
      </p:sp>
      <p:sp>
        <p:nvSpPr>
          <p:cNvPr id="7" name="TextBox 6"/>
          <p:cNvSpPr txBox="1"/>
          <p:nvPr/>
        </p:nvSpPr>
        <p:spPr>
          <a:xfrm>
            <a:off x="219061" y="5170652"/>
            <a:ext cx="4603144" cy="523220"/>
          </a:xfrm>
          <a:prstGeom prst="rect">
            <a:avLst/>
          </a:prstGeom>
          <a:noFill/>
        </p:spPr>
        <p:txBody>
          <a:bodyPr wrap="square" rtlCol="0">
            <a:spAutoFit/>
          </a:bodyPr>
          <a:lstStyle/>
          <a:p>
            <a:r>
              <a:rPr lang="en-US" sz="1400" b="1" dirty="0"/>
              <a:t>Note: </a:t>
            </a:r>
            <a:r>
              <a:rPr lang="en-US" sz="1400" dirty="0"/>
              <a:t>PISA 2006 reading literacy results for the U.S. were not reported due to an error in printing the test booklets.</a:t>
            </a:r>
          </a:p>
        </p:txBody>
      </p:sp>
    </p:spTree>
    <p:extLst>
      <p:ext uri="{BB962C8B-B14F-4D97-AF65-F5344CB8AC3E}">
        <p14:creationId xmlns:p14="http://schemas.microsoft.com/office/powerpoint/2010/main" val="12929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a:xfrm>
            <a:off x="9906000" y="6248400"/>
            <a:ext cx="2133600" cy="365125"/>
          </a:xfrm>
        </p:spPr>
        <p:txBody>
          <a:bodyPr/>
          <a:lstStyle/>
          <a:p>
            <a:fld id="{CD4CD8E9-1693-45D6-9FD5-D63BDA356D9F}" type="slidenum">
              <a:rPr lang="en-US" smtClean="0">
                <a:solidFill>
                  <a:prstClr val="black">
                    <a:tint val="75000"/>
                  </a:prstClr>
                </a:solidFill>
              </a:rPr>
              <a:pPr/>
              <a:t>17</a:t>
            </a:fld>
            <a:endParaRPr lang="en-US" dirty="0">
              <a:solidFill>
                <a:prstClr val="black">
                  <a:tint val="75000"/>
                </a:prstClr>
              </a:solidFill>
            </a:endParaRPr>
          </a:p>
        </p:txBody>
      </p:sp>
      <p:grpSp>
        <p:nvGrpSpPr>
          <p:cNvPr id="2" name="Group 1"/>
          <p:cNvGrpSpPr/>
          <p:nvPr/>
        </p:nvGrpSpPr>
        <p:grpSpPr>
          <a:xfrm>
            <a:off x="1096833" y="1279844"/>
            <a:ext cx="3827864" cy="1993123"/>
            <a:chOff x="1090483" y="1796573"/>
            <a:chExt cx="3827864" cy="1993123"/>
          </a:xfrm>
        </p:grpSpPr>
        <p:sp>
          <p:nvSpPr>
            <p:cNvPr id="11" name="Rectangle 10"/>
            <p:cNvSpPr/>
            <p:nvPr/>
          </p:nvSpPr>
          <p:spPr>
            <a:xfrm>
              <a:off x="1280580" y="1824578"/>
              <a:ext cx="3637767" cy="1938992"/>
            </a:xfrm>
            <a:prstGeom prst="rect">
              <a:avLst/>
            </a:prstGeom>
          </p:spPr>
          <p:txBody>
            <a:bodyPr wrap="square">
              <a:spAutoFit/>
            </a:bodyPr>
            <a:lstStyle/>
            <a:p>
              <a:r>
                <a:rPr lang="en-US" sz="3000" dirty="0">
                  <a:latin typeface="+mj-lt"/>
                </a:rPr>
                <a:t>U.S. 15-year-old students’ average score </a:t>
              </a:r>
              <a:r>
                <a:rPr lang="en-US" sz="3000" b="1" dirty="0">
                  <a:solidFill>
                    <a:schemeClr val="tx2"/>
                  </a:solidFill>
                  <a:latin typeface="+mj-lt"/>
                </a:rPr>
                <a:t>not different </a:t>
              </a:r>
              <a:r>
                <a:rPr lang="en-US" sz="3000" dirty="0">
                  <a:latin typeface="+mj-lt"/>
                </a:rPr>
                <a:t>than OECD average</a:t>
              </a:r>
            </a:p>
          </p:txBody>
        </p:sp>
        <p:grpSp>
          <p:nvGrpSpPr>
            <p:cNvPr id="12" name="Group 11"/>
            <p:cNvGrpSpPr/>
            <p:nvPr/>
          </p:nvGrpSpPr>
          <p:grpSpPr>
            <a:xfrm>
              <a:off x="1090483" y="1796573"/>
              <a:ext cx="555171" cy="478972"/>
              <a:chOff x="348343" y="1850571"/>
              <a:chExt cx="555171" cy="478972"/>
            </a:xfrm>
          </p:grpSpPr>
          <p:cxnSp>
            <p:nvCxnSpPr>
              <p:cNvPr id="16" name="Straight Connector 15"/>
              <p:cNvCxnSpPr/>
              <p:nvPr/>
            </p:nvCxnSpPr>
            <p:spPr>
              <a:xfrm>
                <a:off x="348343" y="1850571"/>
                <a:ext cx="0" cy="478972"/>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348343" y="1850571"/>
                <a:ext cx="555171" cy="0"/>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grpSp>
        <p:grpSp>
          <p:nvGrpSpPr>
            <p:cNvPr id="19" name="Group 18"/>
            <p:cNvGrpSpPr/>
            <p:nvPr/>
          </p:nvGrpSpPr>
          <p:grpSpPr>
            <a:xfrm flipH="1" flipV="1">
              <a:off x="4045591" y="3309795"/>
              <a:ext cx="468085" cy="479901"/>
              <a:chOff x="4270341" y="5213122"/>
              <a:chExt cx="555171" cy="478972"/>
            </a:xfrm>
          </p:grpSpPr>
          <p:cxnSp>
            <p:nvCxnSpPr>
              <p:cNvPr id="20" name="Straight Connector 19"/>
              <p:cNvCxnSpPr/>
              <p:nvPr/>
            </p:nvCxnSpPr>
            <p:spPr>
              <a:xfrm>
                <a:off x="4270341" y="5213122"/>
                <a:ext cx="0" cy="47897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4270341" y="5213122"/>
                <a:ext cx="55517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grpSp>
      </p:grpSp>
      <p:graphicFrame>
        <p:nvGraphicFramePr>
          <p:cNvPr id="41" name="Content Placeholder 6"/>
          <p:cNvGraphicFramePr>
            <a:graphicFrameLocks/>
          </p:cNvGraphicFramePr>
          <p:nvPr>
            <p:extLst/>
          </p:nvPr>
        </p:nvGraphicFramePr>
        <p:xfrm>
          <a:off x="8399307" y="1137228"/>
          <a:ext cx="2680865" cy="4781540"/>
        </p:xfrm>
        <a:graphic>
          <a:graphicData uri="http://schemas.openxmlformats.org/drawingml/2006/table">
            <a:tbl>
              <a:tblPr firstRow="1" bandRow="1"/>
              <a:tblGrid>
                <a:gridCol w="1971338">
                  <a:extLst>
                    <a:ext uri="{9D8B030D-6E8A-4147-A177-3AD203B41FA5}">
                      <a16:colId xmlns:a16="http://schemas.microsoft.com/office/drawing/2014/main" xmlns="" val="20000"/>
                    </a:ext>
                  </a:extLst>
                </a:gridCol>
                <a:gridCol w="709527">
                  <a:extLst>
                    <a:ext uri="{9D8B030D-6E8A-4147-A177-3AD203B41FA5}">
                      <a16:colId xmlns:a16="http://schemas.microsoft.com/office/drawing/2014/main" xmlns="" val="20001"/>
                    </a:ext>
                  </a:extLst>
                </a:gridCol>
              </a:tblGrid>
              <a:tr h="454505">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kern="1200" dirty="0">
                          <a:solidFill>
                            <a:schemeClr val="bg1"/>
                          </a:solidFill>
                          <a:latin typeface="Arial Narrow" panose="020B0606020202030204" pitchFamily="34" charset="0"/>
                          <a:ea typeface="+mn-ea"/>
                          <a:cs typeface="+mn-cs"/>
                        </a:rPr>
                        <a:t>Average Score Not Measurably</a:t>
                      </a:r>
                      <a:r>
                        <a:rPr lang="en-US" sz="1400" b="1" kern="1200" baseline="0" dirty="0">
                          <a:solidFill>
                            <a:schemeClr val="bg1"/>
                          </a:solidFill>
                          <a:latin typeface="Arial Narrow" panose="020B0606020202030204" pitchFamily="34" charset="0"/>
                          <a:ea typeface="+mn-ea"/>
                          <a:cs typeface="+mn-cs"/>
                        </a:rPr>
                        <a:t> Different than U.S. Average</a:t>
                      </a:r>
                      <a:endParaRPr lang="en-US" sz="1400" b="0" kern="1200" dirty="0">
                        <a:solidFill>
                          <a:schemeClr val="bg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algn="l" defTabSz="914400" rtl="0" eaLnBrk="1" fontAlgn="b" latinLnBrk="0" hangingPunct="1"/>
                      <a:endParaRPr lang="en-US" sz="1600" b="0" kern="1200" dirty="0">
                        <a:solidFill>
                          <a:schemeClr val="tx1"/>
                        </a:solidFill>
                        <a:latin typeface="Calibri Light" panose="020F0302020204030204" pitchFamily="34" charset="0"/>
                        <a:ea typeface="+mn-ea"/>
                        <a:cs typeface="+mn-cs"/>
                      </a:endParaRPr>
                    </a:p>
                  </a:txBody>
                  <a:tcPr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668590328"/>
                  </a:ext>
                </a:extLst>
              </a:tr>
              <a:tr h="2884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Netherlands</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503</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Australia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503</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1"/>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Sweden</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500</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Denmark</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500</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3"/>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France</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499</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4"/>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Belgium</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499</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5"/>
                  </a:ext>
                </a:extLst>
              </a:tr>
              <a:tr h="288469">
                <a:tc>
                  <a:txBody>
                    <a:bodyPr/>
                    <a:lstStyle/>
                    <a:p>
                      <a:pPr marL="0" algn="l" defTabSz="914400" rtl="0" eaLnBrk="1" fontAlgn="b" latinLnBrk="0" hangingPunct="1"/>
                      <a:r>
                        <a:rPr lang="en-US" sz="1400" b="0" kern="1200" dirty="0">
                          <a:solidFill>
                            <a:schemeClr val="tx1"/>
                          </a:solidFill>
                          <a:latin typeface="+mj-lt"/>
                          <a:ea typeface="+mn-ea"/>
                          <a:cs typeface="+mn-cs"/>
                        </a:rPr>
                        <a:t>Portugal</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en-US" sz="1400" b="0" kern="1200" dirty="0">
                          <a:solidFill>
                            <a:schemeClr val="tx1"/>
                          </a:solidFill>
                          <a:latin typeface="+mj-lt"/>
                          <a:ea typeface="+mn-ea"/>
                          <a:cs typeface="+mn-cs"/>
                        </a:rPr>
                        <a:t>498</a:t>
                      </a:r>
                    </a:p>
                  </a:txBody>
                  <a:tcPr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3845921782"/>
                  </a:ext>
                </a:extLst>
              </a:tr>
              <a:tr h="288469">
                <a:tc>
                  <a:txBody>
                    <a:bodyPr/>
                    <a:lstStyle/>
                    <a:p>
                      <a:pPr marL="0" algn="l" defTabSz="914400" rtl="0" eaLnBrk="1" fontAlgn="b" latinLnBrk="0" hangingPunct="1"/>
                      <a:r>
                        <a:rPr lang="en-US" sz="1400" b="0" kern="1200" dirty="0">
                          <a:solidFill>
                            <a:schemeClr val="tx1"/>
                          </a:solidFill>
                          <a:latin typeface="+mj-lt"/>
                          <a:ea typeface="+mn-ea"/>
                          <a:cs typeface="+mn-cs"/>
                        </a:rPr>
                        <a:t>United Kingdom</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en-US" sz="1400" b="0" kern="1200" dirty="0">
                          <a:solidFill>
                            <a:schemeClr val="tx1"/>
                          </a:solidFill>
                          <a:latin typeface="+mj-lt"/>
                          <a:ea typeface="+mn-ea"/>
                          <a:cs typeface="+mn-cs"/>
                        </a:rPr>
                        <a:t>498</a:t>
                      </a:r>
                    </a:p>
                  </a:txBody>
                  <a:tcPr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355416275"/>
                  </a:ext>
                </a:extLst>
              </a:tr>
              <a:tr h="288469">
                <a:tc>
                  <a:txBody>
                    <a:bodyPr/>
                    <a:lstStyle/>
                    <a:p>
                      <a:pPr marL="0" algn="l" defTabSz="914400" rtl="0" eaLnBrk="1" fontAlgn="b" latinLnBrk="0" hangingPunct="1"/>
                      <a:r>
                        <a:rPr lang="en-US" sz="1400" b="0" i="1" kern="1200" dirty="0">
                          <a:solidFill>
                            <a:schemeClr val="tx1"/>
                          </a:solidFill>
                          <a:latin typeface="+mj-lt"/>
                          <a:ea typeface="+mn-ea"/>
                          <a:cs typeface="+mn-cs"/>
                        </a:rPr>
                        <a:t>Chinese</a:t>
                      </a:r>
                      <a:r>
                        <a:rPr lang="en-US" sz="1400" b="0" i="1" kern="1200" baseline="0" dirty="0">
                          <a:solidFill>
                            <a:schemeClr val="tx1"/>
                          </a:solidFill>
                          <a:latin typeface="+mj-lt"/>
                          <a:ea typeface="+mn-ea"/>
                          <a:cs typeface="+mn-cs"/>
                        </a:rPr>
                        <a:t> Taipei</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en-US" sz="1400" b="0" i="1" kern="1200" dirty="0">
                          <a:solidFill>
                            <a:schemeClr val="tx1"/>
                          </a:solidFill>
                          <a:latin typeface="+mj-lt"/>
                          <a:ea typeface="+mn-ea"/>
                          <a:cs typeface="+mn-cs"/>
                        </a:rPr>
                        <a:t>497</a:t>
                      </a:r>
                    </a:p>
                  </a:txBody>
                  <a:tcPr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828180809"/>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1" kern="1200" dirty="0">
                          <a:solidFill>
                            <a:schemeClr val="bg1"/>
                          </a:solidFill>
                          <a:latin typeface="+mj-lt"/>
                          <a:ea typeface="+mn-ea"/>
                          <a:cs typeface="+mn-cs"/>
                        </a:rPr>
                        <a:t>United States</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1" kern="1200" dirty="0">
                          <a:solidFill>
                            <a:schemeClr val="bg1"/>
                          </a:solidFill>
                          <a:latin typeface="+mj-lt"/>
                          <a:ea typeface="+mn-ea"/>
                          <a:cs typeface="+mn-cs"/>
                        </a:rPr>
                        <a:t>497</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6"/>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Spain</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496</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7"/>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Russian</a:t>
                      </a:r>
                      <a:r>
                        <a:rPr lang="en-US" sz="1400" b="0" i="1" kern="1200" baseline="0" dirty="0">
                          <a:solidFill>
                            <a:schemeClr val="tx1"/>
                          </a:solidFill>
                          <a:latin typeface="+mj-lt"/>
                          <a:ea typeface="+mn-ea"/>
                          <a:cs typeface="+mn-cs"/>
                        </a:rPr>
                        <a:t> Federation</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495</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8"/>
                  </a:ext>
                </a:extLst>
              </a:tr>
              <a:tr h="288469">
                <a:tc>
                  <a:txBody>
                    <a:bodyPr/>
                    <a:lstStyle/>
                    <a:p>
                      <a:pPr marL="0" algn="l" defTabSz="914400" rtl="0" eaLnBrk="1" fontAlgn="b" latinLnBrk="0" hangingPunct="1"/>
                      <a:r>
                        <a:rPr lang="en-US" sz="1400" b="0" i="1" kern="1200" dirty="0">
                          <a:solidFill>
                            <a:schemeClr val="tx1"/>
                          </a:solidFill>
                          <a:latin typeface="+mj-lt"/>
                          <a:ea typeface="+mn-ea"/>
                          <a:cs typeface="+mn-cs"/>
                        </a:rPr>
                        <a:t>B-S-J-G</a:t>
                      </a:r>
                      <a:r>
                        <a:rPr lang="en-US" sz="1400" b="0" i="1" kern="1200" baseline="0" dirty="0">
                          <a:solidFill>
                            <a:schemeClr val="tx1"/>
                          </a:solidFill>
                          <a:latin typeface="+mj-lt"/>
                          <a:ea typeface="+mn-ea"/>
                          <a:cs typeface="+mn-cs"/>
                        </a:rPr>
                        <a:t> (China)</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en-US" sz="1400" b="0" i="1" kern="1200" dirty="0">
                          <a:solidFill>
                            <a:schemeClr val="tx1"/>
                          </a:solidFill>
                          <a:latin typeface="+mj-lt"/>
                          <a:ea typeface="+mn-ea"/>
                          <a:cs typeface="+mn-cs"/>
                        </a:rPr>
                        <a:t>494</a:t>
                      </a:r>
                    </a:p>
                  </a:txBody>
                  <a:tcPr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3051165120"/>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1" kern="1200" dirty="0">
                          <a:solidFill>
                            <a:schemeClr val="bg1"/>
                          </a:solidFill>
                          <a:latin typeface="+mj-lt"/>
                          <a:ea typeface="+mn-ea"/>
                          <a:cs typeface="+mn-cs"/>
                        </a:rPr>
                        <a:t>OECD Average</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1" kern="1200" dirty="0">
                          <a:solidFill>
                            <a:schemeClr val="bg1"/>
                          </a:solidFill>
                          <a:latin typeface="+mj-lt"/>
                          <a:ea typeface="+mn-ea"/>
                          <a:cs typeface="+mn-cs"/>
                        </a:rPr>
                        <a:t>493</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9"/>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Switzerland</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492</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44" name="Title 1"/>
          <p:cNvSpPr txBox="1">
            <a:spLocks/>
          </p:cNvSpPr>
          <p:nvPr/>
        </p:nvSpPr>
        <p:spPr>
          <a:xfrm>
            <a:off x="0" y="0"/>
            <a:ext cx="10287000" cy="605186"/>
          </a:xfrm>
          <a:prstGeom prst="rect">
            <a:avLst/>
          </a:prstGeom>
          <a:solidFill>
            <a:srgbClr val="27A99A"/>
          </a:solidFill>
          <a:ln w="19050">
            <a:solidFill>
              <a:srgbClr val="27A99A"/>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Reading Literacy: PISA 2015 U.S. Average Score</a:t>
            </a:r>
          </a:p>
        </p:txBody>
      </p:sp>
      <p:graphicFrame>
        <p:nvGraphicFramePr>
          <p:cNvPr id="23" name="Content Placeholder 6"/>
          <p:cNvGraphicFramePr>
            <a:graphicFrameLocks/>
          </p:cNvGraphicFramePr>
          <p:nvPr>
            <p:extLst/>
          </p:nvPr>
        </p:nvGraphicFramePr>
        <p:xfrm>
          <a:off x="5497709" y="1143000"/>
          <a:ext cx="2679192" cy="4782317"/>
        </p:xfrm>
        <a:graphic>
          <a:graphicData uri="http://schemas.openxmlformats.org/drawingml/2006/table">
            <a:tbl>
              <a:tblPr firstRow="1" bandRow="1"/>
              <a:tblGrid>
                <a:gridCol w="1874990">
                  <a:extLst>
                    <a:ext uri="{9D8B030D-6E8A-4147-A177-3AD203B41FA5}">
                      <a16:colId xmlns:a16="http://schemas.microsoft.com/office/drawing/2014/main" xmlns="" val="20000"/>
                    </a:ext>
                  </a:extLst>
                </a:gridCol>
                <a:gridCol w="804202">
                  <a:extLst>
                    <a:ext uri="{9D8B030D-6E8A-4147-A177-3AD203B41FA5}">
                      <a16:colId xmlns:a16="http://schemas.microsoft.com/office/drawing/2014/main" xmlns="" val="20001"/>
                    </a:ext>
                  </a:extLst>
                </a:gridCol>
              </a:tblGrid>
              <a:tr h="445075">
                <a:tc gridSpan="2">
                  <a:txBody>
                    <a:bodyPr/>
                    <a:lstStyle/>
                    <a:p>
                      <a:pPr marL="0" algn="ctr" defTabSz="914400" rtl="0" eaLnBrk="1" fontAlgn="b" latinLnBrk="0" hangingPunct="1"/>
                      <a:r>
                        <a:rPr lang="en-US" sz="1400" b="1" kern="1200" dirty="0">
                          <a:solidFill>
                            <a:schemeClr val="bg1"/>
                          </a:solidFill>
                          <a:latin typeface="Arial Narrow" panose="020B0606020202030204" pitchFamily="34" charset="0"/>
                          <a:ea typeface="+mn-ea"/>
                          <a:cs typeface="+mn-cs"/>
                        </a:rPr>
                        <a:t>Average Score Higher </a:t>
                      </a:r>
                    </a:p>
                    <a:p>
                      <a:pPr marL="0" algn="ctr" defTabSz="914400" rtl="0" eaLnBrk="1" fontAlgn="b" latinLnBrk="0" hangingPunct="1"/>
                      <a:r>
                        <a:rPr lang="en-US" sz="1400" b="1" kern="1200" dirty="0">
                          <a:solidFill>
                            <a:schemeClr val="bg1"/>
                          </a:solidFill>
                          <a:latin typeface="Arial Narrow" panose="020B0606020202030204" pitchFamily="34" charset="0"/>
                          <a:ea typeface="+mn-ea"/>
                          <a:cs typeface="+mn-cs"/>
                        </a:rPr>
                        <a:t>than U.S. Average</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algn="l"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23853992"/>
                  </a:ext>
                </a:extLst>
              </a:tr>
              <a:tr h="3098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Singapore</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535</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Hong</a:t>
                      </a:r>
                      <a:r>
                        <a:rPr lang="en-US" sz="1400" b="0" i="1" kern="1200" baseline="0" dirty="0">
                          <a:solidFill>
                            <a:schemeClr val="tx1"/>
                          </a:solidFill>
                          <a:latin typeface="+mj-lt"/>
                          <a:ea typeface="+mn-ea"/>
                          <a:cs typeface="+mn-cs"/>
                        </a:rPr>
                        <a:t> Kong (China)</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527</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1"/>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Canada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527</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2"/>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0" kern="1200" dirty="0">
                          <a:solidFill>
                            <a:schemeClr val="tx1"/>
                          </a:solidFill>
                          <a:latin typeface="+mj-lt"/>
                          <a:ea typeface="+mn-ea"/>
                          <a:cs typeface="+mn-cs"/>
                        </a:rPr>
                        <a:t>Finland</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526</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3"/>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Ireland</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521</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4"/>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0" kern="1200" dirty="0">
                          <a:solidFill>
                            <a:schemeClr val="tx1"/>
                          </a:solidFill>
                          <a:latin typeface="+mj-lt"/>
                          <a:ea typeface="+mn-ea"/>
                          <a:cs typeface="+mn-cs"/>
                        </a:rPr>
                        <a:t>Estonia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5"/>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Korea,</a:t>
                      </a:r>
                      <a:r>
                        <a:rPr lang="en-US" sz="1400" b="0" kern="1200" baseline="0" dirty="0">
                          <a:solidFill>
                            <a:schemeClr val="tx1"/>
                          </a:solidFill>
                          <a:latin typeface="+mj-lt"/>
                          <a:ea typeface="+mn-ea"/>
                          <a:cs typeface="+mn-cs"/>
                        </a:rPr>
                        <a:t> Republic of</a:t>
                      </a:r>
                      <a:endParaRPr lang="en-US" sz="1400" b="0"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517</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6"/>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0" kern="1200" dirty="0">
                          <a:solidFill>
                            <a:schemeClr val="tx1"/>
                          </a:solidFill>
                          <a:latin typeface="+mj-lt"/>
                          <a:ea typeface="+mn-ea"/>
                          <a:cs typeface="+mn-cs"/>
                        </a:rPr>
                        <a:t>Japan</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516</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7"/>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0" kern="1200" dirty="0">
                          <a:solidFill>
                            <a:schemeClr val="tx1"/>
                          </a:solidFill>
                          <a:latin typeface="+mj-lt"/>
                          <a:ea typeface="+mn-ea"/>
                          <a:cs typeface="+mn-cs"/>
                        </a:rPr>
                        <a:t>Norway</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513</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8"/>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0" kern="1200" dirty="0">
                          <a:solidFill>
                            <a:schemeClr val="tx1"/>
                          </a:solidFill>
                          <a:latin typeface="+mj-lt"/>
                          <a:ea typeface="+mn-ea"/>
                          <a:cs typeface="+mn-cs"/>
                        </a:rPr>
                        <a:t>New</a:t>
                      </a:r>
                      <a:r>
                        <a:rPr lang="en-US" sz="1400" b="0" i="0" kern="1200" baseline="0" dirty="0">
                          <a:solidFill>
                            <a:schemeClr val="tx1"/>
                          </a:solidFill>
                          <a:latin typeface="+mj-lt"/>
                          <a:ea typeface="+mn-ea"/>
                          <a:cs typeface="+mn-cs"/>
                        </a:rPr>
                        <a:t> Zealand</a:t>
                      </a:r>
                      <a:endParaRPr lang="en-US" sz="1400" b="0" i="0"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9"/>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Germany</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0"/>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Macau</a:t>
                      </a:r>
                      <a:r>
                        <a:rPr lang="en-US" sz="1400" b="0" i="1" kern="1200" baseline="0" dirty="0">
                          <a:solidFill>
                            <a:schemeClr val="tx1"/>
                          </a:solidFill>
                          <a:latin typeface="+mj-lt"/>
                          <a:ea typeface="+mn-ea"/>
                          <a:cs typeface="+mn-cs"/>
                        </a:rPr>
                        <a:t> (China)</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1"/>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Poland</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506</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2"/>
                  </a:ext>
                </a:extLst>
              </a:tr>
              <a:tr h="30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Slovenia</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505</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3"/>
                  </a:ext>
                </a:extLst>
              </a:tr>
            </a:tbl>
          </a:graphicData>
        </a:graphic>
      </p:graphicFrame>
      <p:grpSp>
        <p:nvGrpSpPr>
          <p:cNvPr id="4" name="Group 3"/>
          <p:cNvGrpSpPr/>
          <p:nvPr/>
        </p:nvGrpSpPr>
        <p:grpSpPr>
          <a:xfrm>
            <a:off x="1374418" y="3728225"/>
            <a:ext cx="2914909" cy="1110499"/>
            <a:chOff x="1459503" y="4648600"/>
            <a:chExt cx="2914909" cy="1110499"/>
          </a:xfrm>
        </p:grpSpPr>
        <p:graphicFrame>
          <p:nvGraphicFramePr>
            <p:cNvPr id="45" name="Content Placeholder 6"/>
            <p:cNvGraphicFramePr>
              <a:graphicFrameLocks/>
            </p:cNvGraphicFramePr>
            <p:nvPr>
              <p:extLst/>
            </p:nvPr>
          </p:nvGraphicFramePr>
          <p:xfrm>
            <a:off x="1459503" y="4648600"/>
            <a:ext cx="2914909" cy="1110499"/>
          </p:xfrm>
          <a:graphic>
            <a:graphicData uri="http://schemas.openxmlformats.org/drawingml/2006/table">
              <a:tbl>
                <a:tblPr firstRow="1" bandRow="1"/>
                <a:tblGrid>
                  <a:gridCol w="1694869">
                    <a:extLst>
                      <a:ext uri="{9D8B030D-6E8A-4147-A177-3AD203B41FA5}">
                        <a16:colId xmlns:a16="http://schemas.microsoft.com/office/drawing/2014/main" xmlns="" val="20000"/>
                      </a:ext>
                    </a:extLst>
                  </a:gridCol>
                  <a:gridCol w="776849">
                    <a:extLst>
                      <a:ext uri="{9D8B030D-6E8A-4147-A177-3AD203B41FA5}">
                        <a16:colId xmlns:a16="http://schemas.microsoft.com/office/drawing/2014/main" xmlns="" val="20001"/>
                      </a:ext>
                    </a:extLst>
                  </a:gridCol>
                  <a:gridCol w="443191">
                    <a:extLst>
                      <a:ext uri="{9D8B030D-6E8A-4147-A177-3AD203B41FA5}">
                        <a16:colId xmlns:a16="http://schemas.microsoft.com/office/drawing/2014/main" xmlns="" val="2168242679"/>
                      </a:ext>
                    </a:extLst>
                  </a:gridCol>
                </a:tblGrid>
                <a:tr h="288469">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kern="1200" dirty="0">
                            <a:solidFill>
                              <a:schemeClr val="tx1"/>
                            </a:solidFill>
                            <a:latin typeface="Arial Narrow" panose="020B0606020202030204" pitchFamily="34" charset="0"/>
                            <a:ea typeface="+mn-ea"/>
                            <a:cs typeface="+mn-cs"/>
                          </a:rPr>
                          <a:t>U.S. States and Territories</a:t>
                        </a:r>
                        <a:endParaRPr lang="en-US" sz="1400" b="0" kern="1200" dirty="0">
                          <a:solidFill>
                            <a:schemeClr val="tx1"/>
                          </a:solidFill>
                          <a:latin typeface="Calibri Light" panose="020F0302020204030204" pitchFamily="34" charset="0"/>
                          <a:ea typeface="+mn-ea"/>
                          <a:cs typeface="+mn-cs"/>
                        </a:endParaRPr>
                      </a:p>
                    </a:txBody>
                    <a:tcPr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914400" rtl="0" eaLnBrk="1" fontAlgn="b" latinLnBrk="0" hangingPunct="1"/>
                        <a:endParaRPr lang="en-US" sz="1600" b="0" kern="1200" dirty="0">
                          <a:solidFill>
                            <a:schemeClr val="tx1"/>
                          </a:solidFill>
                          <a:latin typeface="Calibri Light" panose="020F0302020204030204" pitchFamily="34" charset="0"/>
                          <a:ea typeface="+mn-ea"/>
                          <a:cs typeface="+mn-cs"/>
                        </a:endParaRPr>
                      </a:p>
                    </a:txBody>
                    <a:tcPr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b="0" kern="1200" dirty="0">
                          <a:solidFill>
                            <a:schemeClr val="tx1"/>
                          </a:solidFill>
                          <a:latin typeface="Calibri Light" panose="020F0302020204030204" pitchFamily="34" charset="0"/>
                          <a:ea typeface="+mn-ea"/>
                          <a:cs typeface="+mn-cs"/>
                        </a:endParaRPr>
                      </a:p>
                    </a:txBody>
                    <a:tcPr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68590328"/>
                    </a:ext>
                  </a:extLst>
                </a:tr>
                <a:tr h="27401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Massachusetts</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527</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274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North</a:t>
                        </a:r>
                        <a:r>
                          <a:rPr lang="en-US" sz="1400" b="0" i="1" kern="1200" baseline="0" dirty="0">
                            <a:solidFill>
                              <a:schemeClr val="tx1"/>
                            </a:solidFill>
                            <a:latin typeface="+mj-lt"/>
                            <a:ea typeface="+mn-ea"/>
                            <a:cs typeface="+mn-cs"/>
                          </a:rPr>
                          <a:t> Carolina</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500</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1"/>
                    </a:ext>
                  </a:extLst>
                </a:tr>
                <a:tr h="274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Puerto</a:t>
                        </a:r>
                        <a:r>
                          <a:rPr lang="en-US" sz="1400" b="0" i="1" kern="1200" baseline="0" dirty="0">
                            <a:solidFill>
                              <a:schemeClr val="tx1"/>
                            </a:solidFill>
                            <a:latin typeface="+mj-lt"/>
                            <a:ea typeface="+mn-ea"/>
                            <a:cs typeface="+mn-cs"/>
                          </a:rPr>
                          <a:t> Rico</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410</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pic>
          <p:nvPicPr>
            <p:cNvPr id="47" name="Picture 46"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0228" y="5012514"/>
              <a:ext cx="164592" cy="15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0228" y="5539423"/>
              <a:ext cx="164592" cy="1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p:cNvSpPr txBox="1"/>
          <p:nvPr/>
        </p:nvSpPr>
        <p:spPr>
          <a:xfrm>
            <a:off x="1821324" y="6431504"/>
            <a:ext cx="4929317" cy="276999"/>
          </a:xfrm>
          <a:prstGeom prst="rect">
            <a:avLst/>
          </a:prstGeom>
          <a:noFill/>
        </p:spPr>
        <p:txBody>
          <a:bodyPr wrap="square" rtlCol="0">
            <a:spAutoFit/>
          </a:bodyPr>
          <a:lstStyle/>
          <a:p>
            <a:r>
              <a:rPr lang="en-US" sz="1200" b="1" dirty="0">
                <a:latin typeface="+mj-lt"/>
              </a:rPr>
              <a:t>Note: </a:t>
            </a:r>
            <a:r>
              <a:rPr lang="en-US" sz="1200" i="1" dirty="0">
                <a:latin typeface="+mj-lt"/>
              </a:rPr>
              <a:t>Italics</a:t>
            </a:r>
            <a:r>
              <a:rPr lang="en-US" sz="1200" b="1" i="1" dirty="0">
                <a:latin typeface="+mj-lt"/>
              </a:rPr>
              <a:t> </a:t>
            </a:r>
            <a:r>
              <a:rPr lang="en-US" sz="1200" dirty="0">
                <a:latin typeface="+mj-lt"/>
              </a:rPr>
              <a:t>indicate non-OECD countries and education systems</a:t>
            </a:r>
            <a:r>
              <a:rPr lang="en-US" sz="1200" dirty="0">
                <a:latin typeface="Calibri Light" panose="020F0302020204030204" pitchFamily="34" charset="0"/>
              </a:rPr>
              <a:t>.</a:t>
            </a:r>
            <a:endParaRPr lang="en-US" sz="1200" b="1" i="1" dirty="0">
              <a:latin typeface="Calibri Light" panose="020F0302020204030204" pitchFamily="34" charset="0"/>
            </a:endParaRPr>
          </a:p>
        </p:txBody>
      </p:sp>
      <p:graphicFrame>
        <p:nvGraphicFramePr>
          <p:cNvPr id="22" name="Table 21"/>
          <p:cNvGraphicFramePr>
            <a:graphicFrameLocks noGrp="1"/>
          </p:cNvGraphicFramePr>
          <p:nvPr>
            <p:extLst/>
          </p:nvPr>
        </p:nvGraphicFramePr>
        <p:xfrm>
          <a:off x="1374418" y="5002991"/>
          <a:ext cx="2914909" cy="983454"/>
        </p:xfrm>
        <a:graphic>
          <a:graphicData uri="http://schemas.openxmlformats.org/drawingml/2006/table">
            <a:tbl>
              <a:tblPr firstRow="1" bandRow="1">
                <a:tableStyleId>{5C22544A-7EE6-4342-B048-85BDC9FD1C3A}</a:tableStyleId>
              </a:tblPr>
              <a:tblGrid>
                <a:gridCol w="2914909">
                  <a:extLst>
                    <a:ext uri="{9D8B030D-6E8A-4147-A177-3AD203B41FA5}">
                      <a16:colId xmlns:a16="http://schemas.microsoft.com/office/drawing/2014/main" xmlns="" val="3109035226"/>
                    </a:ext>
                  </a:extLst>
                </a:gridCol>
              </a:tblGrid>
              <a:tr h="313002">
                <a:tc>
                  <a:txBody>
                    <a:bodyPr/>
                    <a:lstStyle/>
                    <a:p>
                      <a:r>
                        <a:rPr lang="en-US" sz="1200" dirty="0">
                          <a:latin typeface="Calibri Light" panose="020F0302020204030204" pitchFamily="34" charset="0"/>
                        </a:rPr>
                        <a:t>Key</a:t>
                      </a:r>
                    </a:p>
                  </a:txBody>
                  <a:tcPr/>
                </a:tc>
                <a:extLst>
                  <a:ext uri="{0D108BD9-81ED-4DB2-BD59-A6C34878D82A}">
                    <a16:rowId xmlns:a16="http://schemas.microsoft.com/office/drawing/2014/main" xmlns="" val="3051919971"/>
                  </a:ext>
                </a:extLst>
              </a:tr>
              <a:tr h="335226">
                <a:tc>
                  <a:txBody>
                    <a:bodyPr/>
                    <a:lstStyle/>
                    <a:p>
                      <a:r>
                        <a:rPr lang="en-US" sz="1000" dirty="0">
                          <a:latin typeface="+mj-lt"/>
                        </a:rPr>
                        <a:t>        Average</a:t>
                      </a:r>
                      <a:r>
                        <a:rPr lang="en-US" sz="1000" baseline="0" dirty="0">
                          <a:latin typeface="+mj-lt"/>
                        </a:rPr>
                        <a:t> score </a:t>
                      </a:r>
                      <a:r>
                        <a:rPr lang="en-US" sz="1000" b="1" baseline="0" dirty="0">
                          <a:latin typeface="+mj-lt"/>
                        </a:rPr>
                        <a:t>higher</a:t>
                      </a:r>
                      <a:r>
                        <a:rPr lang="en-US" sz="1000" baseline="0" dirty="0">
                          <a:latin typeface="+mj-lt"/>
                        </a:rPr>
                        <a:t> than U.S. average </a:t>
                      </a:r>
                      <a:endParaRPr lang="en-US" sz="1000" dirty="0">
                        <a:latin typeface="+mj-lt"/>
                      </a:endParaRPr>
                    </a:p>
                  </a:txBody>
                  <a:tcPr anchor="ctr">
                    <a:solidFill>
                      <a:schemeClr val="accent1">
                        <a:lumMod val="40000"/>
                        <a:lumOff val="60000"/>
                      </a:schemeClr>
                    </a:solidFill>
                  </a:tcPr>
                </a:tc>
                <a:extLst>
                  <a:ext uri="{0D108BD9-81ED-4DB2-BD59-A6C34878D82A}">
                    <a16:rowId xmlns:a16="http://schemas.microsoft.com/office/drawing/2014/main" xmlns="" val="488602920"/>
                  </a:ext>
                </a:extLst>
              </a:tr>
              <a:tr h="335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j-lt"/>
                        </a:rPr>
                        <a:t>        Average</a:t>
                      </a:r>
                      <a:r>
                        <a:rPr lang="en-US" sz="1000" baseline="0" dirty="0">
                          <a:latin typeface="+mj-lt"/>
                        </a:rPr>
                        <a:t> score is </a:t>
                      </a:r>
                      <a:r>
                        <a:rPr lang="en-US" sz="1000" b="1" baseline="0" dirty="0">
                          <a:latin typeface="+mj-lt"/>
                        </a:rPr>
                        <a:t>lower</a:t>
                      </a:r>
                      <a:r>
                        <a:rPr lang="en-US" sz="1000" baseline="0" dirty="0">
                          <a:latin typeface="+mj-lt"/>
                        </a:rPr>
                        <a:t> than U.S. average</a:t>
                      </a:r>
                      <a:endParaRPr lang="en-US" sz="1000" dirty="0">
                        <a:latin typeface="+mj-lt"/>
                      </a:endParaRPr>
                    </a:p>
                  </a:txBody>
                  <a:tcPr anchor="ctr">
                    <a:solidFill>
                      <a:schemeClr val="accent2">
                        <a:lumMod val="40000"/>
                        <a:lumOff val="60000"/>
                      </a:schemeClr>
                    </a:solidFill>
                  </a:tcPr>
                </a:tc>
                <a:extLst>
                  <a:ext uri="{0D108BD9-81ED-4DB2-BD59-A6C34878D82A}">
                    <a16:rowId xmlns:a16="http://schemas.microsoft.com/office/drawing/2014/main" xmlns="" val="498145438"/>
                  </a:ext>
                </a:extLst>
              </a:tr>
            </a:tbl>
          </a:graphicData>
        </a:graphic>
      </p:graphicFrame>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1365" y="5923219"/>
            <a:ext cx="569423" cy="828163"/>
          </a:xfrm>
          <a:prstGeom prst="rect">
            <a:avLst/>
          </a:prstGeom>
        </p:spPr>
      </p:pic>
      <p:pic>
        <p:nvPicPr>
          <p:cNvPr id="25" name="Picture 24"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672" y="5386888"/>
            <a:ext cx="164592" cy="15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3837" y="5739191"/>
            <a:ext cx="164592" cy="1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8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630025" y="6329363"/>
            <a:ext cx="447675" cy="365125"/>
          </a:xfrm>
        </p:spPr>
        <p:txBody>
          <a:bodyPr/>
          <a:lstStyle/>
          <a:p>
            <a:fld id="{CD4CD8E9-1693-45D6-9FD5-D63BDA356D9F}" type="slidenum">
              <a:rPr lang="en-US" smtClean="0">
                <a:solidFill>
                  <a:prstClr val="black">
                    <a:tint val="75000"/>
                  </a:prstClr>
                </a:solidFill>
              </a:rPr>
              <a:pPr/>
              <a:t>18</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27A99A"/>
          </a:solidFill>
          <a:ln w="19050">
            <a:solidFill>
              <a:srgbClr val="27A99A"/>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Reading Literacy: PISA 2015 U.S. Subnational System Scores</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2648" y="5954771"/>
            <a:ext cx="569423" cy="828163"/>
          </a:xfrm>
          <a:prstGeom prst="rect">
            <a:avLst/>
          </a:prstGeom>
        </p:spPr>
      </p:pic>
      <p:graphicFrame>
        <p:nvGraphicFramePr>
          <p:cNvPr id="9" name="Diagram 8"/>
          <p:cNvGraphicFramePr/>
          <p:nvPr>
            <p:extLst/>
          </p:nvPr>
        </p:nvGraphicFramePr>
        <p:xfrm>
          <a:off x="407843" y="1322339"/>
          <a:ext cx="11222182" cy="4091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932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553825" y="6310313"/>
            <a:ext cx="447675" cy="365125"/>
          </a:xfrm>
        </p:spPr>
        <p:txBody>
          <a:bodyPr/>
          <a:lstStyle/>
          <a:p>
            <a:fld id="{CD4CD8E9-1693-45D6-9FD5-D63BDA356D9F}" type="slidenum">
              <a:rPr lang="en-US" smtClean="0">
                <a:solidFill>
                  <a:prstClr val="black">
                    <a:tint val="75000"/>
                  </a:prstClr>
                </a:solidFill>
              </a:rPr>
              <a:pPr/>
              <a:t>19</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27A99A"/>
          </a:solidFill>
          <a:ln w="19050">
            <a:solidFill>
              <a:srgbClr val="27A99A"/>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Reading Literacy: PISA 2015 Top Performers</a:t>
            </a:r>
          </a:p>
        </p:txBody>
      </p:sp>
      <p:grpSp>
        <p:nvGrpSpPr>
          <p:cNvPr id="2" name="Group 1"/>
          <p:cNvGrpSpPr/>
          <p:nvPr/>
        </p:nvGrpSpPr>
        <p:grpSpPr>
          <a:xfrm>
            <a:off x="520858" y="1554290"/>
            <a:ext cx="3484756" cy="2423797"/>
            <a:chOff x="531320" y="1783575"/>
            <a:chExt cx="3484756" cy="2423797"/>
          </a:xfrm>
        </p:grpSpPr>
        <p:sp>
          <p:nvSpPr>
            <p:cNvPr id="22" name="Rectangle 21"/>
            <p:cNvSpPr/>
            <p:nvPr/>
          </p:nvSpPr>
          <p:spPr>
            <a:xfrm>
              <a:off x="721417" y="1783575"/>
              <a:ext cx="3294659" cy="2400657"/>
            </a:xfrm>
            <a:prstGeom prst="rect">
              <a:avLst/>
            </a:prstGeom>
          </p:spPr>
          <p:txBody>
            <a:bodyPr wrap="square">
              <a:spAutoFit/>
            </a:bodyPr>
            <a:lstStyle/>
            <a:p>
              <a:r>
                <a:rPr lang="en-US" sz="3000" b="1" dirty="0">
                  <a:solidFill>
                    <a:schemeClr val="tx2"/>
                  </a:solidFill>
                  <a:latin typeface="+mj-lt"/>
                </a:rPr>
                <a:t>10 percent </a:t>
              </a:r>
              <a:r>
                <a:rPr lang="en-US" sz="3000" dirty="0">
                  <a:latin typeface="+mj-lt"/>
                </a:rPr>
                <a:t>of U.S. 15-year-old students scored at </a:t>
              </a:r>
              <a:r>
                <a:rPr lang="en-US" sz="3000" b="1" dirty="0">
                  <a:solidFill>
                    <a:schemeClr val="tx2"/>
                  </a:solidFill>
                  <a:latin typeface="+mj-lt"/>
                </a:rPr>
                <a:t>Proficiency</a:t>
              </a:r>
              <a:r>
                <a:rPr lang="en-US" sz="3000" b="1" dirty="0">
                  <a:solidFill>
                    <a:srgbClr val="27A99A"/>
                  </a:solidFill>
                  <a:latin typeface="+mj-lt"/>
                </a:rPr>
                <a:t> </a:t>
              </a:r>
              <a:r>
                <a:rPr lang="en-US" sz="3000" b="1" dirty="0">
                  <a:solidFill>
                    <a:schemeClr val="tx2"/>
                  </a:solidFill>
                  <a:latin typeface="+mj-lt"/>
                </a:rPr>
                <a:t>Levels 5 and above</a:t>
              </a:r>
            </a:p>
          </p:txBody>
        </p:sp>
        <p:grpSp>
          <p:nvGrpSpPr>
            <p:cNvPr id="38" name="Group 37"/>
            <p:cNvGrpSpPr/>
            <p:nvPr/>
          </p:nvGrpSpPr>
          <p:grpSpPr>
            <a:xfrm>
              <a:off x="531320" y="1783575"/>
              <a:ext cx="555171" cy="478972"/>
              <a:chOff x="335280" y="1367242"/>
              <a:chExt cx="555171" cy="478972"/>
            </a:xfrm>
          </p:grpSpPr>
          <p:cxnSp>
            <p:nvCxnSpPr>
              <p:cNvPr id="39" name="Straight Connector 38"/>
              <p:cNvCxnSpPr/>
              <p:nvPr/>
            </p:nvCxnSpPr>
            <p:spPr>
              <a:xfrm>
                <a:off x="335280" y="1367242"/>
                <a:ext cx="0" cy="478972"/>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35280" y="1367242"/>
                <a:ext cx="555171" cy="0"/>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3534601" y="3727471"/>
              <a:ext cx="468085" cy="479901"/>
              <a:chOff x="4111262" y="4874681"/>
              <a:chExt cx="555171" cy="478972"/>
            </a:xfrm>
          </p:grpSpPr>
          <p:cxnSp>
            <p:nvCxnSpPr>
              <p:cNvPr id="42" name="Straight Connector 41"/>
              <p:cNvCxnSpPr/>
              <p:nvPr/>
            </p:nvCxnSpPr>
            <p:spPr>
              <a:xfrm>
                <a:off x="4111267" y="4874681"/>
                <a:ext cx="0" cy="47897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4111262" y="4874684"/>
                <a:ext cx="55517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gr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4" y="807206"/>
            <a:ext cx="6702193" cy="57691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4452" y="5896231"/>
            <a:ext cx="569423" cy="828163"/>
          </a:xfrm>
          <a:prstGeom prst="rect">
            <a:avLst/>
          </a:prstGeom>
        </p:spPr>
      </p:pic>
      <p:sp>
        <p:nvSpPr>
          <p:cNvPr id="21" name="TextBox 20"/>
          <p:cNvSpPr txBox="1"/>
          <p:nvPr/>
        </p:nvSpPr>
        <p:spPr>
          <a:xfrm>
            <a:off x="1821343" y="6448202"/>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294603" y="4766510"/>
            <a:ext cx="4081453" cy="1200329"/>
          </a:xfrm>
          <a:prstGeom prst="rect">
            <a:avLst/>
          </a:prstGeom>
          <a:ln>
            <a:solidFill>
              <a:schemeClr val="bg1">
                <a:lumMod val="85000"/>
              </a:schemeClr>
            </a:solidFill>
          </a:ln>
        </p:spPr>
        <p:txBody>
          <a:bodyPr wrap="square">
            <a:spAutoFit/>
          </a:bodyPr>
          <a:lstStyle/>
          <a:p>
            <a:r>
              <a:rPr lang="en-US" sz="1200" dirty="0"/>
              <a:t>* Significantly different from the U.S. percentage.</a:t>
            </a:r>
          </a:p>
          <a:p>
            <a:r>
              <a:rPr lang="en-US" sz="1200" dirty="0"/>
              <a:t># Rounds to zero.</a:t>
            </a:r>
          </a:p>
          <a:p>
            <a:r>
              <a:rPr lang="en-US" sz="1200" dirty="0"/>
              <a:t>! Interpret data with caution. Estimate is unstable due to high coefficient of variation (&gt;30 percent and &lt;=50 percent).</a:t>
            </a:r>
          </a:p>
          <a:p>
            <a:r>
              <a:rPr lang="en-US" sz="1200" dirty="0"/>
              <a:t>‡ Reporting standards not met due to coefficient of variation over 50 percent.</a:t>
            </a:r>
          </a:p>
        </p:txBody>
      </p:sp>
    </p:spTree>
    <p:extLst>
      <p:ext uri="{BB962C8B-B14F-4D97-AF65-F5344CB8AC3E}">
        <p14:creationId xmlns:p14="http://schemas.microsoft.com/office/powerpoint/2010/main" val="137068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77" y="839455"/>
            <a:ext cx="11530584" cy="4983163"/>
          </a:xfrm>
        </p:spPr>
        <p:txBody>
          <a:bodyPr/>
          <a:lstStyle/>
          <a:p>
            <a:pPr marL="342900" lvl="1" indent="-342900">
              <a:lnSpc>
                <a:spcPct val="90000"/>
              </a:lnSpc>
              <a:buSzPct val="100000"/>
              <a:buFont typeface="Wingdings" pitchFamily="2" charset="2"/>
              <a:buChar char="§"/>
            </a:pPr>
            <a:r>
              <a:rPr lang="en-US" sz="2600" dirty="0">
                <a:latin typeface="+mj-lt"/>
              </a:rPr>
              <a:t>In 2015, </a:t>
            </a:r>
            <a:r>
              <a:rPr lang="en-US" sz="2600" b="1" dirty="0">
                <a:solidFill>
                  <a:srgbClr val="27A99A"/>
                </a:solidFill>
                <a:latin typeface="+mj-lt"/>
              </a:rPr>
              <a:t>70</a:t>
            </a:r>
            <a:r>
              <a:rPr lang="en-US" sz="2600" dirty="0">
                <a:latin typeface="+mj-lt"/>
              </a:rPr>
              <a:t> participating education systems</a:t>
            </a:r>
            <a:endParaRPr lang="en-US" altLang="ko-KR" sz="2600" dirty="0">
              <a:latin typeface="+mj-lt"/>
              <a:ea typeface="ヒラギノ角ゴ Pro W3" pitchFamily="1" charset="-128"/>
              <a:cs typeface="Levenim MT" pitchFamily="2" charset="-79"/>
            </a:endParaRPr>
          </a:p>
          <a:p>
            <a:pPr marL="342900" lvl="1" indent="-342900">
              <a:lnSpc>
                <a:spcPct val="90000"/>
              </a:lnSpc>
              <a:buSzPct val="100000"/>
              <a:buFont typeface="Wingdings" pitchFamily="2" charset="2"/>
              <a:buChar char="§"/>
            </a:pPr>
            <a:r>
              <a:rPr lang="en-US" altLang="ko-KR" sz="2600" dirty="0">
                <a:latin typeface="+mj-lt"/>
                <a:ea typeface="ヒラギノ角ゴ Pro W3" pitchFamily="1" charset="-128"/>
                <a:cs typeface="Levenim MT" pitchFamily="2" charset="-79"/>
              </a:rPr>
              <a:t>Additionally, </a:t>
            </a:r>
            <a:r>
              <a:rPr lang="en-US" altLang="ko-KR" sz="2600" b="1" dirty="0">
                <a:solidFill>
                  <a:srgbClr val="27A99A"/>
                </a:solidFill>
                <a:latin typeface="+mj-lt"/>
                <a:ea typeface="ヒラギノ角ゴ Pro W3" pitchFamily="1" charset="-128"/>
                <a:cs typeface="Levenim MT" pitchFamily="2" charset="-79"/>
              </a:rPr>
              <a:t>Massachusetts</a:t>
            </a:r>
            <a:r>
              <a:rPr lang="en-US" altLang="ko-KR" sz="2600" dirty="0">
                <a:latin typeface="+mj-lt"/>
                <a:ea typeface="ヒラギノ角ゴ Pro W3" pitchFamily="1" charset="-128"/>
                <a:cs typeface="Levenim MT" pitchFamily="2" charset="-79"/>
              </a:rPr>
              <a:t>, </a:t>
            </a:r>
            <a:r>
              <a:rPr lang="en-US" altLang="ko-KR" sz="2600" b="1" dirty="0">
                <a:solidFill>
                  <a:srgbClr val="27A99A"/>
                </a:solidFill>
                <a:latin typeface="+mj-lt"/>
                <a:ea typeface="ヒラギノ角ゴ Pro W3" pitchFamily="1" charset="-128"/>
                <a:cs typeface="Levenim MT" pitchFamily="2" charset="-79"/>
              </a:rPr>
              <a:t>North Carolina</a:t>
            </a:r>
            <a:r>
              <a:rPr lang="en-US" altLang="ko-KR" sz="2600" dirty="0">
                <a:latin typeface="+mj-lt"/>
                <a:ea typeface="ヒラギノ角ゴ Pro W3" pitchFamily="1" charset="-128"/>
                <a:cs typeface="Levenim MT" pitchFamily="2" charset="-79"/>
              </a:rPr>
              <a:t>, and </a:t>
            </a:r>
            <a:r>
              <a:rPr lang="en-US" altLang="ko-KR" sz="2600" b="1" dirty="0">
                <a:solidFill>
                  <a:srgbClr val="27A99A"/>
                </a:solidFill>
                <a:latin typeface="+mj-lt"/>
                <a:ea typeface="ヒラギノ角ゴ Pro W3" pitchFamily="1" charset="-128"/>
                <a:cs typeface="Levenim MT" pitchFamily="2" charset="-79"/>
              </a:rPr>
              <a:t>Puerto Rico</a:t>
            </a:r>
            <a:r>
              <a:rPr lang="en-US" altLang="ko-KR" sz="2600" b="1" dirty="0">
                <a:latin typeface="+mj-lt"/>
                <a:ea typeface="ヒラギノ角ゴ Pro W3" pitchFamily="1" charset="-128"/>
                <a:cs typeface="Levenim MT" pitchFamily="2" charset="-79"/>
              </a:rPr>
              <a:t> </a:t>
            </a:r>
            <a:r>
              <a:rPr lang="en-US" altLang="ko-KR" sz="2600" dirty="0">
                <a:latin typeface="+mj-lt"/>
                <a:ea typeface="ヒラギノ角ゴ Pro W3" pitchFamily="1" charset="-128"/>
                <a:cs typeface="Levenim MT" pitchFamily="2" charset="-79"/>
              </a:rPr>
              <a:t>participated</a:t>
            </a:r>
            <a:endParaRPr lang="en-US" altLang="ko-KR" sz="2600" dirty="0">
              <a:highlight>
                <a:srgbClr val="FFFF00"/>
              </a:highlight>
              <a:latin typeface="+mj-lt"/>
              <a:ea typeface="ヒラギノ角ゴ Pro W3" pitchFamily="1" charset="-128"/>
              <a:cs typeface="Levenim MT" pitchFamily="2" charset="-79"/>
            </a:endParaRPr>
          </a:p>
          <a:p>
            <a:endParaRPr lang="en-US" dirty="0"/>
          </a:p>
        </p:txBody>
      </p:sp>
      <p:sp>
        <p:nvSpPr>
          <p:cNvPr id="4" name="Slide Number Placeholder 3"/>
          <p:cNvSpPr>
            <a:spLocks noGrp="1"/>
          </p:cNvSpPr>
          <p:nvPr>
            <p:ph type="sldNum" sz="quarter" idx="12"/>
          </p:nvPr>
        </p:nvSpPr>
        <p:spPr>
          <a:xfrm>
            <a:off x="9236561" y="6415088"/>
            <a:ext cx="2844800" cy="365125"/>
          </a:xfrm>
        </p:spPr>
        <p:txBody>
          <a:bodyPr/>
          <a:lstStyle/>
          <a:p>
            <a:fld id="{CD4CD8E9-1693-45D6-9FD5-D63BDA356D9F}" type="slidenum">
              <a:rPr lang="en-US" smtClean="0"/>
              <a:t>2</a:t>
            </a:fld>
            <a:endParaRPr lang="en-US" dirty="0"/>
          </a:p>
        </p:txBody>
      </p:sp>
      <p:sp>
        <p:nvSpPr>
          <p:cNvPr id="6" name="Title 5"/>
          <p:cNvSpPr>
            <a:spLocks noGrp="1"/>
          </p:cNvSpPr>
          <p:nvPr>
            <p:ph type="title"/>
          </p:nvPr>
        </p:nvSpPr>
        <p:spPr/>
        <p:txBody>
          <a:bodyPr/>
          <a:lstStyle/>
          <a:p>
            <a:r>
              <a:rPr lang="en-US" dirty="0"/>
              <a:t>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85" y="6221171"/>
            <a:ext cx="1655058" cy="55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30190" y="2093128"/>
            <a:ext cx="8731620" cy="4407564"/>
            <a:chOff x="1653352" y="2143605"/>
            <a:chExt cx="8885296" cy="4466844"/>
          </a:xfrm>
        </p:grpSpPr>
        <p:grpSp>
          <p:nvGrpSpPr>
            <p:cNvPr id="8" name="Group 7"/>
            <p:cNvGrpSpPr/>
            <p:nvPr/>
          </p:nvGrpSpPr>
          <p:grpSpPr>
            <a:xfrm>
              <a:off x="1653352" y="2143605"/>
              <a:ext cx="8885296" cy="4466844"/>
              <a:chOff x="141287" y="1341437"/>
              <a:chExt cx="8888413" cy="4387851"/>
            </a:xfrm>
          </p:grpSpPr>
          <p:sp>
            <p:nvSpPr>
              <p:cNvPr id="10" name="Freeform 6"/>
              <p:cNvSpPr>
                <a:spLocks/>
              </p:cNvSpPr>
              <p:nvPr/>
            </p:nvSpPr>
            <p:spPr bwMode="auto">
              <a:xfrm>
                <a:off x="5853112" y="2641600"/>
                <a:ext cx="374650" cy="300038"/>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 name="Freeform 7"/>
              <p:cNvSpPr>
                <a:spLocks/>
              </p:cNvSpPr>
              <p:nvPr/>
            </p:nvSpPr>
            <p:spPr bwMode="auto">
              <a:xfrm>
                <a:off x="4518025" y="4102100"/>
                <a:ext cx="361950" cy="398463"/>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 name="Freeform 8"/>
              <p:cNvSpPr>
                <a:spLocks/>
              </p:cNvSpPr>
              <p:nvPr/>
            </p:nvSpPr>
            <p:spPr bwMode="auto">
              <a:xfrm>
                <a:off x="4529137" y="4056063"/>
                <a:ext cx="31750" cy="44450"/>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 name="Freeform 9"/>
              <p:cNvSpPr>
                <a:spLocks/>
              </p:cNvSpPr>
              <p:nvPr/>
            </p:nvSpPr>
            <p:spPr bwMode="auto">
              <a:xfrm>
                <a:off x="4695825" y="2503487"/>
                <a:ext cx="49213" cy="100013"/>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 name="Freeform 10"/>
              <p:cNvSpPr>
                <a:spLocks/>
              </p:cNvSpPr>
              <p:nvPr/>
            </p:nvSpPr>
            <p:spPr bwMode="auto">
              <a:xfrm>
                <a:off x="5646737" y="3049587"/>
                <a:ext cx="134938" cy="117475"/>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 name="Freeform 11"/>
              <p:cNvSpPr>
                <a:spLocks noEditPoints="1"/>
              </p:cNvSpPr>
              <p:nvPr/>
            </p:nvSpPr>
            <p:spPr bwMode="auto">
              <a:xfrm>
                <a:off x="2219325" y="4629150"/>
                <a:ext cx="449263" cy="1089025"/>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pattFill prst="ltUpDiag">
                <a:fgClr>
                  <a:schemeClr val="accent1">
                    <a:lumMod val="60000"/>
                    <a:lumOff val="40000"/>
                  </a:schemeClr>
                </a:fgClr>
                <a:bgClr>
                  <a:schemeClr val="bg1"/>
                </a:bgClr>
              </a:patt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 name="Freeform 12"/>
              <p:cNvSpPr>
                <a:spLocks/>
              </p:cNvSpPr>
              <p:nvPr/>
            </p:nvSpPr>
            <p:spPr bwMode="auto">
              <a:xfrm>
                <a:off x="5346700" y="2551112"/>
                <a:ext cx="92075" cy="80963"/>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 name="Freeform 13"/>
              <p:cNvSpPr>
                <a:spLocks noEditPoints="1"/>
              </p:cNvSpPr>
              <p:nvPr/>
            </p:nvSpPr>
            <p:spPr bwMode="auto">
              <a:xfrm>
                <a:off x="7351712" y="4260850"/>
                <a:ext cx="1160463" cy="1084263"/>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 name="Freeform 14"/>
              <p:cNvSpPr>
                <a:spLocks/>
              </p:cNvSpPr>
              <p:nvPr/>
            </p:nvSpPr>
            <p:spPr bwMode="auto">
              <a:xfrm>
                <a:off x="4427537" y="2297112"/>
                <a:ext cx="190500" cy="85725"/>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 name="Freeform 15"/>
              <p:cNvSpPr>
                <a:spLocks/>
              </p:cNvSpPr>
              <p:nvPr/>
            </p:nvSpPr>
            <p:spPr bwMode="auto">
              <a:xfrm>
                <a:off x="5387975" y="2600325"/>
                <a:ext cx="41275" cy="31750"/>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 name="Freeform 16"/>
              <p:cNvSpPr>
                <a:spLocks/>
              </p:cNvSpPr>
              <p:nvPr/>
            </p:nvSpPr>
            <p:spPr bwMode="auto">
              <a:xfrm>
                <a:off x="5383212" y="2530475"/>
                <a:ext cx="150813" cy="117475"/>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 name="Freeform 17"/>
              <p:cNvSpPr>
                <a:spLocks/>
              </p:cNvSpPr>
              <p:nvPr/>
            </p:nvSpPr>
            <p:spPr bwMode="auto">
              <a:xfrm>
                <a:off x="5029200" y="3986213"/>
                <a:ext cx="49213" cy="71438"/>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 name="Freeform 18"/>
              <p:cNvSpPr>
                <a:spLocks/>
              </p:cNvSpPr>
              <p:nvPr/>
            </p:nvSpPr>
            <p:spPr bwMode="auto">
              <a:xfrm>
                <a:off x="4244975" y="2219325"/>
                <a:ext cx="92075" cy="63500"/>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 name="Freeform 19"/>
              <p:cNvSpPr>
                <a:spLocks/>
              </p:cNvSpPr>
              <p:nvPr/>
            </p:nvSpPr>
            <p:spPr bwMode="auto">
              <a:xfrm>
                <a:off x="4203700" y="3505200"/>
                <a:ext cx="88900" cy="201613"/>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 name="Freeform 20"/>
              <p:cNvSpPr>
                <a:spLocks/>
              </p:cNvSpPr>
              <p:nvPr/>
            </p:nvSpPr>
            <p:spPr bwMode="auto">
              <a:xfrm>
                <a:off x="4022725" y="3409950"/>
                <a:ext cx="222250" cy="182563"/>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6" name="Freeform 21"/>
              <p:cNvSpPr>
                <a:spLocks/>
              </p:cNvSpPr>
              <p:nvPr/>
            </p:nvSpPr>
            <p:spPr bwMode="auto">
              <a:xfrm>
                <a:off x="6677025" y="3036887"/>
                <a:ext cx="153988" cy="190500"/>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7" name="Freeform 22"/>
              <p:cNvSpPr>
                <a:spLocks/>
              </p:cNvSpPr>
              <p:nvPr/>
            </p:nvSpPr>
            <p:spPr bwMode="auto">
              <a:xfrm>
                <a:off x="4772025" y="2452687"/>
                <a:ext cx="161925" cy="98425"/>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8" name="Freeform 23"/>
              <p:cNvSpPr>
                <a:spLocks/>
              </p:cNvSpPr>
              <p:nvPr/>
            </p:nvSpPr>
            <p:spPr bwMode="auto">
              <a:xfrm>
                <a:off x="1957387" y="3078162"/>
                <a:ext cx="23813" cy="49213"/>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9" name="Freeform 24"/>
              <p:cNvSpPr>
                <a:spLocks/>
              </p:cNvSpPr>
              <p:nvPr/>
            </p:nvSpPr>
            <p:spPr bwMode="auto">
              <a:xfrm>
                <a:off x="1952625" y="3022600"/>
                <a:ext cx="33338" cy="15875"/>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0" name="Freeform 25"/>
              <p:cNvSpPr>
                <a:spLocks/>
              </p:cNvSpPr>
              <p:nvPr/>
            </p:nvSpPr>
            <p:spPr bwMode="auto">
              <a:xfrm>
                <a:off x="1987550" y="3017837"/>
                <a:ext cx="20638" cy="38100"/>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 name="Freeform 26"/>
              <p:cNvSpPr>
                <a:spLocks/>
              </p:cNvSpPr>
              <p:nvPr/>
            </p:nvSpPr>
            <p:spPr bwMode="auto">
              <a:xfrm>
                <a:off x="4594225" y="2420937"/>
                <a:ext cx="103188" cy="84138"/>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 name="Freeform 27"/>
              <p:cNvSpPr>
                <a:spLocks/>
              </p:cNvSpPr>
              <p:nvPr/>
            </p:nvSpPr>
            <p:spPr bwMode="auto">
              <a:xfrm>
                <a:off x="4759325" y="2071687"/>
                <a:ext cx="231775" cy="152400"/>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3" name="Freeform 28"/>
              <p:cNvSpPr>
                <a:spLocks/>
              </p:cNvSpPr>
              <p:nvPr/>
            </p:nvSpPr>
            <p:spPr bwMode="auto">
              <a:xfrm>
                <a:off x="1608137" y="3298825"/>
                <a:ext cx="41275" cy="85725"/>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4" name="Freeform 29"/>
              <p:cNvSpPr>
                <a:spLocks/>
              </p:cNvSpPr>
              <p:nvPr/>
            </p:nvSpPr>
            <p:spPr bwMode="auto">
              <a:xfrm>
                <a:off x="2163762" y="4230688"/>
                <a:ext cx="365125" cy="433388"/>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5" name="Freeform 30"/>
              <p:cNvSpPr>
                <a:spLocks/>
              </p:cNvSpPr>
              <p:nvPr/>
            </p:nvSpPr>
            <p:spPr bwMode="auto">
              <a:xfrm>
                <a:off x="2028825" y="3735388"/>
                <a:ext cx="1143000" cy="1287463"/>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6" name="Freeform 31"/>
              <p:cNvSpPr>
                <a:spLocks/>
              </p:cNvSpPr>
              <p:nvPr/>
            </p:nvSpPr>
            <p:spPr bwMode="auto">
              <a:xfrm>
                <a:off x="7510462" y="3729038"/>
                <a:ext cx="34925" cy="47625"/>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7" name="Freeform 32"/>
              <p:cNvSpPr>
                <a:spLocks/>
              </p:cNvSpPr>
              <p:nvPr/>
            </p:nvSpPr>
            <p:spPr bwMode="auto">
              <a:xfrm>
                <a:off x="6684962" y="2976562"/>
                <a:ext cx="93663" cy="50800"/>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 name="Freeform 33"/>
              <p:cNvSpPr>
                <a:spLocks/>
              </p:cNvSpPr>
              <p:nvPr/>
            </p:nvSpPr>
            <p:spPr bwMode="auto">
              <a:xfrm>
                <a:off x="4746625" y="4491038"/>
                <a:ext cx="274638" cy="303213"/>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9" name="Freeform 34"/>
              <p:cNvSpPr>
                <a:spLocks/>
              </p:cNvSpPr>
              <p:nvPr/>
            </p:nvSpPr>
            <p:spPr bwMode="auto">
              <a:xfrm>
                <a:off x="4603750" y="3541713"/>
                <a:ext cx="376238" cy="292100"/>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0" name="Freeform 35"/>
              <p:cNvSpPr>
                <a:spLocks/>
              </p:cNvSpPr>
              <p:nvPr/>
            </p:nvSpPr>
            <p:spPr bwMode="auto">
              <a:xfrm>
                <a:off x="2514600" y="2362200"/>
                <a:ext cx="58738" cy="34925"/>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 name="Freeform 36"/>
              <p:cNvSpPr>
                <a:spLocks noEditPoints="1"/>
              </p:cNvSpPr>
              <p:nvPr/>
            </p:nvSpPr>
            <p:spPr bwMode="auto">
              <a:xfrm>
                <a:off x="893762" y="1347787"/>
                <a:ext cx="2208213" cy="1189038"/>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2" name="Freeform 37"/>
              <p:cNvSpPr>
                <a:spLocks/>
              </p:cNvSpPr>
              <p:nvPr/>
            </p:nvSpPr>
            <p:spPr bwMode="auto">
              <a:xfrm>
                <a:off x="4338637" y="2336800"/>
                <a:ext cx="112713" cy="66675"/>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3" name="Freeform 38"/>
              <p:cNvSpPr>
                <a:spLocks noEditPoints="1"/>
              </p:cNvSpPr>
              <p:nvPr/>
            </p:nvSpPr>
            <p:spPr bwMode="auto">
              <a:xfrm>
                <a:off x="2159000" y="4489450"/>
                <a:ext cx="387350" cy="1239838"/>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4" name="Freeform 39"/>
              <p:cNvSpPr>
                <a:spLocks/>
              </p:cNvSpPr>
              <p:nvPr/>
            </p:nvSpPr>
            <p:spPr bwMode="auto">
              <a:xfrm>
                <a:off x="7299325" y="3246437"/>
                <a:ext cx="65088" cy="61913"/>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5" name="Freeform 40"/>
              <p:cNvSpPr>
                <a:spLocks/>
              </p:cNvSpPr>
              <p:nvPr/>
            </p:nvSpPr>
            <p:spPr bwMode="auto">
              <a:xfrm>
                <a:off x="6167437" y="2157412"/>
                <a:ext cx="1493838" cy="1082675"/>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pattFill prst="ltUpDiag">
                <a:fgClr>
                  <a:schemeClr val="accent1"/>
                </a:fgClr>
                <a:bgClr>
                  <a:schemeClr val="bg1"/>
                </a:bgClr>
              </a:patt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6" name="Freeform 41"/>
              <p:cNvSpPr>
                <a:spLocks/>
              </p:cNvSpPr>
              <p:nvPr/>
            </p:nvSpPr>
            <p:spPr bwMode="auto">
              <a:xfrm>
                <a:off x="3932237" y="3562350"/>
                <a:ext cx="174625" cy="203200"/>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7" name="Freeform 42"/>
              <p:cNvSpPr>
                <a:spLocks/>
              </p:cNvSpPr>
              <p:nvPr/>
            </p:nvSpPr>
            <p:spPr bwMode="auto">
              <a:xfrm>
                <a:off x="4429125" y="3484562"/>
                <a:ext cx="220663" cy="366713"/>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8" name="Freeform 43"/>
              <p:cNvSpPr>
                <a:spLocks/>
              </p:cNvSpPr>
              <p:nvPr/>
            </p:nvSpPr>
            <p:spPr bwMode="auto">
              <a:xfrm>
                <a:off x="4537075" y="3735388"/>
                <a:ext cx="554038" cy="611188"/>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9" name="Freeform 44"/>
              <p:cNvSpPr>
                <a:spLocks/>
              </p:cNvSpPr>
              <p:nvPr/>
            </p:nvSpPr>
            <p:spPr bwMode="auto">
              <a:xfrm>
                <a:off x="4505325" y="3786188"/>
                <a:ext cx="214313" cy="288925"/>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0" name="Freeform 45"/>
              <p:cNvSpPr>
                <a:spLocks/>
              </p:cNvSpPr>
              <p:nvPr/>
            </p:nvSpPr>
            <p:spPr bwMode="auto">
              <a:xfrm>
                <a:off x="1878012" y="3498850"/>
                <a:ext cx="354013" cy="552450"/>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1" name="Freeform 46"/>
              <p:cNvSpPr>
                <a:spLocks/>
              </p:cNvSpPr>
              <p:nvPr/>
            </p:nvSpPr>
            <p:spPr bwMode="auto">
              <a:xfrm>
                <a:off x="1687512" y="3538538"/>
                <a:ext cx="95250" cy="100013"/>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2" name="Freeform 47"/>
              <p:cNvSpPr>
                <a:spLocks/>
              </p:cNvSpPr>
              <p:nvPr/>
            </p:nvSpPr>
            <p:spPr bwMode="auto">
              <a:xfrm>
                <a:off x="1755775" y="3144837"/>
                <a:ext cx="301625" cy="109538"/>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3" name="Freeform 48"/>
              <p:cNvSpPr>
                <a:spLocks/>
              </p:cNvSpPr>
              <p:nvPr/>
            </p:nvSpPr>
            <p:spPr bwMode="auto">
              <a:xfrm>
                <a:off x="5080000" y="2733675"/>
                <a:ext cx="49213" cy="22225"/>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4" name="Freeform 49"/>
              <p:cNvSpPr>
                <a:spLocks/>
              </p:cNvSpPr>
              <p:nvPr/>
            </p:nvSpPr>
            <p:spPr bwMode="auto">
              <a:xfrm>
                <a:off x="5067300" y="2749550"/>
                <a:ext cx="49213" cy="19050"/>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5" name="Freeform 50"/>
              <p:cNvSpPr>
                <a:spLocks/>
              </p:cNvSpPr>
              <p:nvPr/>
            </p:nvSpPr>
            <p:spPr bwMode="auto">
              <a:xfrm>
                <a:off x="4491037" y="2230437"/>
                <a:ext cx="169863" cy="82550"/>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6" name="Freeform 51"/>
              <p:cNvSpPr>
                <a:spLocks/>
              </p:cNvSpPr>
              <p:nvPr/>
            </p:nvSpPr>
            <p:spPr bwMode="auto">
              <a:xfrm>
                <a:off x="4332287" y="2108200"/>
                <a:ext cx="227013" cy="246063"/>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7" name="Freeform 52"/>
              <p:cNvSpPr>
                <a:spLocks/>
              </p:cNvSpPr>
              <p:nvPr/>
            </p:nvSpPr>
            <p:spPr bwMode="auto">
              <a:xfrm>
                <a:off x="5389562" y="3490912"/>
                <a:ext cx="47625" cy="57150"/>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8" name="Freeform 53"/>
              <p:cNvSpPr>
                <a:spLocks/>
              </p:cNvSpPr>
              <p:nvPr/>
            </p:nvSpPr>
            <p:spPr bwMode="auto">
              <a:xfrm>
                <a:off x="4446587" y="2073275"/>
                <a:ext cx="42863" cy="41275"/>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9" name="Freeform 54"/>
              <p:cNvSpPr>
                <a:spLocks/>
              </p:cNvSpPr>
              <p:nvPr/>
            </p:nvSpPr>
            <p:spPr bwMode="auto">
              <a:xfrm>
                <a:off x="4376737" y="2022475"/>
                <a:ext cx="68263" cy="90488"/>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0" name="Freeform 55"/>
              <p:cNvSpPr>
                <a:spLocks/>
              </p:cNvSpPr>
              <p:nvPr/>
            </p:nvSpPr>
            <p:spPr bwMode="auto">
              <a:xfrm>
                <a:off x="2114550" y="3252787"/>
                <a:ext cx="104775" cy="76200"/>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1" name="Freeform 56"/>
              <p:cNvSpPr>
                <a:spLocks/>
              </p:cNvSpPr>
              <p:nvPr/>
            </p:nvSpPr>
            <p:spPr bwMode="auto">
              <a:xfrm>
                <a:off x="3937000" y="2686050"/>
                <a:ext cx="585788" cy="595313"/>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2" name="Freeform 57"/>
              <p:cNvSpPr>
                <a:spLocks/>
              </p:cNvSpPr>
              <p:nvPr/>
            </p:nvSpPr>
            <p:spPr bwMode="auto">
              <a:xfrm>
                <a:off x="1820862" y="3863975"/>
                <a:ext cx="166688" cy="207963"/>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3" name="Freeform 58"/>
              <p:cNvSpPr>
                <a:spLocks/>
              </p:cNvSpPr>
              <p:nvPr/>
            </p:nvSpPr>
            <p:spPr bwMode="auto">
              <a:xfrm>
                <a:off x="4872037" y="2867025"/>
                <a:ext cx="361950" cy="315913"/>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4" name="Freeform 59"/>
              <p:cNvSpPr>
                <a:spLocks/>
              </p:cNvSpPr>
              <p:nvPr/>
            </p:nvSpPr>
            <p:spPr bwMode="auto">
              <a:xfrm>
                <a:off x="5230812" y="3316287"/>
                <a:ext cx="198438" cy="182563"/>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5" name="Freeform 60"/>
              <p:cNvSpPr>
                <a:spLocks/>
              </p:cNvSpPr>
              <p:nvPr/>
            </p:nvSpPr>
            <p:spPr bwMode="auto">
              <a:xfrm>
                <a:off x="3933825" y="2468562"/>
                <a:ext cx="328613" cy="255588"/>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6" name="Freeform 61"/>
              <p:cNvSpPr>
                <a:spLocks/>
              </p:cNvSpPr>
              <p:nvPr/>
            </p:nvSpPr>
            <p:spPr bwMode="auto">
              <a:xfrm>
                <a:off x="4730750" y="1963737"/>
                <a:ext cx="112713" cy="66675"/>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7" name="Freeform 62"/>
              <p:cNvSpPr>
                <a:spLocks/>
              </p:cNvSpPr>
              <p:nvPr/>
            </p:nvSpPr>
            <p:spPr bwMode="auto">
              <a:xfrm>
                <a:off x="5140325" y="3416300"/>
                <a:ext cx="431800" cy="379413"/>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8" name="Freeform 63"/>
              <p:cNvSpPr>
                <a:spLocks/>
              </p:cNvSpPr>
              <p:nvPr/>
            </p:nvSpPr>
            <p:spPr bwMode="auto">
              <a:xfrm>
                <a:off x="4618037" y="1657350"/>
                <a:ext cx="279400" cy="300038"/>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9" name="Freeform 64"/>
              <p:cNvSpPr>
                <a:spLocks/>
              </p:cNvSpPr>
              <p:nvPr/>
            </p:nvSpPr>
            <p:spPr bwMode="auto">
              <a:xfrm>
                <a:off x="2651125" y="5586413"/>
                <a:ext cx="84138" cy="38100"/>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0" name="Freeform 65"/>
              <p:cNvSpPr>
                <a:spLocks/>
              </p:cNvSpPr>
              <p:nvPr/>
            </p:nvSpPr>
            <p:spPr bwMode="auto">
              <a:xfrm>
                <a:off x="2592387" y="3719513"/>
                <a:ext cx="84138" cy="122238"/>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1" name="Freeform 66"/>
              <p:cNvSpPr>
                <a:spLocks/>
              </p:cNvSpPr>
              <p:nvPr/>
            </p:nvSpPr>
            <p:spPr bwMode="auto">
              <a:xfrm>
                <a:off x="4408487" y="2493962"/>
                <a:ext cx="26988" cy="52388"/>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2" name="Freeform 67"/>
              <p:cNvSpPr>
                <a:spLocks/>
              </p:cNvSpPr>
              <p:nvPr/>
            </p:nvSpPr>
            <p:spPr bwMode="auto">
              <a:xfrm>
                <a:off x="4064000" y="2230437"/>
                <a:ext cx="323850" cy="284163"/>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3" name="Freeform 68"/>
              <p:cNvSpPr>
                <a:spLocks/>
              </p:cNvSpPr>
              <p:nvPr/>
            </p:nvSpPr>
            <p:spPr bwMode="auto">
              <a:xfrm>
                <a:off x="4438650" y="3832225"/>
                <a:ext cx="163513" cy="207963"/>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4" name="Freeform 69"/>
              <p:cNvSpPr>
                <a:spLocks/>
              </p:cNvSpPr>
              <p:nvPr/>
            </p:nvSpPr>
            <p:spPr bwMode="auto">
              <a:xfrm>
                <a:off x="3995737" y="2101850"/>
                <a:ext cx="47625" cy="41275"/>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5" name="Freeform 70"/>
              <p:cNvSpPr>
                <a:spLocks/>
              </p:cNvSpPr>
              <p:nvPr/>
            </p:nvSpPr>
            <p:spPr bwMode="auto">
              <a:xfrm>
                <a:off x="4033837" y="1995487"/>
                <a:ext cx="190500" cy="273050"/>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6" name="Freeform 71"/>
              <p:cNvSpPr>
                <a:spLocks/>
              </p:cNvSpPr>
              <p:nvPr/>
            </p:nvSpPr>
            <p:spPr bwMode="auto">
              <a:xfrm>
                <a:off x="5237162" y="2474912"/>
                <a:ext cx="190500" cy="82550"/>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7" name="Freeform 72"/>
              <p:cNvSpPr>
                <a:spLocks/>
              </p:cNvSpPr>
              <p:nvPr/>
            </p:nvSpPr>
            <p:spPr bwMode="auto">
              <a:xfrm>
                <a:off x="4087812" y="3543300"/>
                <a:ext cx="125413" cy="209550"/>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8" name="Freeform 73"/>
              <p:cNvSpPr>
                <a:spLocks/>
              </p:cNvSpPr>
              <p:nvPr/>
            </p:nvSpPr>
            <p:spPr bwMode="auto">
              <a:xfrm>
                <a:off x="3743325" y="3494087"/>
                <a:ext cx="211138" cy="174625"/>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9" name="Freeform 74"/>
              <p:cNvSpPr>
                <a:spLocks/>
              </p:cNvSpPr>
              <p:nvPr/>
            </p:nvSpPr>
            <p:spPr bwMode="auto">
              <a:xfrm>
                <a:off x="3694112" y="3451225"/>
                <a:ext cx="87313" cy="25400"/>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0" name="Freeform 75"/>
              <p:cNvSpPr>
                <a:spLocks/>
              </p:cNvSpPr>
              <p:nvPr/>
            </p:nvSpPr>
            <p:spPr bwMode="auto">
              <a:xfrm>
                <a:off x="3698875" y="3492500"/>
                <a:ext cx="85725" cy="52388"/>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1" name="Freeform 76"/>
              <p:cNvSpPr>
                <a:spLocks/>
              </p:cNvSpPr>
              <p:nvPr/>
            </p:nvSpPr>
            <p:spPr bwMode="auto">
              <a:xfrm>
                <a:off x="4452937" y="3833813"/>
                <a:ext cx="58738" cy="41275"/>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2" name="Freeform 77"/>
              <p:cNvSpPr>
                <a:spLocks/>
              </p:cNvSpPr>
              <p:nvPr/>
            </p:nvSpPr>
            <p:spPr bwMode="auto">
              <a:xfrm>
                <a:off x="4827587" y="2732087"/>
                <a:ext cx="76200" cy="25400"/>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3" name="Freeform 78"/>
              <p:cNvSpPr>
                <a:spLocks/>
              </p:cNvSpPr>
              <p:nvPr/>
            </p:nvSpPr>
            <p:spPr bwMode="auto">
              <a:xfrm>
                <a:off x="4724400" y="2532062"/>
                <a:ext cx="166688" cy="176213"/>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4" name="Freeform 79"/>
              <p:cNvSpPr>
                <a:spLocks/>
              </p:cNvSpPr>
              <p:nvPr/>
            </p:nvSpPr>
            <p:spPr bwMode="auto">
              <a:xfrm>
                <a:off x="2809875" y="1341437"/>
                <a:ext cx="1154113" cy="609600"/>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5" name="Freeform 80"/>
              <p:cNvSpPr>
                <a:spLocks/>
              </p:cNvSpPr>
              <p:nvPr/>
            </p:nvSpPr>
            <p:spPr bwMode="auto">
              <a:xfrm>
                <a:off x="1516062" y="3321050"/>
                <a:ext cx="119063" cy="134938"/>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6" name="Freeform 81"/>
              <p:cNvSpPr>
                <a:spLocks/>
              </p:cNvSpPr>
              <p:nvPr/>
            </p:nvSpPr>
            <p:spPr bwMode="auto">
              <a:xfrm>
                <a:off x="2393950" y="3633788"/>
                <a:ext cx="139700" cy="233363"/>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7" name="Freeform 82"/>
              <p:cNvSpPr>
                <a:spLocks/>
              </p:cNvSpPr>
              <p:nvPr/>
            </p:nvSpPr>
            <p:spPr bwMode="auto">
              <a:xfrm>
                <a:off x="1598612" y="3381375"/>
                <a:ext cx="180975" cy="100013"/>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8" name="Freeform 83"/>
              <p:cNvSpPr>
                <a:spLocks/>
              </p:cNvSpPr>
              <p:nvPr/>
            </p:nvSpPr>
            <p:spPr bwMode="auto">
              <a:xfrm>
                <a:off x="4538662" y="2379662"/>
                <a:ext cx="149225" cy="130175"/>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9" name="Freeform 84"/>
              <p:cNvSpPr>
                <a:spLocks/>
              </p:cNvSpPr>
              <p:nvPr/>
            </p:nvSpPr>
            <p:spPr bwMode="auto">
              <a:xfrm>
                <a:off x="2041525" y="3252787"/>
                <a:ext cx="85725" cy="61913"/>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0" name="Freeform 85"/>
              <p:cNvSpPr>
                <a:spLocks/>
              </p:cNvSpPr>
              <p:nvPr/>
            </p:nvSpPr>
            <p:spPr bwMode="auto">
              <a:xfrm>
                <a:off x="4600575" y="2311400"/>
                <a:ext cx="165100" cy="92075"/>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1" name="Freeform 86"/>
              <p:cNvSpPr>
                <a:spLocks noEditPoints="1"/>
              </p:cNvSpPr>
              <p:nvPr/>
            </p:nvSpPr>
            <p:spPr bwMode="auto">
              <a:xfrm>
                <a:off x="6958012" y="3729038"/>
                <a:ext cx="1335088" cy="522288"/>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2" name="Freeform 87"/>
              <p:cNvSpPr>
                <a:spLocks/>
              </p:cNvSpPr>
              <p:nvPr/>
            </p:nvSpPr>
            <p:spPr bwMode="auto">
              <a:xfrm>
                <a:off x="6121400" y="2738437"/>
                <a:ext cx="800100" cy="908050"/>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3" name="Freeform 88"/>
              <p:cNvSpPr>
                <a:spLocks/>
              </p:cNvSpPr>
              <p:nvPr/>
            </p:nvSpPr>
            <p:spPr bwMode="auto">
              <a:xfrm>
                <a:off x="3932237" y="2103437"/>
                <a:ext cx="100013" cy="109538"/>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4" name="Freeform 89"/>
              <p:cNvSpPr>
                <a:spLocks/>
              </p:cNvSpPr>
              <p:nvPr/>
            </p:nvSpPr>
            <p:spPr bwMode="auto">
              <a:xfrm>
                <a:off x="5370512" y="2600325"/>
                <a:ext cx="598488" cy="481013"/>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5" name="Freeform 90"/>
              <p:cNvSpPr>
                <a:spLocks/>
              </p:cNvSpPr>
              <p:nvPr/>
            </p:nvSpPr>
            <p:spPr bwMode="auto">
              <a:xfrm>
                <a:off x="5254625" y="2676525"/>
                <a:ext cx="285750" cy="273050"/>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6" name="Freeform 91"/>
              <p:cNvSpPr>
                <a:spLocks/>
              </p:cNvSpPr>
              <p:nvPr/>
            </p:nvSpPr>
            <p:spPr bwMode="auto">
              <a:xfrm>
                <a:off x="3646487" y="1758950"/>
                <a:ext cx="234950" cy="88900"/>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7" name="Freeform 92"/>
              <p:cNvSpPr>
                <a:spLocks/>
              </p:cNvSpPr>
              <p:nvPr/>
            </p:nvSpPr>
            <p:spPr bwMode="auto">
              <a:xfrm>
                <a:off x="5135562" y="2811462"/>
                <a:ext cx="38100" cy="125413"/>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8" name="Freeform 93"/>
              <p:cNvSpPr>
                <a:spLocks/>
              </p:cNvSpPr>
              <p:nvPr/>
            </p:nvSpPr>
            <p:spPr bwMode="auto">
              <a:xfrm>
                <a:off x="4519612" y="2649537"/>
                <a:ext cx="82550" cy="52388"/>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9" name="Freeform 94"/>
              <p:cNvSpPr>
                <a:spLocks/>
              </p:cNvSpPr>
              <p:nvPr/>
            </p:nvSpPr>
            <p:spPr bwMode="auto">
              <a:xfrm>
                <a:off x="4400550" y="2551112"/>
                <a:ext cx="44450" cy="76200"/>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0" name="Freeform 95"/>
              <p:cNvSpPr>
                <a:spLocks/>
              </p:cNvSpPr>
              <p:nvPr/>
            </p:nvSpPr>
            <p:spPr bwMode="auto">
              <a:xfrm>
                <a:off x="4359275" y="2360612"/>
                <a:ext cx="319088" cy="298450"/>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1" name="Freeform 96"/>
              <p:cNvSpPr>
                <a:spLocks/>
              </p:cNvSpPr>
              <p:nvPr/>
            </p:nvSpPr>
            <p:spPr bwMode="auto">
              <a:xfrm>
                <a:off x="1930400" y="3298825"/>
                <a:ext cx="60325" cy="26988"/>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2" name="Freeform 97"/>
              <p:cNvSpPr>
                <a:spLocks/>
              </p:cNvSpPr>
              <p:nvPr/>
            </p:nvSpPr>
            <p:spPr bwMode="auto">
              <a:xfrm>
                <a:off x="5159375" y="2808287"/>
                <a:ext cx="111125" cy="138113"/>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 name="Freeform 98"/>
              <p:cNvSpPr>
                <a:spLocks/>
              </p:cNvSpPr>
              <p:nvPr/>
            </p:nvSpPr>
            <p:spPr bwMode="auto">
              <a:xfrm>
                <a:off x="7839075" y="2776537"/>
                <a:ext cx="60325" cy="53975"/>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4" name="Freeform 99"/>
              <p:cNvSpPr>
                <a:spLocks/>
              </p:cNvSpPr>
              <p:nvPr/>
            </p:nvSpPr>
            <p:spPr bwMode="auto">
              <a:xfrm>
                <a:off x="7759700" y="2546350"/>
                <a:ext cx="276225" cy="339725"/>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 name="Freeform 100"/>
              <p:cNvSpPr>
                <a:spLocks/>
              </p:cNvSpPr>
              <p:nvPr/>
            </p:nvSpPr>
            <p:spPr bwMode="auto">
              <a:xfrm>
                <a:off x="7885112" y="2409825"/>
                <a:ext cx="142875" cy="130175"/>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6" name="Freeform 101"/>
              <p:cNvSpPr>
                <a:spLocks/>
              </p:cNvSpPr>
              <p:nvPr/>
            </p:nvSpPr>
            <p:spPr bwMode="auto">
              <a:xfrm>
                <a:off x="5372100" y="2095500"/>
                <a:ext cx="1035050" cy="474663"/>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 name="Freeform 102"/>
              <p:cNvSpPr>
                <a:spLocks/>
              </p:cNvSpPr>
              <p:nvPr/>
            </p:nvSpPr>
            <p:spPr bwMode="auto">
              <a:xfrm>
                <a:off x="5170487" y="3727450"/>
                <a:ext cx="231775" cy="336550"/>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8" name="Freeform 103"/>
              <p:cNvSpPr>
                <a:spLocks/>
              </p:cNvSpPr>
              <p:nvPr/>
            </p:nvSpPr>
            <p:spPr bwMode="auto">
              <a:xfrm>
                <a:off x="6049962" y="2484437"/>
                <a:ext cx="263525" cy="130175"/>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 name="Freeform 104"/>
              <p:cNvSpPr>
                <a:spLocks/>
              </p:cNvSpPr>
              <p:nvPr/>
            </p:nvSpPr>
            <p:spPr bwMode="auto">
              <a:xfrm>
                <a:off x="7143750" y="3429000"/>
                <a:ext cx="153988" cy="134938"/>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 name="Freeform 105"/>
              <p:cNvSpPr>
                <a:spLocks/>
              </p:cNvSpPr>
              <p:nvPr/>
            </p:nvSpPr>
            <p:spPr bwMode="auto">
              <a:xfrm>
                <a:off x="7607300" y="2636837"/>
                <a:ext cx="122238" cy="138113"/>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 name="Freeform 106"/>
              <p:cNvSpPr>
                <a:spLocks/>
              </p:cNvSpPr>
              <p:nvPr/>
            </p:nvSpPr>
            <p:spPr bwMode="auto">
              <a:xfrm>
                <a:off x="4714875" y="2484437"/>
                <a:ext cx="44450" cy="46038"/>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 name="Freeform 107"/>
              <p:cNvSpPr>
                <a:spLocks/>
              </p:cNvSpPr>
              <p:nvPr/>
            </p:nvSpPr>
            <p:spPr bwMode="auto">
              <a:xfrm>
                <a:off x="5487987" y="2917825"/>
                <a:ext cx="53975" cy="50800"/>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 name="Freeform 108"/>
              <p:cNvSpPr>
                <a:spLocks/>
              </p:cNvSpPr>
              <p:nvPr/>
            </p:nvSpPr>
            <p:spPr bwMode="auto">
              <a:xfrm>
                <a:off x="7048500" y="3168650"/>
                <a:ext cx="239713" cy="282575"/>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 name="Freeform 109"/>
              <p:cNvSpPr>
                <a:spLocks/>
              </p:cNvSpPr>
              <p:nvPr/>
            </p:nvSpPr>
            <p:spPr bwMode="auto">
              <a:xfrm>
                <a:off x="5153025" y="2767012"/>
                <a:ext cx="38100" cy="50800"/>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 name="Freeform 110"/>
              <p:cNvSpPr>
                <a:spLocks/>
              </p:cNvSpPr>
              <p:nvPr/>
            </p:nvSpPr>
            <p:spPr bwMode="auto">
              <a:xfrm>
                <a:off x="3849687" y="3627438"/>
                <a:ext cx="112713" cy="138113"/>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6" name="Freeform 111"/>
              <p:cNvSpPr>
                <a:spLocks/>
              </p:cNvSpPr>
              <p:nvPr/>
            </p:nvSpPr>
            <p:spPr bwMode="auto">
              <a:xfrm>
                <a:off x="4445000" y="2816225"/>
                <a:ext cx="454025" cy="447675"/>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7" name="Freeform 112"/>
              <p:cNvSpPr>
                <a:spLocks/>
              </p:cNvSpPr>
              <p:nvPr/>
            </p:nvSpPr>
            <p:spPr bwMode="auto">
              <a:xfrm>
                <a:off x="6500812" y="3584575"/>
                <a:ext cx="61913" cy="127000"/>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8" name="Freeform 113"/>
              <p:cNvSpPr>
                <a:spLocks/>
              </p:cNvSpPr>
              <p:nvPr/>
            </p:nvSpPr>
            <p:spPr bwMode="auto">
              <a:xfrm>
                <a:off x="4937125" y="4854575"/>
                <a:ext cx="66675" cy="65088"/>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 name="Freeform 114"/>
              <p:cNvSpPr>
                <a:spLocks/>
              </p:cNvSpPr>
              <p:nvPr/>
            </p:nvSpPr>
            <p:spPr bwMode="auto">
              <a:xfrm>
                <a:off x="4691062" y="2065337"/>
                <a:ext cx="139700" cy="76200"/>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 name="Freeform 115"/>
              <p:cNvSpPr>
                <a:spLocks/>
              </p:cNvSpPr>
              <p:nvPr/>
            </p:nvSpPr>
            <p:spPr bwMode="auto">
              <a:xfrm>
                <a:off x="4325937" y="2262187"/>
                <a:ext cx="14288" cy="22225"/>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 name="Freeform 116"/>
              <p:cNvSpPr>
                <a:spLocks/>
              </p:cNvSpPr>
              <p:nvPr/>
            </p:nvSpPr>
            <p:spPr bwMode="auto">
              <a:xfrm>
                <a:off x="4689475" y="2014537"/>
                <a:ext cx="173038" cy="74613"/>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 name="Freeform 117"/>
              <p:cNvSpPr>
                <a:spLocks/>
              </p:cNvSpPr>
              <p:nvPr/>
            </p:nvSpPr>
            <p:spPr bwMode="auto">
              <a:xfrm>
                <a:off x="3695700" y="2730500"/>
                <a:ext cx="455613" cy="471488"/>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 name="Freeform 118"/>
              <p:cNvSpPr>
                <a:spLocks/>
              </p:cNvSpPr>
              <p:nvPr/>
            </p:nvSpPr>
            <p:spPr bwMode="auto">
              <a:xfrm>
                <a:off x="4865687" y="2316162"/>
                <a:ext cx="95250" cy="96838"/>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 name="Freeform 119"/>
              <p:cNvSpPr>
                <a:spLocks/>
              </p:cNvSpPr>
              <p:nvPr/>
            </p:nvSpPr>
            <p:spPr bwMode="auto">
              <a:xfrm>
                <a:off x="5416550" y="4306888"/>
                <a:ext cx="223838" cy="446088"/>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5" name="Freeform 120"/>
              <p:cNvSpPr>
                <a:spLocks/>
              </p:cNvSpPr>
              <p:nvPr/>
            </p:nvSpPr>
            <p:spPr bwMode="auto">
              <a:xfrm>
                <a:off x="935037" y="2830512"/>
                <a:ext cx="765175" cy="598488"/>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6" name="Freeform 121"/>
              <p:cNvSpPr>
                <a:spLocks/>
              </p:cNvSpPr>
              <p:nvPr/>
            </p:nvSpPr>
            <p:spPr bwMode="auto">
              <a:xfrm>
                <a:off x="4727575" y="2516187"/>
                <a:ext cx="66675" cy="47625"/>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 name="Freeform 122"/>
              <p:cNvSpPr>
                <a:spLocks/>
              </p:cNvSpPr>
              <p:nvPr/>
            </p:nvSpPr>
            <p:spPr bwMode="auto">
              <a:xfrm>
                <a:off x="3830637" y="3086100"/>
                <a:ext cx="474663" cy="490538"/>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8" name="Freeform 123"/>
              <p:cNvSpPr>
                <a:spLocks/>
              </p:cNvSpPr>
              <p:nvPr/>
            </p:nvSpPr>
            <p:spPr bwMode="auto">
              <a:xfrm>
                <a:off x="6819900" y="2974975"/>
                <a:ext cx="254000" cy="606425"/>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 name="Freeform 124"/>
              <p:cNvSpPr>
                <a:spLocks/>
              </p:cNvSpPr>
              <p:nvPr/>
            </p:nvSpPr>
            <p:spPr bwMode="auto">
              <a:xfrm>
                <a:off x="4672012" y="2476500"/>
                <a:ext cx="49213" cy="53975"/>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0" name="Freeform 125"/>
              <p:cNvSpPr>
                <a:spLocks/>
              </p:cNvSpPr>
              <p:nvPr/>
            </p:nvSpPr>
            <p:spPr bwMode="auto">
              <a:xfrm>
                <a:off x="6416675" y="2201862"/>
                <a:ext cx="865188" cy="338138"/>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 name="Freeform 126"/>
              <p:cNvSpPr>
                <a:spLocks/>
              </p:cNvSpPr>
              <p:nvPr/>
            </p:nvSpPr>
            <p:spPr bwMode="auto">
              <a:xfrm>
                <a:off x="5054600" y="4249738"/>
                <a:ext cx="306388" cy="541338"/>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2" name="Freeform 127"/>
              <p:cNvSpPr>
                <a:spLocks/>
              </p:cNvSpPr>
              <p:nvPr/>
            </p:nvSpPr>
            <p:spPr bwMode="auto">
              <a:xfrm>
                <a:off x="3694112" y="3005137"/>
                <a:ext cx="347663" cy="422275"/>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3" name="Freeform 128"/>
              <p:cNvSpPr>
                <a:spLocks/>
              </p:cNvSpPr>
              <p:nvPr/>
            </p:nvSpPr>
            <p:spPr bwMode="auto">
              <a:xfrm>
                <a:off x="5127625" y="4213225"/>
                <a:ext cx="85725" cy="249238"/>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4" name="Freeform 129"/>
              <p:cNvSpPr>
                <a:spLocks noEditPoints="1"/>
              </p:cNvSpPr>
              <p:nvPr/>
            </p:nvSpPr>
            <p:spPr bwMode="auto">
              <a:xfrm>
                <a:off x="7096125" y="3681413"/>
                <a:ext cx="557213" cy="201613"/>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5" name="Freeform 130"/>
              <p:cNvSpPr>
                <a:spLocks/>
              </p:cNvSpPr>
              <p:nvPr/>
            </p:nvSpPr>
            <p:spPr bwMode="auto">
              <a:xfrm>
                <a:off x="4519612" y="4467225"/>
                <a:ext cx="384175" cy="400050"/>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6" name="Freeform 131"/>
              <p:cNvSpPr>
                <a:spLocks/>
              </p:cNvSpPr>
              <p:nvPr/>
            </p:nvSpPr>
            <p:spPr bwMode="auto">
              <a:xfrm>
                <a:off x="8882062" y="4572000"/>
                <a:ext cx="68263" cy="76200"/>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7" name="Freeform 132"/>
              <p:cNvSpPr>
                <a:spLocks/>
              </p:cNvSpPr>
              <p:nvPr/>
            </p:nvSpPr>
            <p:spPr bwMode="auto">
              <a:xfrm>
                <a:off x="4191000" y="3135312"/>
                <a:ext cx="446088" cy="388938"/>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8" name="Freeform 133"/>
              <p:cNvSpPr>
                <a:spLocks/>
              </p:cNvSpPr>
              <p:nvPr/>
            </p:nvSpPr>
            <p:spPr bwMode="auto">
              <a:xfrm>
                <a:off x="4260850" y="3451225"/>
                <a:ext cx="342900" cy="317500"/>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9" name="Freeform 134"/>
              <p:cNvSpPr>
                <a:spLocks/>
              </p:cNvSpPr>
              <p:nvPr/>
            </p:nvSpPr>
            <p:spPr bwMode="auto">
              <a:xfrm>
                <a:off x="1643062" y="3413125"/>
                <a:ext cx="136525" cy="142875"/>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0" name="Freeform 135"/>
              <p:cNvSpPr>
                <a:spLocks/>
              </p:cNvSpPr>
              <p:nvPr/>
            </p:nvSpPr>
            <p:spPr bwMode="auto">
              <a:xfrm>
                <a:off x="4265612" y="2155825"/>
                <a:ext cx="92075" cy="85725"/>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1" name="Freeform 136"/>
              <p:cNvSpPr>
                <a:spLocks/>
              </p:cNvSpPr>
              <p:nvPr/>
            </p:nvSpPr>
            <p:spPr bwMode="auto">
              <a:xfrm>
                <a:off x="4295775" y="1628775"/>
                <a:ext cx="539750" cy="382588"/>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2" name="Freeform 137"/>
              <p:cNvSpPr>
                <a:spLocks/>
              </p:cNvSpPr>
              <p:nvPr/>
            </p:nvSpPr>
            <p:spPr bwMode="auto">
              <a:xfrm>
                <a:off x="4570412" y="1447800"/>
                <a:ext cx="76200" cy="23813"/>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3" name="Freeform 138"/>
              <p:cNvSpPr>
                <a:spLocks/>
              </p:cNvSpPr>
              <p:nvPr/>
            </p:nvSpPr>
            <p:spPr bwMode="auto">
              <a:xfrm>
                <a:off x="4373562" y="1412875"/>
                <a:ext cx="206375" cy="74613"/>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4" name="Freeform 139"/>
              <p:cNvSpPr>
                <a:spLocks/>
              </p:cNvSpPr>
              <p:nvPr/>
            </p:nvSpPr>
            <p:spPr bwMode="auto">
              <a:xfrm>
                <a:off x="4495800" y="1400175"/>
                <a:ext cx="184150" cy="26988"/>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5" name="Freeform 140"/>
              <p:cNvSpPr>
                <a:spLocks/>
              </p:cNvSpPr>
              <p:nvPr/>
            </p:nvSpPr>
            <p:spPr bwMode="auto">
              <a:xfrm>
                <a:off x="6429375" y="2906712"/>
                <a:ext cx="241300" cy="131763"/>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6" name="Freeform 141"/>
              <p:cNvSpPr>
                <a:spLocks noEditPoints="1"/>
              </p:cNvSpPr>
              <p:nvPr/>
            </p:nvSpPr>
            <p:spPr bwMode="auto">
              <a:xfrm>
                <a:off x="8512175" y="5045075"/>
                <a:ext cx="517525" cy="398463"/>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7" name="Freeform 142"/>
              <p:cNvSpPr>
                <a:spLocks/>
              </p:cNvSpPr>
              <p:nvPr/>
            </p:nvSpPr>
            <p:spPr bwMode="auto">
              <a:xfrm>
                <a:off x="5675312" y="3087687"/>
                <a:ext cx="212725" cy="273050"/>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8" name="Freeform 143"/>
              <p:cNvSpPr>
                <a:spLocks/>
              </p:cNvSpPr>
              <p:nvPr/>
            </p:nvSpPr>
            <p:spPr bwMode="auto">
              <a:xfrm>
                <a:off x="5884862" y="2686050"/>
                <a:ext cx="430213" cy="441325"/>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9" name="Freeform 144"/>
              <p:cNvSpPr>
                <a:spLocks/>
              </p:cNvSpPr>
              <p:nvPr/>
            </p:nvSpPr>
            <p:spPr bwMode="auto">
              <a:xfrm>
                <a:off x="1768475" y="3592513"/>
                <a:ext cx="166688" cy="77788"/>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0" name="Freeform 145"/>
              <p:cNvSpPr>
                <a:spLocks/>
              </p:cNvSpPr>
              <p:nvPr/>
            </p:nvSpPr>
            <p:spPr bwMode="auto">
              <a:xfrm>
                <a:off x="1809750" y="3911600"/>
                <a:ext cx="384175" cy="603250"/>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1" name="Freeform 146"/>
              <p:cNvSpPr>
                <a:spLocks noEditPoints="1"/>
              </p:cNvSpPr>
              <p:nvPr/>
            </p:nvSpPr>
            <p:spPr bwMode="auto">
              <a:xfrm>
                <a:off x="7589837" y="3298825"/>
                <a:ext cx="274638" cy="425450"/>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2" name="Freeform 147"/>
              <p:cNvSpPr>
                <a:spLocks/>
              </p:cNvSpPr>
              <p:nvPr/>
            </p:nvSpPr>
            <p:spPr bwMode="auto">
              <a:xfrm>
                <a:off x="8683625" y="4075113"/>
                <a:ext cx="41275" cy="61913"/>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3" name="Freeform 148"/>
              <p:cNvSpPr>
                <a:spLocks/>
              </p:cNvSpPr>
              <p:nvPr/>
            </p:nvSpPr>
            <p:spPr bwMode="auto">
              <a:xfrm>
                <a:off x="8502650" y="4046538"/>
                <a:ext cx="119063" cy="71438"/>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4" name="Freeform 149"/>
              <p:cNvSpPr>
                <a:spLocks/>
              </p:cNvSpPr>
              <p:nvPr/>
            </p:nvSpPr>
            <p:spPr bwMode="auto">
              <a:xfrm>
                <a:off x="8281987" y="3994150"/>
                <a:ext cx="279400" cy="266700"/>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5" name="Freeform 150"/>
              <p:cNvSpPr>
                <a:spLocks/>
              </p:cNvSpPr>
              <p:nvPr/>
            </p:nvSpPr>
            <p:spPr bwMode="auto">
              <a:xfrm>
                <a:off x="8575675" y="3990975"/>
                <a:ext cx="69850" cy="74613"/>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6" name="Freeform 151"/>
              <p:cNvSpPr>
                <a:spLocks/>
              </p:cNvSpPr>
              <p:nvPr/>
            </p:nvSpPr>
            <p:spPr bwMode="auto">
              <a:xfrm>
                <a:off x="4530725" y="2112962"/>
                <a:ext cx="257175" cy="185738"/>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7" name="Freeform 152"/>
              <p:cNvSpPr>
                <a:spLocks/>
              </p:cNvSpPr>
              <p:nvPr/>
            </p:nvSpPr>
            <p:spPr bwMode="auto">
              <a:xfrm>
                <a:off x="2249487" y="3298825"/>
                <a:ext cx="47625" cy="17463"/>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8" name="Freeform 153"/>
              <p:cNvSpPr>
                <a:spLocks/>
              </p:cNvSpPr>
              <p:nvPr/>
            </p:nvSpPr>
            <p:spPr bwMode="auto">
              <a:xfrm>
                <a:off x="7521575" y="2493962"/>
                <a:ext cx="134938" cy="174625"/>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9" name="Freeform 154"/>
              <p:cNvSpPr>
                <a:spLocks/>
              </p:cNvSpPr>
              <p:nvPr/>
            </p:nvSpPr>
            <p:spPr bwMode="auto">
              <a:xfrm>
                <a:off x="3924300" y="2516187"/>
                <a:ext cx="87313" cy="179388"/>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0" name="Freeform 155"/>
              <p:cNvSpPr>
                <a:spLocks/>
              </p:cNvSpPr>
              <p:nvPr/>
            </p:nvSpPr>
            <p:spPr bwMode="auto">
              <a:xfrm>
                <a:off x="2393950" y="4546600"/>
                <a:ext cx="247650" cy="271463"/>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1" name="Freeform 156"/>
              <p:cNvSpPr>
                <a:spLocks/>
              </p:cNvSpPr>
              <p:nvPr/>
            </p:nvSpPr>
            <p:spPr bwMode="auto">
              <a:xfrm>
                <a:off x="5153025" y="2836862"/>
                <a:ext cx="17463" cy="38100"/>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2" name="Freeform 157"/>
              <p:cNvSpPr>
                <a:spLocks/>
              </p:cNvSpPr>
              <p:nvPr/>
            </p:nvSpPr>
            <p:spPr bwMode="auto">
              <a:xfrm>
                <a:off x="5618162" y="3048000"/>
                <a:ext cx="26988" cy="50800"/>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3" name="Freeform 158"/>
              <p:cNvSpPr>
                <a:spLocks/>
              </p:cNvSpPr>
              <p:nvPr/>
            </p:nvSpPr>
            <p:spPr bwMode="auto">
              <a:xfrm>
                <a:off x="4706937" y="2324100"/>
                <a:ext cx="250825" cy="147638"/>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4" name="Freeform 159"/>
              <p:cNvSpPr>
                <a:spLocks/>
              </p:cNvSpPr>
              <p:nvPr/>
            </p:nvSpPr>
            <p:spPr bwMode="auto">
              <a:xfrm>
                <a:off x="7673975" y="2127250"/>
                <a:ext cx="238125" cy="269875"/>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5" name="Freeform 160"/>
              <p:cNvSpPr>
                <a:spLocks/>
              </p:cNvSpPr>
              <p:nvPr/>
            </p:nvSpPr>
            <p:spPr bwMode="auto">
              <a:xfrm>
                <a:off x="4664075" y="2101850"/>
                <a:ext cx="76200" cy="26988"/>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6" name="Freeform 161"/>
              <p:cNvSpPr>
                <a:spLocks/>
              </p:cNvSpPr>
              <p:nvPr/>
            </p:nvSpPr>
            <p:spPr bwMode="auto">
              <a:xfrm>
                <a:off x="6980237" y="1558925"/>
                <a:ext cx="80963" cy="17463"/>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7" name="Freeform 162"/>
              <p:cNvSpPr>
                <a:spLocks/>
              </p:cNvSpPr>
              <p:nvPr/>
            </p:nvSpPr>
            <p:spPr bwMode="auto">
              <a:xfrm>
                <a:off x="7024687" y="1517650"/>
                <a:ext cx="101600" cy="20638"/>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8" name="Freeform 163"/>
              <p:cNvSpPr>
                <a:spLocks/>
              </p:cNvSpPr>
              <p:nvPr/>
            </p:nvSpPr>
            <p:spPr bwMode="auto">
              <a:xfrm>
                <a:off x="6835775" y="1501775"/>
                <a:ext cx="176213" cy="38100"/>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9" name="Freeform 164"/>
              <p:cNvSpPr>
                <a:spLocks/>
              </p:cNvSpPr>
              <p:nvPr/>
            </p:nvSpPr>
            <p:spPr bwMode="auto">
              <a:xfrm>
                <a:off x="5230812" y="1482725"/>
                <a:ext cx="268288" cy="160338"/>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0" name="Freeform 165"/>
              <p:cNvSpPr>
                <a:spLocks/>
              </p:cNvSpPr>
              <p:nvPr/>
            </p:nvSpPr>
            <p:spPr bwMode="auto">
              <a:xfrm>
                <a:off x="6043612" y="1427162"/>
                <a:ext cx="98425" cy="33338"/>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1" name="Freeform 166"/>
              <p:cNvSpPr>
                <a:spLocks/>
              </p:cNvSpPr>
              <p:nvPr/>
            </p:nvSpPr>
            <p:spPr bwMode="auto">
              <a:xfrm>
                <a:off x="4989512" y="1393825"/>
                <a:ext cx="119063" cy="19050"/>
              </a:xfrm>
              <a:custGeom>
                <a:avLst/>
                <a:gdLst>
                  <a:gd name="T0" fmla="*/ 72 w 75"/>
                  <a:gd name="T1" fmla="*/ 5 h 12"/>
                  <a:gd name="T2" fmla="*/ 58 w 75"/>
                  <a:gd name="T3" fmla="*/ 7 h 12"/>
                  <a:gd name="T4" fmla="*/ 48 w 75"/>
                  <a:gd name="T5" fmla="*/ 8 h 12"/>
                  <a:gd name="T6" fmla="*/ 48 w 75"/>
                  <a:gd name="T7" fmla="*/ 10 h 12"/>
                  <a:gd name="T8" fmla="*/ 36 w 75"/>
                  <a:gd name="T9" fmla="*/ 12 h 12"/>
                  <a:gd name="T10" fmla="*/ 22 w 75"/>
                  <a:gd name="T11" fmla="*/ 9 h 12"/>
                  <a:gd name="T12" fmla="*/ 26 w 75"/>
                  <a:gd name="T13" fmla="*/ 5 h 12"/>
                  <a:gd name="T14" fmla="*/ 0 w 75"/>
                  <a:gd name="T15" fmla="*/ 5 h 12"/>
                  <a:gd name="T16" fmla="*/ 21 w 75"/>
                  <a:gd name="T17" fmla="*/ 2 h 12"/>
                  <a:gd name="T18" fmla="*/ 38 w 75"/>
                  <a:gd name="T19" fmla="*/ 2 h 12"/>
                  <a:gd name="T20" fmla="*/ 43 w 75"/>
                  <a:gd name="T21" fmla="*/ 5 h 12"/>
                  <a:gd name="T22" fmla="*/ 47 w 75"/>
                  <a:gd name="T23" fmla="*/ 2 h 12"/>
                  <a:gd name="T24" fmla="*/ 56 w 75"/>
                  <a:gd name="T25" fmla="*/ 0 h 12"/>
                  <a:gd name="T26" fmla="*/ 75 w 75"/>
                  <a:gd name="T27" fmla="*/ 3 h 12"/>
                  <a:gd name="T28" fmla="*/ 72 w 7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2" name="Freeform 167"/>
              <p:cNvSpPr>
                <a:spLocks/>
              </p:cNvSpPr>
              <p:nvPr/>
            </p:nvSpPr>
            <p:spPr bwMode="auto">
              <a:xfrm>
                <a:off x="5830887" y="1387475"/>
                <a:ext cx="198438" cy="53975"/>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3" name="Freeform 168"/>
              <p:cNvSpPr>
                <a:spLocks/>
              </p:cNvSpPr>
              <p:nvPr/>
            </p:nvSpPr>
            <p:spPr bwMode="auto">
              <a:xfrm>
                <a:off x="5029200" y="3946525"/>
                <a:ext cx="52388" cy="58738"/>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4" name="Freeform 169"/>
              <p:cNvSpPr>
                <a:spLocks/>
              </p:cNvSpPr>
              <p:nvPr/>
            </p:nvSpPr>
            <p:spPr bwMode="auto">
              <a:xfrm>
                <a:off x="3694112" y="2997200"/>
                <a:ext cx="244475" cy="219075"/>
              </a:xfrm>
              <a:custGeom>
                <a:avLst/>
                <a:gdLst>
                  <a:gd name="T0" fmla="*/ 151 w 154"/>
                  <a:gd name="T1" fmla="*/ 11 h 138"/>
                  <a:gd name="T2" fmla="*/ 151 w 154"/>
                  <a:gd name="T3" fmla="*/ 0 h 138"/>
                  <a:gd name="T4" fmla="*/ 154 w 154"/>
                  <a:gd name="T5" fmla="*/ 0 h 138"/>
                  <a:gd name="T6" fmla="*/ 154 w 154"/>
                  <a:gd name="T7" fmla="*/ 1 h 138"/>
                  <a:gd name="T8" fmla="*/ 153 w 154"/>
                  <a:gd name="T9" fmla="*/ 5 h 138"/>
                  <a:gd name="T10" fmla="*/ 153 w 154"/>
                  <a:gd name="T11" fmla="*/ 37 h 138"/>
                  <a:gd name="T12" fmla="*/ 94 w 154"/>
                  <a:gd name="T13" fmla="*/ 36 h 138"/>
                  <a:gd name="T14" fmla="*/ 93 w 154"/>
                  <a:gd name="T15" fmla="*/ 89 h 138"/>
                  <a:gd name="T16" fmla="*/ 77 w 154"/>
                  <a:gd name="T17" fmla="*/ 91 h 138"/>
                  <a:gd name="T18" fmla="*/ 72 w 154"/>
                  <a:gd name="T19" fmla="*/ 101 h 138"/>
                  <a:gd name="T20" fmla="*/ 75 w 154"/>
                  <a:gd name="T21" fmla="*/ 131 h 138"/>
                  <a:gd name="T22" fmla="*/ 4 w 154"/>
                  <a:gd name="T23" fmla="*/ 131 h 138"/>
                  <a:gd name="T24" fmla="*/ 0 w 154"/>
                  <a:gd name="T25" fmla="*/ 138 h 138"/>
                  <a:gd name="T26" fmla="*/ 1 w 154"/>
                  <a:gd name="T27" fmla="*/ 129 h 138"/>
                  <a:gd name="T28" fmla="*/ 1 w 154"/>
                  <a:gd name="T29" fmla="*/ 129 h 138"/>
                  <a:gd name="T30" fmla="*/ 42 w 154"/>
                  <a:gd name="T31" fmla="*/ 128 h 138"/>
                  <a:gd name="T32" fmla="*/ 44 w 154"/>
                  <a:gd name="T33" fmla="*/ 120 h 138"/>
                  <a:gd name="T34" fmla="*/ 52 w 154"/>
                  <a:gd name="T35" fmla="*/ 111 h 138"/>
                  <a:gd name="T36" fmla="*/ 59 w 154"/>
                  <a:gd name="T37" fmla="*/ 82 h 138"/>
                  <a:gd name="T38" fmla="*/ 84 w 154"/>
                  <a:gd name="T39" fmla="*/ 60 h 138"/>
                  <a:gd name="T40" fmla="*/ 93 w 154"/>
                  <a:gd name="T41" fmla="*/ 34 h 138"/>
                  <a:gd name="T42" fmla="*/ 99 w 154"/>
                  <a:gd name="T43" fmla="*/ 32 h 138"/>
                  <a:gd name="T44" fmla="*/ 105 w 154"/>
                  <a:gd name="T45" fmla="*/ 16 h 138"/>
                  <a:gd name="T46" fmla="*/ 120 w 154"/>
                  <a:gd name="T47" fmla="*/ 14 h 138"/>
                  <a:gd name="T48" fmla="*/ 126 w 154"/>
                  <a:gd name="T49" fmla="*/ 16 h 138"/>
                  <a:gd name="T50" fmla="*/ 134 w 154"/>
                  <a:gd name="T51" fmla="*/ 16 h 138"/>
                  <a:gd name="T52" fmla="*/ 140 w 154"/>
                  <a:gd name="T53" fmla="*/ 12 h 138"/>
                  <a:gd name="T54" fmla="*/ 151 w 154"/>
                  <a:gd name="T55"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5" name="Freeform 170"/>
              <p:cNvSpPr>
                <a:spLocks/>
              </p:cNvSpPr>
              <p:nvPr/>
            </p:nvSpPr>
            <p:spPr bwMode="auto">
              <a:xfrm>
                <a:off x="5156200" y="2849562"/>
                <a:ext cx="614363" cy="520700"/>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6" name="Freeform 171"/>
              <p:cNvSpPr>
                <a:spLocks/>
              </p:cNvSpPr>
              <p:nvPr/>
            </p:nvSpPr>
            <p:spPr bwMode="auto">
              <a:xfrm>
                <a:off x="4818062" y="3182937"/>
                <a:ext cx="468313" cy="441325"/>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7" name="Freeform 172"/>
              <p:cNvSpPr>
                <a:spLocks/>
              </p:cNvSpPr>
              <p:nvPr/>
            </p:nvSpPr>
            <p:spPr bwMode="auto">
              <a:xfrm>
                <a:off x="4876800" y="3505200"/>
                <a:ext cx="333375" cy="288925"/>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8" name="Freeform 173"/>
              <p:cNvSpPr>
                <a:spLocks/>
              </p:cNvSpPr>
              <p:nvPr/>
            </p:nvSpPr>
            <p:spPr bwMode="auto">
              <a:xfrm>
                <a:off x="3671887" y="3362325"/>
                <a:ext cx="177800" cy="139700"/>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9" name="Freeform 174"/>
              <p:cNvSpPr>
                <a:spLocks/>
              </p:cNvSpPr>
              <p:nvPr/>
            </p:nvSpPr>
            <p:spPr bwMode="auto">
              <a:xfrm>
                <a:off x="8866187" y="4246563"/>
                <a:ext cx="28575" cy="19050"/>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0" name="Freeform 175"/>
              <p:cNvSpPr>
                <a:spLocks/>
              </p:cNvSpPr>
              <p:nvPr/>
            </p:nvSpPr>
            <p:spPr bwMode="auto">
              <a:xfrm>
                <a:off x="8820150" y="4214813"/>
                <a:ext cx="34925" cy="20638"/>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1" name="Freeform 176"/>
              <p:cNvSpPr>
                <a:spLocks/>
              </p:cNvSpPr>
              <p:nvPr/>
            </p:nvSpPr>
            <p:spPr bwMode="auto">
              <a:xfrm>
                <a:off x="8851900" y="4183063"/>
                <a:ext cx="26988" cy="49213"/>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2" name="Freeform 177"/>
              <p:cNvSpPr>
                <a:spLocks/>
              </p:cNvSpPr>
              <p:nvPr/>
            </p:nvSpPr>
            <p:spPr bwMode="auto">
              <a:xfrm>
                <a:off x="8786812" y="4151313"/>
                <a:ext cx="46038" cy="39688"/>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3" name="Freeform 178"/>
              <p:cNvSpPr>
                <a:spLocks/>
              </p:cNvSpPr>
              <p:nvPr/>
            </p:nvSpPr>
            <p:spPr bwMode="auto">
              <a:xfrm>
                <a:off x="8737600" y="4125913"/>
                <a:ext cx="28575" cy="26988"/>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4" name="Freeform 179"/>
              <p:cNvSpPr>
                <a:spLocks/>
              </p:cNvSpPr>
              <p:nvPr/>
            </p:nvSpPr>
            <p:spPr bwMode="auto">
              <a:xfrm>
                <a:off x="3797300" y="3578225"/>
                <a:ext cx="87313" cy="107950"/>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5" name="Freeform 180"/>
              <p:cNvSpPr>
                <a:spLocks/>
              </p:cNvSpPr>
              <p:nvPr/>
            </p:nvSpPr>
            <p:spPr bwMode="auto">
              <a:xfrm>
                <a:off x="1574800" y="3433762"/>
                <a:ext cx="69850" cy="41275"/>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6" name="Freeform 181"/>
              <p:cNvSpPr>
                <a:spLocks/>
              </p:cNvSpPr>
              <p:nvPr/>
            </p:nvSpPr>
            <p:spPr bwMode="auto">
              <a:xfrm>
                <a:off x="5418137" y="3530600"/>
                <a:ext cx="185738" cy="114300"/>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7" name="Freeform 182"/>
              <p:cNvSpPr>
                <a:spLocks/>
              </p:cNvSpPr>
              <p:nvPr/>
            </p:nvSpPr>
            <p:spPr bwMode="auto">
              <a:xfrm>
                <a:off x="5376862" y="3513137"/>
                <a:ext cx="287338" cy="450850"/>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8" name="Freeform 183"/>
              <p:cNvSpPr>
                <a:spLocks/>
              </p:cNvSpPr>
              <p:nvPr/>
            </p:nvSpPr>
            <p:spPr bwMode="auto">
              <a:xfrm>
                <a:off x="4672012" y="2390775"/>
                <a:ext cx="117475" cy="127000"/>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9" name="Freeform 184"/>
              <p:cNvSpPr>
                <a:spLocks/>
              </p:cNvSpPr>
              <p:nvPr/>
            </p:nvSpPr>
            <p:spPr bwMode="auto">
              <a:xfrm>
                <a:off x="2490787" y="3709988"/>
                <a:ext cx="119063" cy="139700"/>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0" name="Freeform 185"/>
              <p:cNvSpPr>
                <a:spLocks/>
              </p:cNvSpPr>
              <p:nvPr/>
            </p:nvSpPr>
            <p:spPr bwMode="auto">
              <a:xfrm>
                <a:off x="4614862" y="2281237"/>
                <a:ext cx="142875" cy="57150"/>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1" name="Freeform 186"/>
              <p:cNvSpPr>
                <a:spLocks/>
              </p:cNvSpPr>
              <p:nvPr/>
            </p:nvSpPr>
            <p:spPr bwMode="auto">
              <a:xfrm>
                <a:off x="4538662" y="2368550"/>
                <a:ext cx="73025" cy="46038"/>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2" name="Freeform 187"/>
              <p:cNvSpPr>
                <a:spLocks/>
              </p:cNvSpPr>
              <p:nvPr/>
            </p:nvSpPr>
            <p:spPr bwMode="auto">
              <a:xfrm>
                <a:off x="4441825" y="1685925"/>
                <a:ext cx="263525" cy="411163"/>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3" name="Freeform 188"/>
              <p:cNvSpPr>
                <a:spLocks/>
              </p:cNvSpPr>
              <p:nvPr/>
            </p:nvSpPr>
            <p:spPr bwMode="auto">
              <a:xfrm>
                <a:off x="5048250" y="4754563"/>
                <a:ext cx="38100" cy="53975"/>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4" name="Freeform 189"/>
              <p:cNvSpPr>
                <a:spLocks/>
              </p:cNvSpPr>
              <p:nvPr/>
            </p:nvSpPr>
            <p:spPr bwMode="auto">
              <a:xfrm>
                <a:off x="5165725" y="2682875"/>
                <a:ext cx="168275" cy="160338"/>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5" name="Freeform 190"/>
              <p:cNvSpPr>
                <a:spLocks/>
              </p:cNvSpPr>
              <p:nvPr/>
            </p:nvSpPr>
            <p:spPr bwMode="auto">
              <a:xfrm>
                <a:off x="4573587" y="3136900"/>
                <a:ext cx="298450" cy="527050"/>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6" name="Freeform 191"/>
              <p:cNvSpPr>
                <a:spLocks/>
              </p:cNvSpPr>
              <p:nvPr/>
            </p:nvSpPr>
            <p:spPr bwMode="auto">
              <a:xfrm>
                <a:off x="4179887" y="3544888"/>
                <a:ext cx="55563" cy="168275"/>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7" name="Freeform 192"/>
              <p:cNvSpPr>
                <a:spLocks/>
              </p:cNvSpPr>
              <p:nvPr/>
            </p:nvSpPr>
            <p:spPr bwMode="auto">
              <a:xfrm>
                <a:off x="6980237" y="3235325"/>
                <a:ext cx="252413" cy="485775"/>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8" name="Freeform 193"/>
              <p:cNvSpPr>
                <a:spLocks/>
              </p:cNvSpPr>
              <p:nvPr/>
            </p:nvSpPr>
            <p:spPr bwMode="auto">
              <a:xfrm>
                <a:off x="6002337" y="2559050"/>
                <a:ext cx="219075" cy="139700"/>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9" name="Freeform 194"/>
              <p:cNvSpPr>
                <a:spLocks/>
              </p:cNvSpPr>
              <p:nvPr/>
            </p:nvSpPr>
            <p:spPr bwMode="auto">
              <a:xfrm>
                <a:off x="5580062" y="2501900"/>
                <a:ext cx="411163" cy="244475"/>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0" name="Freeform 195"/>
              <p:cNvSpPr>
                <a:spLocks/>
              </p:cNvSpPr>
              <p:nvPr/>
            </p:nvSpPr>
            <p:spPr bwMode="auto">
              <a:xfrm>
                <a:off x="7815262" y="4181475"/>
                <a:ext cx="69850" cy="36513"/>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1" name="Freeform 196"/>
              <p:cNvSpPr>
                <a:spLocks/>
              </p:cNvSpPr>
              <p:nvPr/>
            </p:nvSpPr>
            <p:spPr bwMode="auto">
              <a:xfrm>
                <a:off x="2382837" y="3549650"/>
                <a:ext cx="31750" cy="30163"/>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2" name="Freeform 197"/>
              <p:cNvSpPr>
                <a:spLocks/>
              </p:cNvSpPr>
              <p:nvPr/>
            </p:nvSpPr>
            <p:spPr bwMode="auto">
              <a:xfrm>
                <a:off x="4389437" y="2678112"/>
                <a:ext cx="111125" cy="231775"/>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3" name="Freeform 198"/>
              <p:cNvSpPr>
                <a:spLocks/>
              </p:cNvSpPr>
              <p:nvPr/>
            </p:nvSpPr>
            <p:spPr bwMode="auto">
              <a:xfrm>
                <a:off x="4886325" y="2524125"/>
                <a:ext cx="514350" cy="204788"/>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4" name="Freeform 199"/>
              <p:cNvSpPr>
                <a:spLocks/>
              </p:cNvSpPr>
              <p:nvPr/>
            </p:nvSpPr>
            <p:spPr bwMode="auto">
              <a:xfrm>
                <a:off x="4876800" y="2520950"/>
                <a:ext cx="79375" cy="65088"/>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5" name="Freeform 200"/>
              <p:cNvSpPr>
                <a:spLocks/>
              </p:cNvSpPr>
              <p:nvPr/>
            </p:nvSpPr>
            <p:spPr bwMode="auto">
              <a:xfrm>
                <a:off x="7599362" y="3074987"/>
                <a:ext cx="39688" cy="109538"/>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6" name="Freeform 201"/>
              <p:cNvSpPr>
                <a:spLocks/>
              </p:cNvSpPr>
              <p:nvPr/>
            </p:nvSpPr>
            <p:spPr bwMode="auto">
              <a:xfrm>
                <a:off x="5037137" y="3940175"/>
                <a:ext cx="315913" cy="355600"/>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7" name="Freeform 202"/>
              <p:cNvSpPr>
                <a:spLocks/>
              </p:cNvSpPr>
              <p:nvPr/>
            </p:nvSpPr>
            <p:spPr bwMode="auto">
              <a:xfrm>
                <a:off x="5045075" y="3768725"/>
                <a:ext cx="158750" cy="187325"/>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8" name="Freeform 203"/>
              <p:cNvSpPr>
                <a:spLocks/>
              </p:cNvSpPr>
              <p:nvPr/>
            </p:nvSpPr>
            <p:spPr bwMode="auto">
              <a:xfrm>
                <a:off x="4748212" y="2192337"/>
                <a:ext cx="457200" cy="257175"/>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9" name="Freeform 204"/>
              <p:cNvSpPr>
                <a:spLocks/>
              </p:cNvSpPr>
              <p:nvPr/>
            </p:nvSpPr>
            <p:spPr bwMode="auto">
              <a:xfrm>
                <a:off x="2566987" y="4902200"/>
                <a:ext cx="142875" cy="158750"/>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0" name="Freeform 205"/>
              <p:cNvSpPr>
                <a:spLocks/>
              </p:cNvSpPr>
              <p:nvPr/>
            </p:nvSpPr>
            <p:spPr bwMode="auto">
              <a:xfrm>
                <a:off x="474662" y="2014537"/>
                <a:ext cx="76200" cy="39688"/>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1" name="Freeform 207"/>
              <p:cNvSpPr>
                <a:spLocks/>
              </p:cNvSpPr>
              <p:nvPr/>
            </p:nvSpPr>
            <p:spPr bwMode="auto">
              <a:xfrm>
                <a:off x="280987" y="1941512"/>
                <a:ext cx="44450" cy="19050"/>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2" name="Freeform 208"/>
              <p:cNvSpPr>
                <a:spLocks/>
              </p:cNvSpPr>
              <p:nvPr/>
            </p:nvSpPr>
            <p:spPr bwMode="auto">
              <a:xfrm>
                <a:off x="307975" y="1838325"/>
                <a:ext cx="65088" cy="23813"/>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3" name="Freeform 209"/>
              <p:cNvSpPr>
                <a:spLocks/>
              </p:cNvSpPr>
              <p:nvPr/>
            </p:nvSpPr>
            <p:spPr bwMode="auto">
              <a:xfrm>
                <a:off x="141287" y="1624012"/>
                <a:ext cx="1082675" cy="503238"/>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4" name="Freeform 210"/>
              <p:cNvSpPr>
                <a:spLocks/>
              </p:cNvSpPr>
              <p:nvPr/>
            </p:nvSpPr>
            <p:spPr bwMode="auto">
              <a:xfrm>
                <a:off x="841375" y="2286000"/>
                <a:ext cx="1589088" cy="795338"/>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5" name="Freeform 211"/>
              <p:cNvSpPr>
                <a:spLocks/>
              </p:cNvSpPr>
              <p:nvPr/>
            </p:nvSpPr>
            <p:spPr bwMode="auto">
              <a:xfrm>
                <a:off x="5645150" y="2409825"/>
                <a:ext cx="492125" cy="274638"/>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6" name="Freeform 212"/>
              <p:cNvSpPr>
                <a:spLocks/>
              </p:cNvSpPr>
              <p:nvPr/>
            </p:nvSpPr>
            <p:spPr bwMode="auto">
              <a:xfrm>
                <a:off x="2051050" y="3508375"/>
                <a:ext cx="393700" cy="376238"/>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7" name="Freeform 213"/>
              <p:cNvSpPr>
                <a:spLocks/>
              </p:cNvSpPr>
              <p:nvPr/>
            </p:nvSpPr>
            <p:spPr bwMode="auto">
              <a:xfrm>
                <a:off x="7096125" y="3138487"/>
                <a:ext cx="252413" cy="487363"/>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8" name="Freeform 214"/>
              <p:cNvSpPr>
                <a:spLocks/>
              </p:cNvSpPr>
              <p:nvPr/>
            </p:nvSpPr>
            <p:spPr bwMode="auto">
              <a:xfrm>
                <a:off x="9004300" y="4433888"/>
                <a:ext cx="15875" cy="22225"/>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9" name="Freeform 215"/>
              <p:cNvSpPr>
                <a:spLocks/>
              </p:cNvSpPr>
              <p:nvPr/>
            </p:nvSpPr>
            <p:spPr bwMode="auto">
              <a:xfrm>
                <a:off x="8993188" y="4391025"/>
                <a:ext cx="15875" cy="36513"/>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0" name="Freeform 216"/>
              <p:cNvSpPr>
                <a:spLocks/>
              </p:cNvSpPr>
              <p:nvPr/>
            </p:nvSpPr>
            <p:spPr bwMode="auto">
              <a:xfrm>
                <a:off x="5411788" y="3282950"/>
                <a:ext cx="300038" cy="211138"/>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1" name="Freeform 217"/>
              <p:cNvSpPr>
                <a:spLocks/>
              </p:cNvSpPr>
              <p:nvPr/>
            </p:nvSpPr>
            <p:spPr bwMode="auto">
              <a:xfrm>
                <a:off x="4640263" y="4637088"/>
                <a:ext cx="468313" cy="419100"/>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2" name="Freeform 218"/>
              <p:cNvSpPr>
                <a:spLocks/>
              </p:cNvSpPr>
              <p:nvPr/>
            </p:nvSpPr>
            <p:spPr bwMode="auto">
              <a:xfrm>
                <a:off x="4937125" y="4854575"/>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3" name="Freeform 219"/>
              <p:cNvSpPr>
                <a:spLocks/>
              </p:cNvSpPr>
              <p:nvPr/>
            </p:nvSpPr>
            <p:spPr bwMode="auto">
              <a:xfrm>
                <a:off x="4813300" y="4181475"/>
                <a:ext cx="341313" cy="320675"/>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4" name="Freeform 220"/>
              <p:cNvSpPr>
                <a:spLocks/>
              </p:cNvSpPr>
              <p:nvPr/>
            </p:nvSpPr>
            <p:spPr bwMode="auto">
              <a:xfrm>
                <a:off x="4908550" y="4421188"/>
                <a:ext cx="220663" cy="222250"/>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5" name="Freeform 221"/>
              <p:cNvSpPr>
                <a:spLocks/>
              </p:cNvSpPr>
              <p:nvPr/>
            </p:nvSpPr>
            <p:spPr bwMode="auto">
              <a:xfrm>
                <a:off x="4786313" y="1465262"/>
                <a:ext cx="3484563" cy="1089025"/>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6" name="Freeform 222"/>
              <p:cNvSpPr>
                <a:spLocks/>
              </p:cNvSpPr>
              <p:nvPr/>
            </p:nvSpPr>
            <p:spPr bwMode="auto">
              <a:xfrm>
                <a:off x="4937125" y="4854575"/>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bg1"/>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2" name="Star: 5 Points 1"/>
            <p:cNvSpPr/>
            <p:nvPr/>
          </p:nvSpPr>
          <p:spPr>
            <a:xfrm>
              <a:off x="4009254" y="5921800"/>
              <a:ext cx="127428" cy="99740"/>
            </a:xfrm>
            <a:prstGeom prst="star5">
              <a:avLst/>
            </a:prstGeom>
            <a:solidFill>
              <a:srgbClr val="953735"/>
            </a:solidFill>
            <a:ln w="12700">
              <a:solidFill>
                <a:srgbClr val="953735"/>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29" name="Star: 5 Points 228"/>
            <p:cNvSpPr/>
            <p:nvPr/>
          </p:nvSpPr>
          <p:spPr>
            <a:xfrm>
              <a:off x="8885931" y="3561332"/>
              <a:ext cx="127428" cy="99740"/>
            </a:xfrm>
            <a:prstGeom prst="star5">
              <a:avLst/>
            </a:prstGeom>
            <a:solidFill>
              <a:srgbClr val="953735"/>
            </a:solidFill>
            <a:ln w="12700">
              <a:solidFill>
                <a:srgbClr val="953735"/>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0" name="Star: 5 Points 229"/>
            <p:cNvSpPr/>
            <p:nvPr/>
          </p:nvSpPr>
          <p:spPr>
            <a:xfrm>
              <a:off x="8765561" y="3381769"/>
              <a:ext cx="127428" cy="99740"/>
            </a:xfrm>
            <a:prstGeom prst="star5">
              <a:avLst/>
            </a:prstGeom>
            <a:solidFill>
              <a:srgbClr val="953735"/>
            </a:solidFill>
            <a:ln w="12700">
              <a:solidFill>
                <a:srgbClr val="953735"/>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1" name="Star: 5 Points 230"/>
            <p:cNvSpPr/>
            <p:nvPr/>
          </p:nvSpPr>
          <p:spPr>
            <a:xfrm>
              <a:off x="9019706" y="3740470"/>
              <a:ext cx="127428" cy="99740"/>
            </a:xfrm>
            <a:prstGeom prst="star5">
              <a:avLst/>
            </a:prstGeom>
            <a:solidFill>
              <a:srgbClr val="953735"/>
            </a:solidFill>
            <a:ln w="12700">
              <a:solidFill>
                <a:srgbClr val="953735"/>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2" name="Star: 5 Points 231"/>
            <p:cNvSpPr/>
            <p:nvPr/>
          </p:nvSpPr>
          <p:spPr>
            <a:xfrm>
              <a:off x="8852136" y="3953044"/>
              <a:ext cx="127428" cy="99740"/>
            </a:xfrm>
            <a:prstGeom prst="star5">
              <a:avLst/>
            </a:prstGeom>
            <a:solidFill>
              <a:srgbClr val="953735"/>
            </a:solidFill>
            <a:ln w="12700">
              <a:solidFill>
                <a:srgbClr val="953735"/>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9" name="Rectangle 8"/>
          <p:cNvSpPr/>
          <p:nvPr/>
        </p:nvSpPr>
        <p:spPr>
          <a:xfrm>
            <a:off x="379948" y="4691072"/>
            <a:ext cx="189104" cy="166139"/>
          </a:xfrm>
          <a:prstGeom prst="rect">
            <a:avLst/>
          </a:prstGeom>
          <a:solidFill>
            <a:schemeClr val="accent1">
              <a:lumMod val="60000"/>
              <a:lumOff val="4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5" name="Star: 5 Points 234"/>
          <p:cNvSpPr/>
          <p:nvPr/>
        </p:nvSpPr>
        <p:spPr>
          <a:xfrm>
            <a:off x="398049" y="5255058"/>
            <a:ext cx="125224" cy="98416"/>
          </a:xfrm>
          <a:prstGeom prst="star5">
            <a:avLst/>
          </a:prstGeom>
          <a:solidFill>
            <a:srgbClr val="953735"/>
          </a:solidFill>
          <a:ln w="12700">
            <a:solidFill>
              <a:srgbClr val="953735"/>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6" name="TextBox 235"/>
          <p:cNvSpPr txBox="1"/>
          <p:nvPr/>
        </p:nvSpPr>
        <p:spPr>
          <a:xfrm>
            <a:off x="609599" y="4622113"/>
            <a:ext cx="2087935" cy="1138773"/>
          </a:xfrm>
          <a:prstGeom prst="rect">
            <a:avLst/>
          </a:prstGeom>
          <a:noFill/>
        </p:spPr>
        <p:txBody>
          <a:bodyPr wrap="square" rtlCol="0">
            <a:spAutoFit/>
          </a:bodyPr>
          <a:lstStyle/>
          <a:p>
            <a:pPr>
              <a:spcAft>
                <a:spcPts val="600"/>
              </a:spcAft>
            </a:pPr>
            <a:r>
              <a:rPr lang="en-US" sz="1300" dirty="0"/>
              <a:t>Participating Country</a:t>
            </a:r>
          </a:p>
          <a:p>
            <a:pPr>
              <a:spcAft>
                <a:spcPts val="600"/>
              </a:spcAft>
            </a:pPr>
            <a:r>
              <a:rPr lang="en-US" sz="1300" dirty="0"/>
              <a:t>Regional Results Only</a:t>
            </a:r>
          </a:p>
          <a:p>
            <a:pPr>
              <a:spcAft>
                <a:spcPts val="600"/>
              </a:spcAft>
            </a:pPr>
            <a:r>
              <a:rPr lang="en-US" sz="1300" dirty="0"/>
              <a:t>Participating Region</a:t>
            </a:r>
          </a:p>
          <a:p>
            <a:pPr marL="285750" indent="-285750">
              <a:buFont typeface="Arial" panose="020B0604020202020204" pitchFamily="34" charset="0"/>
              <a:buChar char="•"/>
            </a:pPr>
            <a:endParaRPr lang="en-US" sz="1400" dirty="0"/>
          </a:p>
        </p:txBody>
      </p:sp>
      <p:sp>
        <p:nvSpPr>
          <p:cNvPr id="237" name="Rectangle 236"/>
          <p:cNvSpPr/>
          <p:nvPr/>
        </p:nvSpPr>
        <p:spPr>
          <a:xfrm>
            <a:off x="372151" y="4973065"/>
            <a:ext cx="189104" cy="166139"/>
          </a:xfrm>
          <a:prstGeom prst="rect">
            <a:avLst/>
          </a:prstGeom>
          <a:pattFill prst="ltUpDiag">
            <a:fgClr>
              <a:schemeClr val="accent1"/>
            </a:fgClr>
            <a:bgClr>
              <a:schemeClr val="bg1"/>
            </a:bgClr>
          </a:patt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Title 1"/>
          <p:cNvSpPr txBox="1">
            <a:spLocks/>
          </p:cNvSpPr>
          <p:nvPr/>
        </p:nvSpPr>
        <p:spPr>
          <a:xfrm>
            <a:off x="14815" y="12048"/>
            <a:ext cx="10287000" cy="605186"/>
          </a:xfrm>
          <a:prstGeom prst="rect">
            <a:avLst/>
          </a:prstGeom>
          <a:solidFill>
            <a:srgbClr val="034EA2"/>
          </a:solidFill>
          <a:ln w="19050">
            <a:solidFill>
              <a:srgbClr val="034EA2"/>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Who Participates in PISA?</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090" y="5952050"/>
            <a:ext cx="569423" cy="828163"/>
          </a:xfrm>
          <a:prstGeom prst="rect">
            <a:avLst/>
          </a:prstGeom>
        </p:spPr>
      </p:pic>
    </p:spTree>
    <p:extLst>
      <p:ext uri="{BB962C8B-B14F-4D97-AF65-F5344CB8AC3E}">
        <p14:creationId xmlns:p14="http://schemas.microsoft.com/office/powerpoint/2010/main" val="134807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553825" y="6310313"/>
            <a:ext cx="447675" cy="365125"/>
          </a:xfrm>
        </p:spPr>
        <p:txBody>
          <a:bodyPr/>
          <a:lstStyle/>
          <a:p>
            <a:fld id="{CD4CD8E9-1693-45D6-9FD5-D63BDA356D9F}" type="slidenum">
              <a:rPr lang="en-US" smtClean="0">
                <a:solidFill>
                  <a:prstClr val="black">
                    <a:tint val="75000"/>
                  </a:prstClr>
                </a:solidFill>
              </a:rPr>
              <a:pPr/>
              <a:t>20</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27A99A"/>
          </a:solidFill>
          <a:ln w="19050">
            <a:solidFill>
              <a:srgbClr val="27A99A"/>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Reading Literacy: PISA 2015 Top Performers</a:t>
            </a:r>
          </a:p>
        </p:txBody>
      </p:sp>
      <p:grpSp>
        <p:nvGrpSpPr>
          <p:cNvPr id="6" name="Group 5"/>
          <p:cNvGrpSpPr/>
          <p:nvPr/>
        </p:nvGrpSpPr>
        <p:grpSpPr>
          <a:xfrm>
            <a:off x="538130" y="1721272"/>
            <a:ext cx="4497558" cy="1592319"/>
            <a:chOff x="537724" y="1299809"/>
            <a:chExt cx="4497558" cy="1592319"/>
          </a:xfrm>
        </p:grpSpPr>
        <p:sp>
          <p:nvSpPr>
            <p:cNvPr id="22" name="Rectangle 21"/>
            <p:cNvSpPr/>
            <p:nvPr/>
          </p:nvSpPr>
          <p:spPr>
            <a:xfrm>
              <a:off x="756631" y="1414799"/>
              <a:ext cx="4278651" cy="1477328"/>
            </a:xfrm>
            <a:prstGeom prst="rect">
              <a:avLst/>
            </a:prstGeom>
          </p:spPr>
          <p:txBody>
            <a:bodyPr wrap="square">
              <a:spAutoFit/>
            </a:bodyPr>
            <a:lstStyle/>
            <a:p>
              <a:r>
                <a:rPr lang="en-US" sz="3000" b="1" dirty="0">
                  <a:solidFill>
                    <a:schemeClr val="tx2"/>
                  </a:solidFill>
                  <a:latin typeface="+mj-lt"/>
                </a:rPr>
                <a:t>U.S. </a:t>
              </a:r>
              <a:r>
                <a:rPr lang="en-US" sz="3000" dirty="0">
                  <a:latin typeface="+mj-lt"/>
                </a:rPr>
                <a:t>percentage of top performers </a:t>
              </a:r>
              <a:r>
                <a:rPr lang="en-US" sz="3000" b="1" dirty="0">
                  <a:solidFill>
                    <a:schemeClr val="tx2"/>
                  </a:solidFill>
                  <a:latin typeface="+mj-lt"/>
                </a:rPr>
                <a:t>not different </a:t>
              </a:r>
              <a:r>
                <a:rPr lang="en-US" sz="3000" dirty="0">
                  <a:latin typeface="+mj-lt"/>
                </a:rPr>
                <a:t>than </a:t>
              </a:r>
              <a:r>
                <a:rPr lang="en-US" sz="3000" b="1" dirty="0">
                  <a:solidFill>
                    <a:schemeClr val="tx2"/>
                  </a:solidFill>
                  <a:latin typeface="+mj-lt"/>
                </a:rPr>
                <a:t>OECD </a:t>
              </a:r>
              <a:r>
                <a:rPr lang="en-US" sz="3000" dirty="0">
                  <a:latin typeface="+mj-lt"/>
                </a:rPr>
                <a:t>average</a:t>
              </a:r>
            </a:p>
          </p:txBody>
        </p:sp>
        <p:grpSp>
          <p:nvGrpSpPr>
            <p:cNvPr id="38" name="Group 37"/>
            <p:cNvGrpSpPr/>
            <p:nvPr/>
          </p:nvGrpSpPr>
          <p:grpSpPr>
            <a:xfrm>
              <a:off x="537724" y="1299809"/>
              <a:ext cx="555171" cy="478972"/>
              <a:chOff x="348343" y="1850571"/>
              <a:chExt cx="555171" cy="478972"/>
            </a:xfrm>
          </p:grpSpPr>
          <p:cxnSp>
            <p:nvCxnSpPr>
              <p:cNvPr id="39" name="Straight Connector 38"/>
              <p:cNvCxnSpPr/>
              <p:nvPr/>
            </p:nvCxnSpPr>
            <p:spPr>
              <a:xfrm>
                <a:off x="348343" y="1850571"/>
                <a:ext cx="0" cy="478972"/>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48343" y="1850571"/>
                <a:ext cx="555171" cy="0"/>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4285517" y="2397322"/>
              <a:ext cx="555171" cy="494806"/>
              <a:chOff x="3243303" y="4785462"/>
              <a:chExt cx="555171" cy="493848"/>
            </a:xfrm>
          </p:grpSpPr>
          <p:cxnSp>
            <p:nvCxnSpPr>
              <p:cNvPr id="42" name="Straight Connector 41"/>
              <p:cNvCxnSpPr/>
              <p:nvPr/>
            </p:nvCxnSpPr>
            <p:spPr>
              <a:xfrm>
                <a:off x="3256148" y="4800338"/>
                <a:ext cx="0" cy="47897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3243303" y="4785462"/>
                <a:ext cx="55517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grpSp>
      </p:grpSp>
      <p:grpSp>
        <p:nvGrpSpPr>
          <p:cNvPr id="5" name="Group 4"/>
          <p:cNvGrpSpPr/>
          <p:nvPr/>
        </p:nvGrpSpPr>
        <p:grpSpPr>
          <a:xfrm>
            <a:off x="8252609" y="1271299"/>
            <a:ext cx="1384179" cy="2182379"/>
            <a:chOff x="8378414" y="1562340"/>
            <a:chExt cx="1161594" cy="1755859"/>
          </a:xfrm>
        </p:grpSpPr>
        <p:sp>
          <p:nvSpPr>
            <p:cNvPr id="15" name="Rectangle 14"/>
            <p:cNvSpPr/>
            <p:nvPr/>
          </p:nvSpPr>
          <p:spPr>
            <a:xfrm>
              <a:off x="8907615" y="1562340"/>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16" name="Rectangle 15"/>
            <p:cNvSpPr/>
            <p:nvPr/>
          </p:nvSpPr>
          <p:spPr>
            <a:xfrm>
              <a:off x="8547017" y="1805844"/>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17" name="Rectangle 16"/>
            <p:cNvSpPr/>
            <p:nvPr/>
          </p:nvSpPr>
          <p:spPr>
            <a:xfrm>
              <a:off x="8556159" y="2050162"/>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19" name="Rectangle 18"/>
            <p:cNvSpPr/>
            <p:nvPr/>
          </p:nvSpPr>
          <p:spPr>
            <a:xfrm>
              <a:off x="8556154" y="2291294"/>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20" name="Rectangle 19"/>
            <p:cNvSpPr/>
            <p:nvPr/>
          </p:nvSpPr>
          <p:spPr>
            <a:xfrm>
              <a:off x="8469702" y="2517702"/>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21" name="Rectangle 20"/>
            <p:cNvSpPr/>
            <p:nvPr/>
          </p:nvSpPr>
          <p:spPr>
            <a:xfrm>
              <a:off x="8378414" y="2767592"/>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23" name="Rectangle 22"/>
            <p:cNvSpPr/>
            <p:nvPr/>
          </p:nvSpPr>
          <p:spPr>
            <a:xfrm>
              <a:off x="8381871" y="3010422"/>
              <a:ext cx="632393" cy="307777"/>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grpSp>
      <p:sp>
        <p:nvSpPr>
          <p:cNvPr id="25" name="Rectangle 24"/>
          <p:cNvSpPr/>
          <p:nvPr/>
        </p:nvSpPr>
        <p:spPr>
          <a:xfrm>
            <a:off x="9226229" y="5470261"/>
            <a:ext cx="2694227" cy="279715"/>
          </a:xfrm>
          <a:prstGeom prst="rect">
            <a:avLst/>
          </a:prstGeom>
        </p:spPr>
        <p:txBody>
          <a:bodyPr wrap="square">
            <a:spAutoFit/>
          </a:bodyPr>
          <a:lstStyle/>
          <a:p>
            <a:r>
              <a:rPr lang="en-US" sz="1200" dirty="0">
                <a:latin typeface="+mj-lt"/>
              </a:rPr>
              <a:t>* Significantly different from U.S.</a:t>
            </a:r>
          </a:p>
        </p:txBody>
      </p:sp>
      <p:grpSp>
        <p:nvGrpSpPr>
          <p:cNvPr id="26" name="Group 25"/>
          <p:cNvGrpSpPr/>
          <p:nvPr/>
        </p:nvGrpSpPr>
        <p:grpSpPr>
          <a:xfrm>
            <a:off x="533613" y="4598909"/>
            <a:ext cx="4649753" cy="871352"/>
            <a:chOff x="754473" y="4936350"/>
            <a:chExt cx="4649753" cy="871352"/>
          </a:xfrm>
        </p:grpSpPr>
        <p:sp>
          <p:nvSpPr>
            <p:cNvPr id="27" name="Rectangle 26"/>
            <p:cNvSpPr/>
            <p:nvPr/>
          </p:nvSpPr>
          <p:spPr>
            <a:xfrm>
              <a:off x="2424068" y="5510027"/>
              <a:ext cx="2082715" cy="184293"/>
            </a:xfrm>
            <a:prstGeom prst="rect">
              <a:avLst/>
            </a:prstGeom>
            <a:solidFill>
              <a:srgbClr val="186A60"/>
            </a:solidFill>
            <a:ln>
              <a:solidFill>
                <a:srgbClr val="186A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754473" y="4936350"/>
              <a:ext cx="4649753" cy="871352"/>
              <a:chOff x="754473" y="4936350"/>
              <a:chExt cx="4649753" cy="871352"/>
            </a:xfrm>
          </p:grpSpPr>
          <p:sp>
            <p:nvSpPr>
              <p:cNvPr id="29" name="TextBox 28"/>
              <p:cNvSpPr txBox="1"/>
              <p:nvPr/>
            </p:nvSpPr>
            <p:spPr>
              <a:xfrm>
                <a:off x="754473" y="4936350"/>
                <a:ext cx="1713042" cy="861774"/>
              </a:xfrm>
              <a:prstGeom prst="rect">
                <a:avLst/>
              </a:prstGeom>
              <a:noFill/>
            </p:spPr>
            <p:txBody>
              <a:bodyPr wrap="square" rtlCol="0">
                <a:spAutoFit/>
              </a:bodyPr>
              <a:lstStyle/>
              <a:p>
                <a:r>
                  <a:rPr lang="en-US" sz="2000" dirty="0"/>
                  <a:t>United States</a:t>
                </a:r>
              </a:p>
              <a:p>
                <a:pPr>
                  <a:spcBef>
                    <a:spcPts val="1200"/>
                  </a:spcBef>
                </a:pPr>
                <a:r>
                  <a:rPr lang="en-US" sz="2000" dirty="0"/>
                  <a:t>OECD Average</a:t>
                </a:r>
              </a:p>
            </p:txBody>
          </p:sp>
          <p:sp>
            <p:nvSpPr>
              <p:cNvPr id="30" name="Rectangle 29"/>
              <p:cNvSpPr/>
              <p:nvPr/>
            </p:nvSpPr>
            <p:spPr>
              <a:xfrm>
                <a:off x="2424068" y="5054192"/>
                <a:ext cx="2505561" cy="182880"/>
              </a:xfrm>
              <a:prstGeom prst="rect">
                <a:avLst/>
              </a:prstGeom>
              <a:solidFill>
                <a:srgbClr val="186A60"/>
              </a:solidFill>
              <a:ln>
                <a:solidFill>
                  <a:srgbClr val="186A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4947298" y="4941528"/>
                <a:ext cx="456928" cy="400110"/>
              </a:xfrm>
              <a:prstGeom prst="rect">
                <a:avLst/>
              </a:prstGeom>
              <a:noFill/>
            </p:spPr>
            <p:txBody>
              <a:bodyPr wrap="square" rtlCol="0">
                <a:spAutoFit/>
              </a:bodyPr>
              <a:lstStyle/>
              <a:p>
                <a:r>
                  <a:rPr lang="en-US" sz="2000" dirty="0"/>
                  <a:t>10</a:t>
                </a:r>
              </a:p>
            </p:txBody>
          </p:sp>
          <p:sp>
            <p:nvSpPr>
              <p:cNvPr id="32" name="TextBox 31"/>
              <p:cNvSpPr txBox="1"/>
              <p:nvPr/>
            </p:nvSpPr>
            <p:spPr>
              <a:xfrm>
                <a:off x="4510200" y="5407592"/>
                <a:ext cx="381994" cy="400110"/>
              </a:xfrm>
              <a:prstGeom prst="rect">
                <a:avLst/>
              </a:prstGeom>
              <a:noFill/>
            </p:spPr>
            <p:txBody>
              <a:bodyPr wrap="square" rtlCol="0">
                <a:spAutoFit/>
              </a:bodyPr>
              <a:lstStyle/>
              <a:p>
                <a:r>
                  <a:rPr lang="en-US" sz="2000" dirty="0"/>
                  <a:t>8</a:t>
                </a:r>
              </a:p>
            </p:txBody>
          </p:sp>
        </p:grpSp>
      </p:grpSp>
      <p:cxnSp>
        <p:nvCxnSpPr>
          <p:cNvPr id="9" name="Straight Connector 8"/>
          <p:cNvCxnSpPr/>
          <p:nvPr/>
        </p:nvCxnSpPr>
        <p:spPr>
          <a:xfrm flipH="1">
            <a:off x="5183366" y="4749712"/>
            <a:ext cx="629605" cy="0"/>
          </a:xfrm>
          <a:prstGeom prst="line">
            <a:avLst/>
          </a:prstGeom>
          <a:ln w="28575" cap="flat" cmpd="sng" algn="ctr">
            <a:solidFill>
              <a:srgbClr val="FFC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flipH="1">
            <a:off x="4671334" y="5333109"/>
            <a:ext cx="1077065" cy="0"/>
          </a:xfrm>
          <a:prstGeom prst="line">
            <a:avLst/>
          </a:prstGeom>
          <a:ln w="28575" cap="flat" cmpd="sng" algn="ctr">
            <a:solidFill>
              <a:srgbClr val="FFC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TextBox 32"/>
          <p:cNvSpPr txBox="1"/>
          <p:nvPr/>
        </p:nvSpPr>
        <p:spPr>
          <a:xfrm>
            <a:off x="-2" y="614711"/>
            <a:ext cx="5676901" cy="307777"/>
          </a:xfrm>
          <a:prstGeom prst="rect">
            <a:avLst/>
          </a:prstGeom>
          <a:solidFill>
            <a:srgbClr val="D6F6F2"/>
          </a:solidFill>
          <a:ln>
            <a:noFill/>
          </a:ln>
        </p:spPr>
        <p:txBody>
          <a:bodyPr wrap="square" rtlCol="0">
            <a:spAutoFit/>
          </a:bodyPr>
          <a:lstStyle/>
          <a:p>
            <a:r>
              <a:rPr lang="en-US" sz="1400" b="1" dirty="0"/>
              <a:t>Education Systems with Higher Average Score in Reading Literacy than U.S.</a:t>
            </a: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113" y="5952050"/>
            <a:ext cx="569423" cy="828163"/>
          </a:xfrm>
          <a:prstGeom prst="rect">
            <a:avLst/>
          </a:prstGeom>
        </p:spPr>
      </p:pic>
      <p:grpSp>
        <p:nvGrpSpPr>
          <p:cNvPr id="3" name="Group 2"/>
          <p:cNvGrpSpPr/>
          <p:nvPr/>
        </p:nvGrpSpPr>
        <p:grpSpPr>
          <a:xfrm>
            <a:off x="5393951" y="839871"/>
            <a:ext cx="5996910" cy="5940342"/>
            <a:chOff x="5393951" y="839871"/>
            <a:chExt cx="5996910" cy="5940342"/>
          </a:xfrm>
        </p:grpSpPr>
        <p:graphicFrame>
          <p:nvGraphicFramePr>
            <p:cNvPr id="34" name="Chart 33">
              <a:extLst>
                <a:ext uri="{FF2B5EF4-FFF2-40B4-BE49-F238E27FC236}">
                  <a16:creationId xmlns:a16="http://schemas.microsoft.com/office/drawing/2014/main" xmlns="" id="{31D743EF-F1E8-4A97-A758-9D9D1DFADFE1}"/>
                </a:ext>
              </a:extLst>
            </p:cNvPr>
            <p:cNvGraphicFramePr>
              <a:graphicFrameLocks/>
            </p:cNvGraphicFramePr>
            <p:nvPr>
              <p:extLst>
                <p:ext uri="{D42A27DB-BD31-4B8C-83A1-F6EECF244321}">
                  <p14:modId xmlns:p14="http://schemas.microsoft.com/office/powerpoint/2010/main" val="1530473542"/>
                </p:ext>
              </p:extLst>
            </p:nvPr>
          </p:nvGraphicFramePr>
          <p:xfrm>
            <a:off x="5517466" y="839871"/>
            <a:ext cx="5873395" cy="594034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393951" y="1333992"/>
              <a:ext cx="1489563" cy="4778231"/>
            </a:xfrm>
            <a:prstGeom prst="rect">
              <a:avLst/>
            </a:prstGeom>
            <a:noFill/>
          </p:spPr>
          <p:txBody>
            <a:bodyPr wrap="square" rtlCol="0">
              <a:spAutoFit/>
            </a:bodyPr>
            <a:lstStyle/>
            <a:p>
              <a:pPr algn="r">
                <a:spcAft>
                  <a:spcPts val="900"/>
                </a:spcAft>
              </a:pPr>
              <a:r>
                <a:rPr lang="en-US" sz="1200" i="1" dirty="0"/>
                <a:t>Singapore</a:t>
              </a:r>
            </a:p>
            <a:p>
              <a:pPr algn="r">
                <a:spcAft>
                  <a:spcPts val="900"/>
                </a:spcAft>
              </a:pPr>
              <a:r>
                <a:rPr lang="en-US" sz="1200" dirty="0"/>
                <a:t>Canada</a:t>
              </a:r>
            </a:p>
            <a:p>
              <a:pPr algn="r">
                <a:spcAft>
                  <a:spcPts val="900"/>
                </a:spcAft>
              </a:pPr>
              <a:r>
                <a:rPr lang="en-US" sz="1200" dirty="0"/>
                <a:t>Finland</a:t>
              </a:r>
            </a:p>
            <a:p>
              <a:pPr algn="r">
                <a:spcAft>
                  <a:spcPts val="900"/>
                </a:spcAft>
              </a:pPr>
              <a:r>
                <a:rPr lang="en-US" sz="1200" dirty="0"/>
                <a:t>New Zealand</a:t>
              </a:r>
            </a:p>
            <a:p>
              <a:pPr algn="r">
                <a:spcAft>
                  <a:spcPts val="900"/>
                </a:spcAft>
              </a:pPr>
              <a:r>
                <a:rPr lang="en-US" sz="1200" dirty="0"/>
                <a:t>Korea, Republic of</a:t>
              </a:r>
            </a:p>
            <a:p>
              <a:pPr algn="r">
                <a:spcAft>
                  <a:spcPts val="900"/>
                </a:spcAft>
              </a:pPr>
              <a:r>
                <a:rPr lang="en-US" sz="1200" dirty="0"/>
                <a:t>Norway</a:t>
              </a:r>
            </a:p>
            <a:p>
              <a:pPr algn="r">
                <a:spcAft>
                  <a:spcPts val="900"/>
                </a:spcAft>
              </a:pPr>
              <a:r>
                <a:rPr lang="en-US" sz="1200" dirty="0"/>
                <a:t>Germany</a:t>
              </a:r>
            </a:p>
            <a:p>
              <a:pPr algn="r">
                <a:spcAft>
                  <a:spcPts val="900"/>
                </a:spcAft>
              </a:pPr>
              <a:r>
                <a:rPr lang="en-US" sz="1200" i="1" dirty="0"/>
                <a:t>Hong Kong (China)</a:t>
              </a:r>
            </a:p>
            <a:p>
              <a:pPr algn="r">
                <a:spcAft>
                  <a:spcPts val="900"/>
                </a:spcAft>
              </a:pPr>
              <a:r>
                <a:rPr lang="en-US" sz="1200" dirty="0"/>
                <a:t>Estonia</a:t>
              </a:r>
            </a:p>
            <a:p>
              <a:pPr algn="r">
                <a:spcAft>
                  <a:spcPts val="900"/>
                </a:spcAft>
              </a:pPr>
              <a:r>
                <a:rPr lang="en-US" sz="1200" dirty="0"/>
                <a:t>Japan</a:t>
              </a:r>
            </a:p>
            <a:p>
              <a:pPr algn="r">
                <a:spcAft>
                  <a:spcPts val="900"/>
                </a:spcAft>
              </a:pPr>
              <a:r>
                <a:rPr lang="en-US" sz="1200" dirty="0"/>
                <a:t>Ireland</a:t>
              </a:r>
            </a:p>
            <a:p>
              <a:pPr algn="r">
                <a:spcAft>
                  <a:spcPts val="900"/>
                </a:spcAft>
              </a:pPr>
              <a:r>
                <a:rPr lang="en-US" sz="1200" b="1" dirty="0"/>
                <a:t>United States</a:t>
              </a:r>
            </a:p>
            <a:p>
              <a:pPr algn="r">
                <a:spcAft>
                  <a:spcPts val="900"/>
                </a:spcAft>
              </a:pPr>
              <a:r>
                <a:rPr lang="en-US" sz="1200" dirty="0"/>
                <a:t>Slovenia</a:t>
              </a:r>
            </a:p>
            <a:p>
              <a:pPr algn="r">
                <a:spcAft>
                  <a:spcPts val="900"/>
                </a:spcAft>
              </a:pPr>
              <a:r>
                <a:rPr lang="en-US" sz="1200" b="1" dirty="0"/>
                <a:t>OECD Average</a:t>
              </a:r>
            </a:p>
            <a:p>
              <a:pPr algn="r">
                <a:spcAft>
                  <a:spcPts val="900"/>
                </a:spcAft>
              </a:pPr>
              <a:r>
                <a:rPr lang="en-US" sz="1200" dirty="0"/>
                <a:t>Poland</a:t>
              </a:r>
            </a:p>
            <a:p>
              <a:pPr algn="r">
                <a:spcAft>
                  <a:spcPts val="900"/>
                </a:spcAft>
              </a:pPr>
              <a:r>
                <a:rPr lang="en-US" sz="1200" i="1" dirty="0"/>
                <a:t>Macau (China)</a:t>
              </a:r>
            </a:p>
          </p:txBody>
        </p:sp>
      </p:grpSp>
      <p:sp>
        <p:nvSpPr>
          <p:cNvPr id="37" name="TextBox 36"/>
          <p:cNvSpPr txBox="1"/>
          <p:nvPr/>
        </p:nvSpPr>
        <p:spPr>
          <a:xfrm>
            <a:off x="1821343" y="6466347"/>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spTree>
    <p:extLst>
      <p:ext uri="{BB962C8B-B14F-4D97-AF65-F5344CB8AC3E}">
        <p14:creationId xmlns:p14="http://schemas.microsoft.com/office/powerpoint/2010/main" val="25064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p:tgtEl>
                                          <p:spTgt spid="26"/>
                                        </p:tgtEl>
                                        <p:attrNameLst>
                                          <p:attrName>ppt_x</p:attrName>
                                        </p:attrNameLst>
                                      </p:cBhvr>
                                      <p:tavLst>
                                        <p:tav tm="0">
                                          <p:val>
                                            <p:strVal val="#ppt_x+#ppt_w*1.125000"/>
                                          </p:val>
                                        </p:tav>
                                        <p:tav tm="100000">
                                          <p:val>
                                            <p:strVal val="#ppt_x"/>
                                          </p:val>
                                        </p:tav>
                                      </p:tavLst>
                                    </p:anim>
                                    <p:animEffect transition="in" filter="wipe(left)">
                                      <p:cBhvr>
                                        <p:cTn id="8" dur="1000"/>
                                        <p:tgtEl>
                                          <p:spTgt spid="26"/>
                                        </p:tgtEl>
                                      </p:cBhvr>
                                    </p:animEffect>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1000"/>
                                        <p:tgtEl>
                                          <p:spTgt spid="11"/>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553825" y="6310313"/>
            <a:ext cx="447675" cy="365125"/>
          </a:xfrm>
        </p:spPr>
        <p:txBody>
          <a:bodyPr/>
          <a:lstStyle/>
          <a:p>
            <a:fld id="{CD4CD8E9-1693-45D6-9FD5-D63BDA356D9F}" type="slidenum">
              <a:rPr lang="en-US" smtClean="0">
                <a:solidFill>
                  <a:prstClr val="black">
                    <a:tint val="75000"/>
                  </a:prstClr>
                </a:solidFill>
              </a:rPr>
              <a:pPr/>
              <a:t>21</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27A99A"/>
          </a:solidFill>
          <a:ln w="19050">
            <a:solidFill>
              <a:srgbClr val="27A99A"/>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Reading Literacy: PISA 2015 Low Performers</a:t>
            </a:r>
          </a:p>
        </p:txBody>
      </p:sp>
      <p:grpSp>
        <p:nvGrpSpPr>
          <p:cNvPr id="2" name="Group 1"/>
          <p:cNvGrpSpPr/>
          <p:nvPr/>
        </p:nvGrpSpPr>
        <p:grpSpPr>
          <a:xfrm>
            <a:off x="520858" y="1554290"/>
            <a:ext cx="3484756" cy="2423797"/>
            <a:chOff x="531320" y="1783575"/>
            <a:chExt cx="3484756" cy="2423797"/>
          </a:xfrm>
        </p:grpSpPr>
        <p:sp>
          <p:nvSpPr>
            <p:cNvPr id="22" name="Rectangle 21"/>
            <p:cNvSpPr/>
            <p:nvPr/>
          </p:nvSpPr>
          <p:spPr>
            <a:xfrm>
              <a:off x="721417" y="1783575"/>
              <a:ext cx="3294659" cy="2400657"/>
            </a:xfrm>
            <a:prstGeom prst="rect">
              <a:avLst/>
            </a:prstGeom>
          </p:spPr>
          <p:txBody>
            <a:bodyPr wrap="square">
              <a:spAutoFit/>
            </a:bodyPr>
            <a:lstStyle/>
            <a:p>
              <a:r>
                <a:rPr lang="en-US" sz="3000" b="1" dirty="0">
                  <a:solidFill>
                    <a:schemeClr val="tx2"/>
                  </a:solidFill>
                  <a:latin typeface="+mj-lt"/>
                </a:rPr>
                <a:t>19 percent </a:t>
              </a:r>
              <a:r>
                <a:rPr lang="en-US" sz="3000" dirty="0">
                  <a:latin typeface="+mj-lt"/>
                </a:rPr>
                <a:t>of U.S. 15-year-old students scored </a:t>
              </a:r>
              <a:r>
                <a:rPr lang="en-US" sz="3000" b="1" dirty="0">
                  <a:solidFill>
                    <a:schemeClr val="tx2"/>
                  </a:solidFill>
                  <a:latin typeface="+mj-lt"/>
                </a:rPr>
                <a:t>below Proficiency Level 2</a:t>
              </a:r>
            </a:p>
          </p:txBody>
        </p:sp>
        <p:grpSp>
          <p:nvGrpSpPr>
            <p:cNvPr id="38" name="Group 37"/>
            <p:cNvGrpSpPr/>
            <p:nvPr/>
          </p:nvGrpSpPr>
          <p:grpSpPr>
            <a:xfrm>
              <a:off x="531320" y="1783575"/>
              <a:ext cx="555171" cy="478972"/>
              <a:chOff x="335280" y="1367242"/>
              <a:chExt cx="555171" cy="478972"/>
            </a:xfrm>
          </p:grpSpPr>
          <p:cxnSp>
            <p:nvCxnSpPr>
              <p:cNvPr id="39" name="Straight Connector 38"/>
              <p:cNvCxnSpPr/>
              <p:nvPr/>
            </p:nvCxnSpPr>
            <p:spPr>
              <a:xfrm>
                <a:off x="335280" y="1367242"/>
                <a:ext cx="0" cy="478972"/>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35280" y="1367242"/>
                <a:ext cx="555171" cy="0"/>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3534601" y="3727471"/>
              <a:ext cx="468085" cy="479901"/>
              <a:chOff x="4111262" y="4874681"/>
              <a:chExt cx="555171" cy="478972"/>
            </a:xfrm>
          </p:grpSpPr>
          <p:cxnSp>
            <p:nvCxnSpPr>
              <p:cNvPr id="42" name="Straight Connector 41"/>
              <p:cNvCxnSpPr/>
              <p:nvPr/>
            </p:nvCxnSpPr>
            <p:spPr>
              <a:xfrm>
                <a:off x="4111267" y="4874681"/>
                <a:ext cx="0" cy="47897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4111262" y="4874684"/>
                <a:ext cx="55517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gr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407" y="807206"/>
            <a:ext cx="6701446" cy="57691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4452" y="5896231"/>
            <a:ext cx="569423" cy="828163"/>
          </a:xfrm>
          <a:prstGeom prst="rect">
            <a:avLst/>
          </a:prstGeom>
        </p:spPr>
      </p:pic>
      <p:sp>
        <p:nvSpPr>
          <p:cNvPr id="21" name="TextBox 20"/>
          <p:cNvSpPr txBox="1"/>
          <p:nvPr/>
        </p:nvSpPr>
        <p:spPr>
          <a:xfrm>
            <a:off x="1821343" y="6448202"/>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294603" y="4766510"/>
            <a:ext cx="4081453" cy="1200329"/>
          </a:xfrm>
          <a:prstGeom prst="rect">
            <a:avLst/>
          </a:prstGeom>
          <a:ln>
            <a:solidFill>
              <a:schemeClr val="bg1">
                <a:lumMod val="85000"/>
              </a:schemeClr>
            </a:solidFill>
          </a:ln>
        </p:spPr>
        <p:txBody>
          <a:bodyPr wrap="square">
            <a:spAutoFit/>
          </a:bodyPr>
          <a:lstStyle/>
          <a:p>
            <a:r>
              <a:rPr lang="en-US" sz="1200" dirty="0"/>
              <a:t>* Significantly different from the U.S. percentage.</a:t>
            </a:r>
          </a:p>
          <a:p>
            <a:r>
              <a:rPr lang="en-US" sz="1200" dirty="0"/>
              <a:t># Rounds to zero.</a:t>
            </a:r>
          </a:p>
          <a:p>
            <a:r>
              <a:rPr lang="en-US" sz="1200" dirty="0"/>
              <a:t>! Interpret data with caution. Estimate is unstable due to high coefficient of variation (&gt;30 percent and &lt;=50 percent).</a:t>
            </a:r>
          </a:p>
          <a:p>
            <a:r>
              <a:rPr lang="en-US" sz="1200" dirty="0"/>
              <a:t>‡ Reporting standards not met due to coefficient of variation over 50 percent.</a:t>
            </a:r>
          </a:p>
        </p:txBody>
      </p:sp>
    </p:spTree>
    <p:extLst>
      <p:ext uri="{BB962C8B-B14F-4D97-AF65-F5344CB8AC3E}">
        <p14:creationId xmlns:p14="http://schemas.microsoft.com/office/powerpoint/2010/main" val="271669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553825" y="6310313"/>
            <a:ext cx="447675" cy="365125"/>
          </a:xfrm>
        </p:spPr>
        <p:txBody>
          <a:bodyPr/>
          <a:lstStyle/>
          <a:p>
            <a:fld id="{CD4CD8E9-1693-45D6-9FD5-D63BDA356D9F}" type="slidenum">
              <a:rPr lang="en-US" smtClean="0">
                <a:solidFill>
                  <a:prstClr val="black">
                    <a:tint val="75000"/>
                  </a:prstClr>
                </a:solidFill>
              </a:rPr>
              <a:pPr/>
              <a:t>22</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27A99A"/>
          </a:solidFill>
          <a:ln w="19050">
            <a:solidFill>
              <a:srgbClr val="27A99A"/>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Reading Literacy: PISA 2015 Low Performers</a:t>
            </a:r>
          </a:p>
        </p:txBody>
      </p:sp>
      <p:grpSp>
        <p:nvGrpSpPr>
          <p:cNvPr id="6" name="Group 5"/>
          <p:cNvGrpSpPr/>
          <p:nvPr/>
        </p:nvGrpSpPr>
        <p:grpSpPr>
          <a:xfrm>
            <a:off x="504768" y="3492450"/>
            <a:ext cx="4567270" cy="1592319"/>
            <a:chOff x="537724" y="1299809"/>
            <a:chExt cx="4497558" cy="1592319"/>
          </a:xfrm>
        </p:grpSpPr>
        <p:sp>
          <p:nvSpPr>
            <p:cNvPr id="22" name="Rectangle 21"/>
            <p:cNvSpPr/>
            <p:nvPr/>
          </p:nvSpPr>
          <p:spPr>
            <a:xfrm>
              <a:off x="756631" y="1414799"/>
              <a:ext cx="4278651" cy="1477328"/>
            </a:xfrm>
            <a:prstGeom prst="rect">
              <a:avLst/>
            </a:prstGeom>
          </p:spPr>
          <p:txBody>
            <a:bodyPr wrap="square">
              <a:spAutoFit/>
            </a:bodyPr>
            <a:lstStyle/>
            <a:p>
              <a:r>
                <a:rPr lang="en-US" sz="3000" b="1" dirty="0">
                  <a:solidFill>
                    <a:schemeClr val="tx2"/>
                  </a:solidFill>
                  <a:latin typeface="+mj-lt"/>
                </a:rPr>
                <a:t>U.S. </a:t>
              </a:r>
              <a:r>
                <a:rPr lang="en-US" sz="3000" dirty="0">
                  <a:latin typeface="+mj-lt"/>
                </a:rPr>
                <a:t>percentage of low performers </a:t>
              </a:r>
              <a:r>
                <a:rPr lang="en-US" sz="3000" b="1" dirty="0">
                  <a:solidFill>
                    <a:schemeClr val="tx2"/>
                  </a:solidFill>
                  <a:latin typeface="+mj-lt"/>
                </a:rPr>
                <a:t>not different </a:t>
              </a:r>
              <a:r>
                <a:rPr lang="en-US" sz="3000" dirty="0">
                  <a:latin typeface="+mj-lt"/>
                </a:rPr>
                <a:t>than </a:t>
              </a:r>
              <a:r>
                <a:rPr lang="en-US" sz="3000" b="1" dirty="0">
                  <a:solidFill>
                    <a:schemeClr val="tx2"/>
                  </a:solidFill>
                  <a:latin typeface="+mj-lt"/>
                </a:rPr>
                <a:t>OECD </a:t>
              </a:r>
              <a:r>
                <a:rPr lang="en-US" sz="3000" dirty="0">
                  <a:latin typeface="+mj-lt"/>
                </a:rPr>
                <a:t>average</a:t>
              </a:r>
            </a:p>
          </p:txBody>
        </p:sp>
        <p:grpSp>
          <p:nvGrpSpPr>
            <p:cNvPr id="38" name="Group 37"/>
            <p:cNvGrpSpPr/>
            <p:nvPr/>
          </p:nvGrpSpPr>
          <p:grpSpPr>
            <a:xfrm>
              <a:off x="537724" y="1299809"/>
              <a:ext cx="555171" cy="478972"/>
              <a:chOff x="348343" y="1850571"/>
              <a:chExt cx="555171" cy="478972"/>
            </a:xfrm>
          </p:grpSpPr>
          <p:cxnSp>
            <p:nvCxnSpPr>
              <p:cNvPr id="39" name="Straight Connector 38"/>
              <p:cNvCxnSpPr/>
              <p:nvPr/>
            </p:nvCxnSpPr>
            <p:spPr>
              <a:xfrm>
                <a:off x="348343" y="1850571"/>
                <a:ext cx="0" cy="478972"/>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48343" y="1850571"/>
                <a:ext cx="555171" cy="0"/>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4285517" y="2397322"/>
              <a:ext cx="555171" cy="494806"/>
              <a:chOff x="3243303" y="4785462"/>
              <a:chExt cx="555171" cy="493848"/>
            </a:xfrm>
          </p:grpSpPr>
          <p:cxnSp>
            <p:nvCxnSpPr>
              <p:cNvPr id="42" name="Straight Connector 41"/>
              <p:cNvCxnSpPr/>
              <p:nvPr/>
            </p:nvCxnSpPr>
            <p:spPr>
              <a:xfrm>
                <a:off x="3256148" y="4800338"/>
                <a:ext cx="0" cy="47897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3243303" y="4785462"/>
                <a:ext cx="555171"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grpSp>
      </p:grpSp>
      <p:sp>
        <p:nvSpPr>
          <p:cNvPr id="33" name="TextBox 32"/>
          <p:cNvSpPr txBox="1"/>
          <p:nvPr/>
        </p:nvSpPr>
        <p:spPr>
          <a:xfrm>
            <a:off x="-2" y="614711"/>
            <a:ext cx="5676901" cy="307777"/>
          </a:xfrm>
          <a:prstGeom prst="rect">
            <a:avLst/>
          </a:prstGeom>
          <a:solidFill>
            <a:srgbClr val="D6F6F2"/>
          </a:solidFill>
          <a:ln>
            <a:noFill/>
          </a:ln>
        </p:spPr>
        <p:txBody>
          <a:bodyPr wrap="square" rtlCol="0">
            <a:spAutoFit/>
          </a:bodyPr>
          <a:lstStyle/>
          <a:p>
            <a:r>
              <a:rPr lang="en-US" sz="1400" b="1" dirty="0"/>
              <a:t>Education Systems with Higher Average Score in Reading Literacy than U.S.</a:t>
            </a: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113" y="5952050"/>
            <a:ext cx="569423" cy="828163"/>
          </a:xfrm>
          <a:prstGeom prst="rect">
            <a:avLst/>
          </a:prstGeom>
        </p:spPr>
      </p:pic>
      <p:sp>
        <p:nvSpPr>
          <p:cNvPr id="37" name="TextBox 36"/>
          <p:cNvSpPr txBox="1"/>
          <p:nvPr/>
        </p:nvSpPr>
        <p:spPr>
          <a:xfrm>
            <a:off x="1821343" y="6466347"/>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grpSp>
        <p:nvGrpSpPr>
          <p:cNvPr id="2" name="Group 1"/>
          <p:cNvGrpSpPr/>
          <p:nvPr/>
        </p:nvGrpSpPr>
        <p:grpSpPr>
          <a:xfrm>
            <a:off x="4766712" y="879050"/>
            <a:ext cx="6793081" cy="5901163"/>
            <a:chOff x="4285923" y="774275"/>
            <a:chExt cx="6793081" cy="5901163"/>
          </a:xfrm>
        </p:grpSpPr>
        <p:graphicFrame>
          <p:nvGraphicFramePr>
            <p:cNvPr id="17" name="Chart 16">
              <a:extLst>
                <a:ext uri="{FF2B5EF4-FFF2-40B4-BE49-F238E27FC236}">
                  <a16:creationId xmlns:a16="http://schemas.microsoft.com/office/drawing/2014/main" xmlns="" id="{4F92EB00-2F5D-49AF-8FA0-579717001226}"/>
                </a:ext>
              </a:extLst>
            </p:cNvPr>
            <p:cNvGraphicFramePr>
              <a:graphicFrameLocks/>
            </p:cNvGraphicFramePr>
            <p:nvPr>
              <p:extLst>
                <p:ext uri="{D42A27DB-BD31-4B8C-83A1-F6EECF244321}">
                  <p14:modId xmlns:p14="http://schemas.microsoft.com/office/powerpoint/2010/main" val="1712221214"/>
                </p:ext>
              </p:extLst>
            </p:nvPr>
          </p:nvGraphicFramePr>
          <p:xfrm>
            <a:off x="5597486" y="774275"/>
            <a:ext cx="5481518" cy="590116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4285923" y="1250246"/>
              <a:ext cx="1489563" cy="4778231"/>
            </a:xfrm>
            <a:prstGeom prst="rect">
              <a:avLst/>
            </a:prstGeom>
            <a:noFill/>
          </p:spPr>
          <p:txBody>
            <a:bodyPr wrap="square" rtlCol="0">
              <a:spAutoFit/>
            </a:bodyPr>
            <a:lstStyle/>
            <a:p>
              <a:pPr algn="r">
                <a:spcAft>
                  <a:spcPts val="900"/>
                </a:spcAft>
              </a:pPr>
              <a:r>
                <a:rPr lang="en-US" sz="1200" b="1" dirty="0"/>
                <a:t>OECD Average</a:t>
              </a:r>
            </a:p>
            <a:p>
              <a:pPr algn="r">
                <a:spcAft>
                  <a:spcPts val="900"/>
                </a:spcAft>
              </a:pPr>
              <a:r>
                <a:rPr lang="en-US" sz="1200" b="1" dirty="0"/>
                <a:t>United States</a:t>
              </a:r>
            </a:p>
            <a:p>
              <a:pPr algn="r">
                <a:spcAft>
                  <a:spcPts val="900"/>
                </a:spcAft>
              </a:pPr>
              <a:r>
                <a:rPr lang="en-US" sz="1200" dirty="0"/>
                <a:t>New Zealand</a:t>
              </a:r>
            </a:p>
            <a:p>
              <a:pPr algn="r">
                <a:spcAft>
                  <a:spcPts val="900"/>
                </a:spcAft>
              </a:pPr>
              <a:r>
                <a:rPr lang="en-US" sz="1200" dirty="0"/>
                <a:t>Germany</a:t>
              </a:r>
            </a:p>
            <a:p>
              <a:pPr algn="r">
                <a:spcAft>
                  <a:spcPts val="900"/>
                </a:spcAft>
              </a:pPr>
              <a:r>
                <a:rPr lang="en-US" sz="1200" dirty="0"/>
                <a:t>Slovenia</a:t>
              </a:r>
            </a:p>
            <a:p>
              <a:pPr algn="r">
                <a:spcAft>
                  <a:spcPts val="900"/>
                </a:spcAft>
              </a:pPr>
              <a:r>
                <a:rPr lang="en-US" sz="1200" dirty="0"/>
                <a:t>Norway</a:t>
              </a:r>
            </a:p>
            <a:p>
              <a:pPr algn="r">
                <a:spcAft>
                  <a:spcPts val="900"/>
                </a:spcAft>
              </a:pPr>
              <a:r>
                <a:rPr lang="en-US" sz="1200" dirty="0"/>
                <a:t>Poland</a:t>
              </a:r>
            </a:p>
            <a:p>
              <a:pPr algn="r">
                <a:spcAft>
                  <a:spcPts val="900"/>
                </a:spcAft>
              </a:pPr>
              <a:r>
                <a:rPr lang="en-US" sz="1200" dirty="0"/>
                <a:t>Korea, Republic of</a:t>
              </a:r>
            </a:p>
            <a:p>
              <a:pPr algn="r">
                <a:spcAft>
                  <a:spcPts val="900"/>
                </a:spcAft>
              </a:pPr>
              <a:r>
                <a:rPr lang="en-US" sz="1200" dirty="0"/>
                <a:t>Japan</a:t>
              </a:r>
            </a:p>
            <a:p>
              <a:pPr algn="r">
                <a:spcAft>
                  <a:spcPts val="900"/>
                </a:spcAft>
              </a:pPr>
              <a:r>
                <a:rPr lang="en-US" sz="1200" i="1" dirty="0"/>
                <a:t>Macau (China)</a:t>
              </a:r>
            </a:p>
            <a:p>
              <a:pPr algn="r">
                <a:spcAft>
                  <a:spcPts val="900"/>
                </a:spcAft>
              </a:pPr>
              <a:r>
                <a:rPr lang="en-US" sz="1200" i="1" dirty="0"/>
                <a:t>Singapore</a:t>
              </a:r>
            </a:p>
            <a:p>
              <a:pPr algn="r">
                <a:spcAft>
                  <a:spcPts val="900"/>
                </a:spcAft>
              </a:pPr>
              <a:r>
                <a:rPr lang="en-US" sz="1200" dirty="0"/>
                <a:t>Finland</a:t>
              </a:r>
            </a:p>
            <a:p>
              <a:pPr algn="r">
                <a:spcAft>
                  <a:spcPts val="900"/>
                </a:spcAft>
              </a:pPr>
              <a:r>
                <a:rPr lang="en-US" sz="1200" dirty="0"/>
                <a:t>Canada</a:t>
              </a:r>
            </a:p>
            <a:p>
              <a:pPr algn="r">
                <a:spcAft>
                  <a:spcPts val="900"/>
                </a:spcAft>
              </a:pPr>
              <a:r>
                <a:rPr lang="en-US" sz="1200" dirty="0"/>
                <a:t>Estonia</a:t>
              </a:r>
            </a:p>
            <a:p>
              <a:pPr algn="r">
                <a:spcAft>
                  <a:spcPts val="900"/>
                </a:spcAft>
              </a:pPr>
              <a:r>
                <a:rPr lang="en-US" sz="1200" dirty="0"/>
                <a:t>Ireland</a:t>
              </a:r>
            </a:p>
            <a:p>
              <a:pPr algn="r">
                <a:spcAft>
                  <a:spcPts val="900"/>
                </a:spcAft>
              </a:pPr>
              <a:r>
                <a:rPr lang="en-US" sz="1200" i="1" dirty="0"/>
                <a:t>Hong Kong (China)</a:t>
              </a:r>
            </a:p>
          </p:txBody>
        </p:sp>
      </p:grpSp>
      <p:grpSp>
        <p:nvGrpSpPr>
          <p:cNvPr id="20" name="Group 19"/>
          <p:cNvGrpSpPr/>
          <p:nvPr/>
        </p:nvGrpSpPr>
        <p:grpSpPr>
          <a:xfrm>
            <a:off x="142359" y="1776582"/>
            <a:ext cx="4649753" cy="871352"/>
            <a:chOff x="754473" y="4936350"/>
            <a:chExt cx="4649753" cy="871352"/>
          </a:xfrm>
        </p:grpSpPr>
        <p:sp>
          <p:nvSpPr>
            <p:cNvPr id="21" name="Rectangle 20"/>
            <p:cNvSpPr/>
            <p:nvPr/>
          </p:nvSpPr>
          <p:spPr>
            <a:xfrm>
              <a:off x="2424068" y="5510027"/>
              <a:ext cx="2082715" cy="184293"/>
            </a:xfrm>
            <a:prstGeom prst="rect">
              <a:avLst/>
            </a:prstGeom>
            <a:solidFill>
              <a:srgbClr val="186A60"/>
            </a:solidFill>
            <a:ln>
              <a:solidFill>
                <a:srgbClr val="186A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754473" y="4936350"/>
              <a:ext cx="4649753" cy="871352"/>
              <a:chOff x="754473" y="4936350"/>
              <a:chExt cx="4649753" cy="871352"/>
            </a:xfrm>
          </p:grpSpPr>
          <p:sp>
            <p:nvSpPr>
              <p:cNvPr id="24" name="TextBox 23"/>
              <p:cNvSpPr txBox="1"/>
              <p:nvPr/>
            </p:nvSpPr>
            <p:spPr>
              <a:xfrm>
                <a:off x="754473" y="4936350"/>
                <a:ext cx="1713042" cy="861774"/>
              </a:xfrm>
              <a:prstGeom prst="rect">
                <a:avLst/>
              </a:prstGeom>
              <a:noFill/>
            </p:spPr>
            <p:txBody>
              <a:bodyPr wrap="square" rtlCol="0">
                <a:spAutoFit/>
              </a:bodyPr>
              <a:lstStyle/>
              <a:p>
                <a:r>
                  <a:rPr lang="en-US" sz="2000" dirty="0"/>
                  <a:t>OECD Average</a:t>
                </a:r>
              </a:p>
              <a:p>
                <a:pPr>
                  <a:spcBef>
                    <a:spcPts val="1200"/>
                  </a:spcBef>
                </a:pPr>
                <a:r>
                  <a:rPr lang="en-US" sz="2000" dirty="0"/>
                  <a:t>United States</a:t>
                </a:r>
              </a:p>
            </p:txBody>
          </p:sp>
          <p:sp>
            <p:nvSpPr>
              <p:cNvPr id="25" name="Rectangle 24"/>
              <p:cNvSpPr/>
              <p:nvPr/>
            </p:nvSpPr>
            <p:spPr>
              <a:xfrm>
                <a:off x="2424068" y="5054192"/>
                <a:ext cx="2505561" cy="182880"/>
              </a:xfrm>
              <a:prstGeom prst="rect">
                <a:avLst/>
              </a:prstGeom>
              <a:solidFill>
                <a:srgbClr val="186A60"/>
              </a:solidFill>
              <a:ln>
                <a:solidFill>
                  <a:srgbClr val="186A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4947298" y="4941528"/>
                <a:ext cx="456928" cy="400110"/>
              </a:xfrm>
              <a:prstGeom prst="rect">
                <a:avLst/>
              </a:prstGeom>
              <a:noFill/>
            </p:spPr>
            <p:txBody>
              <a:bodyPr wrap="square" rtlCol="0">
                <a:spAutoFit/>
              </a:bodyPr>
              <a:lstStyle/>
              <a:p>
                <a:r>
                  <a:rPr lang="en-US" sz="2000" dirty="0"/>
                  <a:t>20</a:t>
                </a:r>
              </a:p>
            </p:txBody>
          </p:sp>
          <p:sp>
            <p:nvSpPr>
              <p:cNvPr id="27" name="TextBox 26"/>
              <p:cNvSpPr txBox="1"/>
              <p:nvPr/>
            </p:nvSpPr>
            <p:spPr>
              <a:xfrm>
                <a:off x="4510199" y="5407592"/>
                <a:ext cx="490743" cy="400110"/>
              </a:xfrm>
              <a:prstGeom prst="rect">
                <a:avLst/>
              </a:prstGeom>
              <a:noFill/>
            </p:spPr>
            <p:txBody>
              <a:bodyPr wrap="square" rtlCol="0">
                <a:spAutoFit/>
              </a:bodyPr>
              <a:lstStyle/>
              <a:p>
                <a:r>
                  <a:rPr lang="en-US" sz="2000" dirty="0"/>
                  <a:t>19</a:t>
                </a:r>
              </a:p>
            </p:txBody>
          </p:sp>
        </p:grpSp>
      </p:grpSp>
      <p:cxnSp>
        <p:nvCxnSpPr>
          <p:cNvPr id="11" name="Connector: Elbow 10"/>
          <p:cNvCxnSpPr>
            <a:endCxn id="27" idx="3"/>
          </p:cNvCxnSpPr>
          <p:nvPr/>
        </p:nvCxnSpPr>
        <p:spPr>
          <a:xfrm rot="10800000" flipV="1">
            <a:off x="4388828" y="1831983"/>
            <a:ext cx="897444" cy="615895"/>
          </a:xfrm>
          <a:prstGeom prst="bentConnector3">
            <a:avLst>
              <a:gd name="adj1" fmla="val 18867"/>
            </a:avLst>
          </a:prstGeom>
          <a:ln w="28575" cap="flat" cmpd="sng" algn="ctr">
            <a:solidFill>
              <a:srgbClr val="FFC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Connector: Elbow 44"/>
          <p:cNvCxnSpPr/>
          <p:nvPr/>
        </p:nvCxnSpPr>
        <p:spPr>
          <a:xfrm rot="10800000" flipV="1">
            <a:off x="4512848" y="1466822"/>
            <a:ext cx="694202" cy="340338"/>
          </a:xfrm>
          <a:prstGeom prst="bentConnector2">
            <a:avLst/>
          </a:prstGeom>
          <a:ln w="28575" cap="flat" cmpd="sng" algn="ctr">
            <a:solidFill>
              <a:srgbClr val="FFC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Rectangle 27"/>
          <p:cNvSpPr/>
          <p:nvPr/>
        </p:nvSpPr>
        <p:spPr>
          <a:xfrm>
            <a:off x="9314891" y="4745304"/>
            <a:ext cx="2694227" cy="279715"/>
          </a:xfrm>
          <a:prstGeom prst="rect">
            <a:avLst/>
          </a:prstGeom>
        </p:spPr>
        <p:txBody>
          <a:bodyPr wrap="square">
            <a:spAutoFit/>
          </a:bodyPr>
          <a:lstStyle/>
          <a:p>
            <a:r>
              <a:rPr lang="en-US" sz="1200" dirty="0">
                <a:latin typeface="+mj-lt"/>
              </a:rPr>
              <a:t>* Significantly different from U.S.</a:t>
            </a:r>
          </a:p>
        </p:txBody>
      </p:sp>
      <p:sp>
        <p:nvSpPr>
          <p:cNvPr id="29" name="Rectangle 28"/>
          <p:cNvSpPr/>
          <p:nvPr/>
        </p:nvSpPr>
        <p:spPr>
          <a:xfrm>
            <a:off x="8191318" y="2503140"/>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30" name="Rectangle 29"/>
          <p:cNvSpPr/>
          <p:nvPr/>
        </p:nvSpPr>
        <p:spPr>
          <a:xfrm>
            <a:off x="7956094" y="3697780"/>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31" name="Rectangle 30"/>
          <p:cNvSpPr/>
          <p:nvPr/>
        </p:nvSpPr>
        <p:spPr>
          <a:xfrm>
            <a:off x="8081322" y="3405338"/>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32" name="Rectangle 31"/>
          <p:cNvSpPr/>
          <p:nvPr/>
        </p:nvSpPr>
        <p:spPr>
          <a:xfrm>
            <a:off x="8075496" y="3100460"/>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34" name="Rectangle 33"/>
          <p:cNvSpPr/>
          <p:nvPr/>
        </p:nvSpPr>
        <p:spPr>
          <a:xfrm>
            <a:off x="8191317" y="2801931"/>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4" name="Rectangle 43"/>
          <p:cNvSpPr/>
          <p:nvPr/>
        </p:nvSpPr>
        <p:spPr>
          <a:xfrm>
            <a:off x="7830866" y="3977584"/>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6" name="Rectangle 45"/>
          <p:cNvSpPr/>
          <p:nvPr/>
        </p:nvSpPr>
        <p:spPr>
          <a:xfrm>
            <a:off x="7713022" y="4280584"/>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7" name="Rectangle 46"/>
          <p:cNvSpPr/>
          <p:nvPr/>
        </p:nvSpPr>
        <p:spPr>
          <a:xfrm>
            <a:off x="7713021" y="4613147"/>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8" name="Rectangle 47"/>
          <p:cNvSpPr/>
          <p:nvPr/>
        </p:nvSpPr>
        <p:spPr>
          <a:xfrm>
            <a:off x="7698720" y="4885161"/>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49" name="Rectangle 48"/>
          <p:cNvSpPr/>
          <p:nvPr/>
        </p:nvSpPr>
        <p:spPr>
          <a:xfrm>
            <a:off x="7705870" y="5166282"/>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0" name="Rectangle 49"/>
          <p:cNvSpPr/>
          <p:nvPr/>
        </p:nvSpPr>
        <p:spPr>
          <a:xfrm>
            <a:off x="7606203" y="5478320"/>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
        <p:nvSpPr>
          <p:cNvPr id="51" name="Rectangle 50"/>
          <p:cNvSpPr/>
          <p:nvPr/>
        </p:nvSpPr>
        <p:spPr>
          <a:xfrm>
            <a:off x="7395684" y="5764956"/>
            <a:ext cx="699781" cy="323456"/>
          </a:xfrm>
          <a:prstGeom prst="rect">
            <a:avLst/>
          </a:prstGeom>
        </p:spPr>
        <p:txBody>
          <a:bodyPr wrap="square">
            <a:spAutoFit/>
          </a:bodyPr>
          <a:lstStyle/>
          <a:p>
            <a:r>
              <a:rPr lang="en-US" sz="1400" dirty="0">
                <a:solidFill>
                  <a:prstClr val="black"/>
                </a:solidFill>
                <a:latin typeface="Calibri Light" panose="020F0302020204030204" pitchFamily="34" charset="0"/>
              </a:rPr>
              <a:t>*</a:t>
            </a:r>
            <a:endParaRPr lang="en-US" sz="1400" dirty="0"/>
          </a:p>
        </p:txBody>
      </p:sp>
    </p:spTree>
    <p:extLst>
      <p:ext uri="{BB962C8B-B14F-4D97-AF65-F5344CB8AC3E}">
        <p14:creationId xmlns:p14="http://schemas.microsoft.com/office/powerpoint/2010/main" val="168477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ppt_x</p:attrName>
                                        </p:attrNameLst>
                                      </p:cBhvr>
                                      <p:tavLst>
                                        <p:tav tm="0">
                                          <p:val>
                                            <p:strVal val="#ppt_x+#ppt_w*1.125000"/>
                                          </p:val>
                                        </p:tav>
                                        <p:tav tm="100000">
                                          <p:val>
                                            <p:strVal val="#ppt_x"/>
                                          </p:val>
                                        </p:tav>
                                      </p:tavLst>
                                    </p:anim>
                                    <p:animEffect transition="in" filter="wipe(left)">
                                      <p:cBhvr>
                                        <p:cTn id="8" dur="1000"/>
                                        <p:tgtEl>
                                          <p:spTgt spid="20"/>
                                        </p:tgtEl>
                                      </p:cBhvr>
                                    </p:animEffect>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strips(downLeft)">
                                      <p:cBhvr>
                                        <p:cTn id="12" dur="1000"/>
                                        <p:tgtEl>
                                          <p:spTgt spid="45"/>
                                        </p:tgtEl>
                                      </p:cBhvr>
                                    </p:animEffect>
                                  </p:childTnLst>
                                </p:cTn>
                              </p:par>
                              <p:par>
                                <p:cTn id="13" presetID="18" presetClass="entr" presetSubtype="1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11342"/>
            <a:ext cx="12192000" cy="5746658"/>
          </a:xfrm>
          <a:prstGeom prst="rect">
            <a:avLst/>
          </a:pr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a:xfrm>
            <a:off x="9166225" y="6414825"/>
            <a:ext cx="2844800" cy="365125"/>
          </a:xfrm>
        </p:spPr>
        <p:txBody>
          <a:bodyPr/>
          <a:lstStyle/>
          <a:p>
            <a:fld id="{CD4CD8E9-1693-45D6-9FD5-D63BDA356D9F}" type="slidenum">
              <a:rPr lang="en-US" smtClean="0"/>
              <a:t>23</a:t>
            </a:fld>
            <a:endParaRPr lang="en-US" dirty="0"/>
          </a:p>
        </p:txBody>
      </p:sp>
      <p:sp>
        <p:nvSpPr>
          <p:cNvPr id="12" name="Rectangle 11"/>
          <p:cNvSpPr/>
          <p:nvPr/>
        </p:nvSpPr>
        <p:spPr>
          <a:xfrm>
            <a:off x="0" y="1"/>
            <a:ext cx="12192000" cy="112268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76347" y="238175"/>
            <a:ext cx="7620236" cy="646331"/>
          </a:xfrm>
          <a:prstGeom prst="rect">
            <a:avLst/>
          </a:prstGeom>
          <a:noFill/>
        </p:spPr>
        <p:txBody>
          <a:bodyPr wrap="square" rtlCol="0">
            <a:spAutoFit/>
          </a:bodyPr>
          <a:lstStyle/>
          <a:p>
            <a:r>
              <a:rPr lang="en-US" sz="3600" b="1" dirty="0">
                <a:solidFill>
                  <a:schemeClr val="bg1"/>
                </a:solidFill>
                <a:latin typeface="+mj-lt"/>
                <a:cs typeface="Arial"/>
              </a:rPr>
              <a:t>Mathematics Literacy</a:t>
            </a:r>
          </a:p>
        </p:txBody>
      </p:sp>
      <p:pic>
        <p:nvPicPr>
          <p:cNvPr id="14" name="Picture 13" descr="IES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47" y="6076163"/>
            <a:ext cx="1661215" cy="5212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693" y="1779863"/>
            <a:ext cx="3600307" cy="5078137"/>
          </a:xfrm>
          <a:prstGeom prst="rect">
            <a:avLst/>
          </a:prstGeom>
        </p:spPr>
      </p:pic>
      <p:pic>
        <p:nvPicPr>
          <p:cNvPr id="2" name="Picture 1" descr="Chapter02pi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123" y="1779863"/>
            <a:ext cx="5962087" cy="397472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501" y="1779863"/>
            <a:ext cx="5486400" cy="36576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609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59376" y="1524442"/>
            <a:ext cx="3590628" cy="3785652"/>
            <a:chOff x="489856" y="1977857"/>
            <a:chExt cx="3590628" cy="3785652"/>
          </a:xfrm>
        </p:grpSpPr>
        <p:sp>
          <p:nvSpPr>
            <p:cNvPr id="3" name="Rectangle 2"/>
            <p:cNvSpPr/>
            <p:nvPr/>
          </p:nvSpPr>
          <p:spPr>
            <a:xfrm>
              <a:off x="638704" y="1977857"/>
              <a:ext cx="3441780" cy="3785652"/>
            </a:xfrm>
            <a:prstGeom prst="rect">
              <a:avLst/>
            </a:prstGeom>
          </p:spPr>
          <p:txBody>
            <a:bodyPr wrap="square">
              <a:spAutoFit/>
            </a:bodyPr>
            <a:lstStyle/>
            <a:p>
              <a:r>
                <a:rPr lang="en-US" sz="3000" b="1" dirty="0">
                  <a:solidFill>
                    <a:srgbClr val="27A99A"/>
                  </a:solidFill>
                  <a:latin typeface="+mj-lt"/>
                </a:rPr>
                <a:t>U.S. average scores lower</a:t>
              </a:r>
              <a:r>
                <a:rPr lang="en-US" sz="3000" dirty="0">
                  <a:latin typeface="+mj-lt"/>
                </a:rPr>
                <a:t> in 2015 than in 2009 and 2012</a:t>
              </a:r>
            </a:p>
            <a:p>
              <a:endParaRPr lang="en-US" sz="3000" dirty="0">
                <a:latin typeface="+mj-lt"/>
              </a:endParaRPr>
            </a:p>
            <a:p>
              <a:r>
                <a:rPr lang="en-US" sz="3000" dirty="0">
                  <a:latin typeface="+mj-lt"/>
                </a:rPr>
                <a:t>Scores at the </a:t>
              </a:r>
              <a:r>
                <a:rPr lang="en-US" sz="3000" b="1" dirty="0">
                  <a:solidFill>
                    <a:srgbClr val="27A99A"/>
                  </a:solidFill>
                  <a:latin typeface="+mj-lt"/>
                </a:rPr>
                <a:t>90</a:t>
              </a:r>
              <a:r>
                <a:rPr lang="en-US" sz="3000" b="1" baseline="30000" dirty="0">
                  <a:solidFill>
                    <a:srgbClr val="27A99A"/>
                  </a:solidFill>
                  <a:latin typeface="+mj-lt"/>
                </a:rPr>
                <a:t>th</a:t>
              </a:r>
              <a:r>
                <a:rPr lang="en-US" sz="3000" dirty="0">
                  <a:latin typeface="+mj-lt"/>
                </a:rPr>
                <a:t>,</a:t>
              </a:r>
              <a:r>
                <a:rPr lang="en-US" sz="3000" b="1" dirty="0">
                  <a:solidFill>
                    <a:schemeClr val="tx2"/>
                  </a:solidFill>
                  <a:latin typeface="+mj-lt"/>
                </a:rPr>
                <a:t> </a:t>
              </a:r>
              <a:r>
                <a:rPr lang="en-US" sz="3000" b="1" dirty="0">
                  <a:solidFill>
                    <a:srgbClr val="27A99A"/>
                  </a:solidFill>
                  <a:latin typeface="+mj-lt"/>
                </a:rPr>
                <a:t>75</a:t>
              </a:r>
              <a:r>
                <a:rPr lang="en-US" sz="3000" b="1" baseline="30000" dirty="0">
                  <a:solidFill>
                    <a:srgbClr val="27A99A"/>
                  </a:solidFill>
                  <a:latin typeface="+mj-lt"/>
                </a:rPr>
                <a:t>th</a:t>
              </a:r>
              <a:r>
                <a:rPr lang="en-US" sz="3000" dirty="0">
                  <a:latin typeface="+mj-lt"/>
                </a:rPr>
                <a:t>,</a:t>
              </a:r>
              <a:r>
                <a:rPr lang="en-US" sz="3000" b="1" dirty="0">
                  <a:solidFill>
                    <a:schemeClr val="tx2"/>
                  </a:solidFill>
                  <a:latin typeface="+mj-lt"/>
                </a:rPr>
                <a:t> </a:t>
              </a:r>
              <a:r>
                <a:rPr lang="en-US" sz="3000" dirty="0">
                  <a:latin typeface="+mj-lt"/>
                </a:rPr>
                <a:t>and</a:t>
              </a:r>
              <a:r>
                <a:rPr lang="en-US" sz="3000" b="1" dirty="0">
                  <a:solidFill>
                    <a:schemeClr val="tx2"/>
                  </a:solidFill>
                  <a:latin typeface="+mj-lt"/>
                </a:rPr>
                <a:t> </a:t>
              </a:r>
              <a:r>
                <a:rPr lang="en-US" sz="3000" b="1" dirty="0">
                  <a:solidFill>
                    <a:srgbClr val="27A99A"/>
                  </a:solidFill>
                  <a:latin typeface="+mj-lt"/>
                </a:rPr>
                <a:t>25</a:t>
              </a:r>
              <a:r>
                <a:rPr lang="en-US" sz="3000" b="1" baseline="30000" dirty="0">
                  <a:solidFill>
                    <a:srgbClr val="27A99A"/>
                  </a:solidFill>
                  <a:latin typeface="+mj-lt"/>
                </a:rPr>
                <a:t>th</a:t>
              </a:r>
              <a:r>
                <a:rPr lang="en-US" sz="3000" b="1" dirty="0">
                  <a:solidFill>
                    <a:srgbClr val="27A99A"/>
                  </a:solidFill>
                  <a:latin typeface="+mj-lt"/>
                </a:rPr>
                <a:t> percentiles declined </a:t>
              </a:r>
              <a:r>
                <a:rPr lang="en-US" sz="3000" dirty="0">
                  <a:latin typeface="+mj-lt"/>
                </a:rPr>
                <a:t>since 2009</a:t>
              </a:r>
            </a:p>
          </p:txBody>
        </p:sp>
        <p:grpSp>
          <p:nvGrpSpPr>
            <p:cNvPr id="19" name="Group 18"/>
            <p:cNvGrpSpPr/>
            <p:nvPr/>
          </p:nvGrpSpPr>
          <p:grpSpPr>
            <a:xfrm>
              <a:off x="489856" y="1977857"/>
              <a:ext cx="555171" cy="478972"/>
              <a:chOff x="348343" y="1850571"/>
              <a:chExt cx="555171" cy="478972"/>
            </a:xfrm>
          </p:grpSpPr>
          <p:cxnSp>
            <p:nvCxnSpPr>
              <p:cNvPr id="5" name="Straight Connector 4"/>
              <p:cNvCxnSpPr/>
              <p:nvPr/>
            </p:nvCxnSpPr>
            <p:spPr>
              <a:xfrm>
                <a:off x="348343" y="1850571"/>
                <a:ext cx="0" cy="478972"/>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348343" y="1850571"/>
                <a:ext cx="555171" cy="0"/>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13" name="Group 12"/>
            <p:cNvGrpSpPr/>
            <p:nvPr/>
          </p:nvGrpSpPr>
          <p:grpSpPr>
            <a:xfrm flipH="1" flipV="1">
              <a:off x="3560146" y="5152050"/>
              <a:ext cx="468085" cy="479904"/>
              <a:chOff x="3606937" y="3566470"/>
              <a:chExt cx="555171" cy="478975"/>
            </a:xfrm>
          </p:grpSpPr>
          <p:cxnSp>
            <p:nvCxnSpPr>
              <p:cNvPr id="14" name="Straight Connector 13"/>
              <p:cNvCxnSpPr/>
              <p:nvPr/>
            </p:nvCxnSpPr>
            <p:spPr>
              <a:xfrm>
                <a:off x="3606937" y="3566473"/>
                <a:ext cx="0" cy="478972"/>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3606937" y="3566470"/>
                <a:ext cx="555171" cy="0"/>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grpSp>
      </p:grpSp>
      <p:sp>
        <p:nvSpPr>
          <p:cNvPr id="16" name="Title 1"/>
          <p:cNvSpPr txBox="1">
            <a:spLocks/>
          </p:cNvSpPr>
          <p:nvPr/>
        </p:nvSpPr>
        <p:spPr>
          <a:xfrm>
            <a:off x="0" y="0"/>
            <a:ext cx="10287000" cy="605186"/>
          </a:xfrm>
          <a:prstGeom prst="rect">
            <a:avLst/>
          </a:prstGeom>
          <a:solidFill>
            <a:srgbClr val="FFC000"/>
          </a:solidFill>
          <a:ln w="19050">
            <a:solidFill>
              <a:srgbClr val="FFC000"/>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Math Literacy: U.S. PISA Trends in Average Scores &amp; Percentiles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184" y="1166491"/>
            <a:ext cx="7179163" cy="55851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3184" y="1166491"/>
            <a:ext cx="7179163" cy="5585180"/>
          </a:xfrm>
          <a:prstGeom prst="rect">
            <a:avLst/>
          </a:prstGeom>
        </p:spPr>
      </p:pic>
      <p:sp>
        <p:nvSpPr>
          <p:cNvPr id="7" name="Rectangle 6"/>
          <p:cNvSpPr/>
          <p:nvPr/>
        </p:nvSpPr>
        <p:spPr>
          <a:xfrm>
            <a:off x="9280059" y="5450251"/>
            <a:ext cx="2694227" cy="279715"/>
          </a:xfrm>
          <a:prstGeom prst="rect">
            <a:avLst/>
          </a:prstGeom>
        </p:spPr>
        <p:txBody>
          <a:bodyPr wrap="square">
            <a:spAutoFit/>
          </a:bodyPr>
          <a:lstStyle/>
          <a:p>
            <a:r>
              <a:rPr lang="en-US" sz="1200" dirty="0">
                <a:latin typeface="+mj-lt"/>
              </a:rPr>
              <a:t>* Significantly different from 2015 score</a:t>
            </a:r>
          </a:p>
        </p:txBody>
      </p:sp>
      <p:sp>
        <p:nvSpPr>
          <p:cNvPr id="15" name="Slide Number Placeholder 2"/>
          <p:cNvSpPr>
            <a:spLocks noGrp="1"/>
          </p:cNvSpPr>
          <p:nvPr>
            <p:ph type="sldNum" sz="quarter" idx="12"/>
          </p:nvPr>
        </p:nvSpPr>
        <p:spPr>
          <a:xfrm>
            <a:off x="11506199" y="6415088"/>
            <a:ext cx="447675" cy="365125"/>
          </a:xfrm>
        </p:spPr>
        <p:txBody>
          <a:bodyPr/>
          <a:lstStyle/>
          <a:p>
            <a:fld id="{CD4CD8E9-1693-45D6-9FD5-D63BDA356D9F}" type="slidenum">
              <a:rPr lang="en-US" smtClean="0">
                <a:solidFill>
                  <a:prstClr val="black">
                    <a:tint val="75000"/>
                  </a:prstClr>
                </a:solidFill>
              </a:rPr>
              <a:pPr/>
              <a:t>24</a:t>
            </a:fld>
            <a:endParaRPr lang="en-US" dirty="0">
              <a:solidFill>
                <a:prstClr val="black">
                  <a:tint val="75000"/>
                </a:prstClr>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9952" y="5952050"/>
            <a:ext cx="569423" cy="828163"/>
          </a:xfrm>
          <a:prstGeom prst="rect">
            <a:avLst/>
          </a:prstGeom>
        </p:spPr>
      </p:pic>
    </p:spTree>
    <p:extLst>
      <p:ext uri="{BB962C8B-B14F-4D97-AF65-F5344CB8AC3E}">
        <p14:creationId xmlns:p14="http://schemas.microsoft.com/office/powerpoint/2010/main" val="1447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a:xfrm>
            <a:off x="9906000" y="6248400"/>
            <a:ext cx="2133600" cy="365125"/>
          </a:xfrm>
        </p:spPr>
        <p:txBody>
          <a:bodyPr/>
          <a:lstStyle/>
          <a:p>
            <a:fld id="{CD4CD8E9-1693-45D6-9FD5-D63BDA356D9F}" type="slidenum">
              <a:rPr lang="en-US" smtClean="0">
                <a:solidFill>
                  <a:prstClr val="black">
                    <a:tint val="75000"/>
                  </a:prstClr>
                </a:solidFill>
              </a:rPr>
              <a:pPr/>
              <a:t>25</a:t>
            </a:fld>
            <a:endParaRPr lang="en-US" dirty="0">
              <a:solidFill>
                <a:prstClr val="black">
                  <a:tint val="75000"/>
                </a:prstClr>
              </a:solidFill>
            </a:endParaRPr>
          </a:p>
        </p:txBody>
      </p:sp>
      <p:grpSp>
        <p:nvGrpSpPr>
          <p:cNvPr id="2" name="Group 1"/>
          <p:cNvGrpSpPr/>
          <p:nvPr/>
        </p:nvGrpSpPr>
        <p:grpSpPr>
          <a:xfrm>
            <a:off x="530714" y="1306198"/>
            <a:ext cx="3733339" cy="1966997"/>
            <a:chOff x="1090483" y="1796573"/>
            <a:chExt cx="3733339" cy="1966997"/>
          </a:xfrm>
        </p:grpSpPr>
        <p:sp>
          <p:nvSpPr>
            <p:cNvPr id="11" name="Rectangle 10"/>
            <p:cNvSpPr/>
            <p:nvPr/>
          </p:nvSpPr>
          <p:spPr>
            <a:xfrm>
              <a:off x="1280580" y="1824578"/>
              <a:ext cx="3543242" cy="1938992"/>
            </a:xfrm>
            <a:prstGeom prst="rect">
              <a:avLst/>
            </a:prstGeom>
          </p:spPr>
          <p:txBody>
            <a:bodyPr wrap="square">
              <a:spAutoFit/>
            </a:bodyPr>
            <a:lstStyle/>
            <a:p>
              <a:r>
                <a:rPr lang="en-US" sz="3000" dirty="0">
                  <a:latin typeface="+mj-lt"/>
                </a:rPr>
                <a:t>U.S. 15-year-old students’ average score </a:t>
              </a:r>
              <a:r>
                <a:rPr lang="en-US" sz="3000" b="1" dirty="0">
                  <a:solidFill>
                    <a:srgbClr val="27A99A"/>
                  </a:solidFill>
                  <a:latin typeface="+mj-lt"/>
                </a:rPr>
                <a:t>below</a:t>
              </a:r>
              <a:r>
                <a:rPr lang="en-US" sz="3000" b="1" dirty="0">
                  <a:solidFill>
                    <a:schemeClr val="tx2"/>
                  </a:solidFill>
                  <a:latin typeface="+mj-lt"/>
                </a:rPr>
                <a:t> </a:t>
              </a:r>
              <a:r>
                <a:rPr lang="en-US" sz="3000" dirty="0">
                  <a:latin typeface="+mj-lt"/>
                </a:rPr>
                <a:t>OECD average</a:t>
              </a:r>
            </a:p>
          </p:txBody>
        </p:sp>
        <p:grpSp>
          <p:nvGrpSpPr>
            <p:cNvPr id="12" name="Group 11"/>
            <p:cNvGrpSpPr/>
            <p:nvPr/>
          </p:nvGrpSpPr>
          <p:grpSpPr>
            <a:xfrm>
              <a:off x="1090483" y="1796573"/>
              <a:ext cx="555171" cy="478972"/>
              <a:chOff x="348343" y="1850571"/>
              <a:chExt cx="555171" cy="478972"/>
            </a:xfrm>
          </p:grpSpPr>
          <p:cxnSp>
            <p:nvCxnSpPr>
              <p:cNvPr id="16" name="Straight Connector 15"/>
              <p:cNvCxnSpPr/>
              <p:nvPr/>
            </p:nvCxnSpPr>
            <p:spPr>
              <a:xfrm>
                <a:off x="348343" y="1850571"/>
                <a:ext cx="0" cy="478972"/>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348343" y="1850571"/>
                <a:ext cx="555171" cy="0"/>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19" name="Group 18"/>
            <p:cNvGrpSpPr/>
            <p:nvPr/>
          </p:nvGrpSpPr>
          <p:grpSpPr>
            <a:xfrm flipH="1" flipV="1">
              <a:off x="3895058" y="3283669"/>
              <a:ext cx="468085" cy="479901"/>
              <a:chOff x="3894605" y="4972524"/>
              <a:chExt cx="555171" cy="478972"/>
            </a:xfrm>
          </p:grpSpPr>
          <p:cxnSp>
            <p:nvCxnSpPr>
              <p:cNvPr id="20" name="Straight Connector 19"/>
              <p:cNvCxnSpPr/>
              <p:nvPr/>
            </p:nvCxnSpPr>
            <p:spPr>
              <a:xfrm>
                <a:off x="3894605" y="4972524"/>
                <a:ext cx="0" cy="478972"/>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3894605" y="4972524"/>
                <a:ext cx="555171" cy="0"/>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grpSp>
      </p:grpSp>
      <p:sp>
        <p:nvSpPr>
          <p:cNvPr id="44" name="Title 1"/>
          <p:cNvSpPr txBox="1">
            <a:spLocks/>
          </p:cNvSpPr>
          <p:nvPr/>
        </p:nvSpPr>
        <p:spPr>
          <a:xfrm>
            <a:off x="0" y="0"/>
            <a:ext cx="10287000" cy="605186"/>
          </a:xfrm>
          <a:prstGeom prst="rect">
            <a:avLst/>
          </a:prstGeom>
          <a:solidFill>
            <a:srgbClr val="FFC000"/>
          </a:solidFill>
          <a:ln w="19050">
            <a:solidFill>
              <a:srgbClr val="FFC000"/>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Math Literacy: PISA 2015 U.S. Average Score</a:t>
            </a:r>
          </a:p>
        </p:txBody>
      </p:sp>
      <p:grpSp>
        <p:nvGrpSpPr>
          <p:cNvPr id="4" name="Group 3"/>
          <p:cNvGrpSpPr/>
          <p:nvPr/>
        </p:nvGrpSpPr>
        <p:grpSpPr>
          <a:xfrm>
            <a:off x="720811" y="3731283"/>
            <a:ext cx="2914909" cy="1110499"/>
            <a:chOff x="8879083" y="4043995"/>
            <a:chExt cx="2914909" cy="1110499"/>
          </a:xfrm>
        </p:grpSpPr>
        <p:graphicFrame>
          <p:nvGraphicFramePr>
            <p:cNvPr id="45" name="Content Placeholder 6"/>
            <p:cNvGraphicFramePr>
              <a:graphicFrameLocks/>
            </p:cNvGraphicFramePr>
            <p:nvPr>
              <p:extLst/>
            </p:nvPr>
          </p:nvGraphicFramePr>
          <p:xfrm>
            <a:off x="8879083" y="4043995"/>
            <a:ext cx="2914909" cy="1110499"/>
          </p:xfrm>
          <a:graphic>
            <a:graphicData uri="http://schemas.openxmlformats.org/drawingml/2006/table">
              <a:tbl>
                <a:tblPr firstRow="1" bandRow="1"/>
                <a:tblGrid>
                  <a:gridCol w="1694869">
                    <a:extLst>
                      <a:ext uri="{9D8B030D-6E8A-4147-A177-3AD203B41FA5}">
                        <a16:colId xmlns:a16="http://schemas.microsoft.com/office/drawing/2014/main" xmlns="" val="20000"/>
                      </a:ext>
                    </a:extLst>
                  </a:gridCol>
                  <a:gridCol w="776849">
                    <a:extLst>
                      <a:ext uri="{9D8B030D-6E8A-4147-A177-3AD203B41FA5}">
                        <a16:colId xmlns:a16="http://schemas.microsoft.com/office/drawing/2014/main" xmlns="" val="20001"/>
                      </a:ext>
                    </a:extLst>
                  </a:gridCol>
                  <a:gridCol w="443191">
                    <a:extLst>
                      <a:ext uri="{9D8B030D-6E8A-4147-A177-3AD203B41FA5}">
                        <a16:colId xmlns:a16="http://schemas.microsoft.com/office/drawing/2014/main" xmlns="" val="2168242679"/>
                      </a:ext>
                    </a:extLst>
                  </a:gridCol>
                </a:tblGrid>
                <a:tr h="288469">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kern="1200" dirty="0">
                            <a:solidFill>
                              <a:schemeClr val="tx1"/>
                            </a:solidFill>
                            <a:latin typeface="Arial Narrow" panose="020B0606020202030204" pitchFamily="34" charset="0"/>
                            <a:ea typeface="+mn-ea"/>
                            <a:cs typeface="+mn-cs"/>
                          </a:rPr>
                          <a:t>U.S. States and Territories</a:t>
                        </a:r>
                        <a:endParaRPr lang="en-US" sz="1400" b="0" kern="1200" dirty="0">
                          <a:solidFill>
                            <a:schemeClr val="tx1"/>
                          </a:solidFill>
                          <a:latin typeface="Calibri Light" panose="020F0302020204030204" pitchFamily="34" charset="0"/>
                          <a:ea typeface="+mn-ea"/>
                          <a:cs typeface="+mn-cs"/>
                        </a:endParaRPr>
                      </a:p>
                    </a:txBody>
                    <a:tcPr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914400" rtl="0" eaLnBrk="1" fontAlgn="b" latinLnBrk="0" hangingPunct="1"/>
                        <a:endParaRPr lang="en-US" sz="1600" b="0" kern="1200" dirty="0">
                          <a:solidFill>
                            <a:schemeClr val="tx1"/>
                          </a:solidFill>
                          <a:latin typeface="Calibri Light" panose="020F0302020204030204" pitchFamily="34" charset="0"/>
                          <a:ea typeface="+mn-ea"/>
                          <a:cs typeface="+mn-cs"/>
                        </a:endParaRPr>
                      </a:p>
                    </a:txBody>
                    <a:tcPr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b="0" kern="1200" dirty="0">
                          <a:solidFill>
                            <a:schemeClr val="tx1"/>
                          </a:solidFill>
                          <a:latin typeface="Calibri Light" panose="020F0302020204030204" pitchFamily="34" charset="0"/>
                          <a:ea typeface="+mn-ea"/>
                          <a:cs typeface="+mn-cs"/>
                        </a:endParaRPr>
                      </a:p>
                    </a:txBody>
                    <a:tcPr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68590328"/>
                    </a:ext>
                  </a:extLst>
                </a:tr>
                <a:tr h="27401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Massachusetts</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500</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274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North</a:t>
                        </a:r>
                        <a:r>
                          <a:rPr lang="en-US" sz="1400" b="0" i="1" kern="1200" baseline="0" dirty="0">
                            <a:solidFill>
                              <a:schemeClr val="tx1"/>
                            </a:solidFill>
                            <a:latin typeface="+mj-lt"/>
                            <a:ea typeface="+mn-ea"/>
                            <a:cs typeface="+mn-cs"/>
                          </a:rPr>
                          <a:t> Carolina</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471</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1"/>
                    </a:ext>
                  </a:extLst>
                </a:tr>
                <a:tr h="274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Puerto</a:t>
                        </a:r>
                        <a:r>
                          <a:rPr lang="en-US" sz="1400" b="0" i="1" kern="1200" baseline="0" dirty="0">
                            <a:solidFill>
                              <a:schemeClr val="tx1"/>
                            </a:solidFill>
                            <a:latin typeface="+mj-lt"/>
                            <a:ea typeface="+mn-ea"/>
                            <a:cs typeface="+mn-cs"/>
                          </a:rPr>
                          <a:t> Rico</a:t>
                        </a:r>
                        <a:endParaRPr lang="en-US" sz="1400" b="0" i="1"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378</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pic>
          <p:nvPicPr>
            <p:cNvPr id="47" name="Picture 46"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2700" y="4387572"/>
              <a:ext cx="172685" cy="1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2700" y="4949329"/>
              <a:ext cx="164592" cy="1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6" name="Content Placeholder 6"/>
          <p:cNvGraphicFramePr>
            <a:graphicFrameLocks/>
          </p:cNvGraphicFramePr>
          <p:nvPr>
            <p:extLst/>
          </p:nvPr>
        </p:nvGraphicFramePr>
        <p:xfrm>
          <a:off x="4577381" y="941780"/>
          <a:ext cx="4298372" cy="5401711"/>
        </p:xfrm>
        <a:graphic>
          <a:graphicData uri="http://schemas.openxmlformats.org/drawingml/2006/table">
            <a:tbl>
              <a:tblPr firstRow="1" bandRow="1"/>
              <a:tblGrid>
                <a:gridCol w="1566222">
                  <a:extLst>
                    <a:ext uri="{9D8B030D-6E8A-4147-A177-3AD203B41FA5}">
                      <a16:colId xmlns:a16="http://schemas.microsoft.com/office/drawing/2014/main" xmlns="" val="20000"/>
                    </a:ext>
                  </a:extLst>
                </a:gridCol>
                <a:gridCol w="585216">
                  <a:extLst>
                    <a:ext uri="{9D8B030D-6E8A-4147-A177-3AD203B41FA5}">
                      <a16:colId xmlns:a16="http://schemas.microsoft.com/office/drawing/2014/main" xmlns="" val="20001"/>
                    </a:ext>
                  </a:extLst>
                </a:gridCol>
                <a:gridCol w="1563624">
                  <a:extLst>
                    <a:ext uri="{9D8B030D-6E8A-4147-A177-3AD203B41FA5}">
                      <a16:colId xmlns:a16="http://schemas.microsoft.com/office/drawing/2014/main" xmlns="" val="3925851942"/>
                    </a:ext>
                  </a:extLst>
                </a:gridCol>
                <a:gridCol w="583310">
                  <a:extLst>
                    <a:ext uri="{9D8B030D-6E8A-4147-A177-3AD203B41FA5}">
                      <a16:colId xmlns:a16="http://schemas.microsoft.com/office/drawing/2014/main" xmlns="" val="1230643661"/>
                    </a:ext>
                  </a:extLst>
                </a:gridCol>
              </a:tblGrid>
              <a:tr h="293860">
                <a:tc gridSpan="4">
                  <a:txBody>
                    <a:bodyPr/>
                    <a:lstStyle/>
                    <a:p>
                      <a:pPr marL="0" algn="ctr" defTabSz="914400" rtl="0" eaLnBrk="1" fontAlgn="b" latinLnBrk="0" hangingPunct="1"/>
                      <a:r>
                        <a:rPr lang="en-US" sz="1400" b="1" kern="1200" dirty="0">
                          <a:solidFill>
                            <a:schemeClr val="bg1"/>
                          </a:solidFill>
                          <a:latin typeface="Arial Narrow" panose="020B0606020202030204" pitchFamily="34" charset="0"/>
                          <a:ea typeface="+mn-ea"/>
                          <a:cs typeface="+mn-cs"/>
                        </a:rPr>
                        <a:t>Average Score Higher than U.S. Average</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pPr marL="0" algn="l" defTabSz="914400" rtl="0" eaLnBrk="1" fontAlgn="b" latinLnBrk="0" hangingPunct="1"/>
                      <a:endParaRPr lang="en-US" sz="1300" b="0" i="0" kern="1200" dirty="0">
                        <a:solidFill>
                          <a:schemeClr val="tx1"/>
                        </a:solidFill>
                        <a:latin typeface="+mj-lt"/>
                        <a:ea typeface="+mn-ea"/>
                        <a:cs typeface="+mn-cs"/>
                      </a:endParaRP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indent="0" algn="ctr" defTabSz="914400" rtl="0" eaLnBrk="1" fontAlgn="b" latinLnBrk="0" hangingPunct="1">
                        <a:buFont typeface="Arial" panose="020B0604020202020204" pitchFamily="34" charset="0"/>
                        <a:buNone/>
                      </a:pPr>
                      <a:endParaRPr lang="en-US" sz="1300" b="0" kern="1200" dirty="0">
                        <a:solidFill>
                          <a:schemeClr val="tx1"/>
                        </a:solidFill>
                        <a:latin typeface="+mj-lt"/>
                        <a:ea typeface="+mn-ea"/>
                        <a:cs typeface="+mn-cs"/>
                      </a:endParaRP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470727264"/>
                  </a:ext>
                </a:extLst>
              </a:tr>
              <a:tr h="2659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300" b="0" i="1" kern="1200" dirty="0">
                          <a:solidFill>
                            <a:schemeClr val="tx1"/>
                          </a:solidFill>
                          <a:latin typeface="+mj-lt"/>
                          <a:ea typeface="+mn-ea"/>
                          <a:cs typeface="+mn-cs"/>
                        </a:rPr>
                        <a:t>Singapore</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564</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Austria</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497</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2923853992"/>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1" kern="1200" dirty="0">
                          <a:solidFill>
                            <a:schemeClr val="tx1"/>
                          </a:solidFill>
                          <a:latin typeface="+mj-lt"/>
                          <a:ea typeface="+mn-ea"/>
                          <a:cs typeface="+mn-cs"/>
                        </a:rPr>
                        <a:t>Hong</a:t>
                      </a:r>
                      <a:r>
                        <a:rPr lang="en-US" sz="1300" b="0" i="1" kern="1200" baseline="0" dirty="0">
                          <a:solidFill>
                            <a:schemeClr val="tx1"/>
                          </a:solidFill>
                          <a:latin typeface="+mj-lt"/>
                          <a:ea typeface="+mn-ea"/>
                          <a:cs typeface="+mn-cs"/>
                        </a:rPr>
                        <a:t> Kong (China)</a:t>
                      </a:r>
                      <a:endParaRPr lang="en-US" sz="1300" b="0" i="1" kern="1200" dirty="0">
                        <a:solidFill>
                          <a:schemeClr val="tx1"/>
                        </a:solidFill>
                        <a:latin typeface="+mj-lt"/>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548</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New</a:t>
                      </a:r>
                      <a:r>
                        <a:rPr lang="en-US" sz="1300" b="0" i="0" kern="1200" baseline="0" dirty="0">
                          <a:solidFill>
                            <a:schemeClr val="tx1"/>
                          </a:solidFill>
                          <a:latin typeface="+mj-lt"/>
                          <a:ea typeface="+mn-ea"/>
                          <a:cs typeface="+mn-cs"/>
                        </a:rPr>
                        <a:t> Zealand</a:t>
                      </a:r>
                      <a:endParaRPr lang="en-US" sz="1300" b="0" i="0" kern="1200" dirty="0">
                        <a:solidFill>
                          <a:schemeClr val="tx1"/>
                        </a:solidFill>
                        <a:latin typeface="+mj-lt"/>
                        <a:ea typeface="+mn-ea"/>
                        <a:cs typeface="+mn-cs"/>
                      </a:endParaRP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495</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1" kern="1200" dirty="0">
                          <a:solidFill>
                            <a:schemeClr val="tx1"/>
                          </a:solidFill>
                          <a:latin typeface="+mj-lt"/>
                          <a:ea typeface="+mn-ea"/>
                          <a:cs typeface="+mn-cs"/>
                        </a:rPr>
                        <a:t>Macau (China)</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544</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1" kern="1200" dirty="0">
                          <a:solidFill>
                            <a:schemeClr val="tx1"/>
                          </a:solidFill>
                          <a:latin typeface="+mj-lt"/>
                          <a:ea typeface="+mn-ea"/>
                          <a:cs typeface="+mn-cs"/>
                        </a:rPr>
                        <a:t>Vietnam</a:t>
                      </a:r>
                    </a:p>
                  </a:txBody>
                  <a:tcPr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495</a:t>
                      </a:r>
                    </a:p>
                  </a:txBody>
                  <a:tcPr marR="9525" marT="9525" marB="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1"/>
                  </a:ext>
                </a:extLst>
              </a:tr>
              <a:tr h="2916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1" kern="1200" dirty="0">
                          <a:solidFill>
                            <a:schemeClr val="tx1"/>
                          </a:solidFill>
                          <a:latin typeface="+mj-lt"/>
                          <a:ea typeface="+mn-ea"/>
                          <a:cs typeface="+mn-cs"/>
                        </a:rPr>
                        <a:t>Chinese</a:t>
                      </a:r>
                      <a:r>
                        <a:rPr lang="en-US" sz="1300" b="0" i="1" kern="1200" baseline="0" dirty="0">
                          <a:solidFill>
                            <a:schemeClr val="tx1"/>
                          </a:solidFill>
                          <a:latin typeface="+mj-lt"/>
                          <a:ea typeface="+mn-ea"/>
                          <a:cs typeface="+mn-cs"/>
                        </a:rPr>
                        <a:t> Taipei</a:t>
                      </a:r>
                      <a:endParaRPr lang="en-US" sz="1300" b="0" i="1" kern="1200" dirty="0">
                        <a:solidFill>
                          <a:schemeClr val="tx1"/>
                        </a:solidFill>
                        <a:latin typeface="+mj-lt"/>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542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1" kern="1200" dirty="0">
                          <a:solidFill>
                            <a:schemeClr val="tx1"/>
                          </a:solidFill>
                          <a:latin typeface="+mj-lt"/>
                          <a:ea typeface="+mn-ea"/>
                          <a:cs typeface="+mn-cs"/>
                        </a:rPr>
                        <a:t>Russian Federation</a:t>
                      </a:r>
                    </a:p>
                  </a:txBody>
                  <a:tcPr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i="0" kern="1200" dirty="0">
                          <a:solidFill>
                            <a:schemeClr val="tx1"/>
                          </a:solidFill>
                          <a:latin typeface="+mj-lt"/>
                          <a:ea typeface="+mn-ea"/>
                          <a:cs typeface="+mn-cs"/>
                        </a:rPr>
                        <a:t>494</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2"/>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Japan</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532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Sweden</a:t>
                      </a:r>
                    </a:p>
                  </a:txBody>
                  <a:tcPr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i="0" kern="1200" dirty="0">
                          <a:solidFill>
                            <a:schemeClr val="tx1"/>
                          </a:solidFill>
                          <a:latin typeface="+mj-lt"/>
                          <a:ea typeface="+mn-ea"/>
                          <a:cs typeface="+mn-cs"/>
                        </a:rPr>
                        <a:t>494</a:t>
                      </a:r>
                    </a:p>
                  </a:txBody>
                  <a:tcPr marR="9525" marT="9525"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3"/>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1" kern="1200" dirty="0">
                          <a:solidFill>
                            <a:schemeClr val="tx1"/>
                          </a:solidFill>
                          <a:latin typeface="+mj-lt"/>
                          <a:ea typeface="+mn-ea"/>
                          <a:cs typeface="+mn-cs"/>
                        </a:rPr>
                        <a:t>B-S-J-G</a:t>
                      </a:r>
                      <a:r>
                        <a:rPr lang="en-US" sz="1300" b="0" i="1" kern="1200" baseline="0" dirty="0">
                          <a:solidFill>
                            <a:schemeClr val="tx1"/>
                          </a:solidFill>
                          <a:latin typeface="+mj-lt"/>
                          <a:ea typeface="+mn-ea"/>
                          <a:cs typeface="+mn-cs"/>
                        </a:rPr>
                        <a:t> (China)</a:t>
                      </a:r>
                      <a:endParaRPr lang="en-US" sz="1300" b="0" i="1" kern="1200" dirty="0">
                        <a:solidFill>
                          <a:schemeClr val="tx1"/>
                        </a:solidFill>
                        <a:latin typeface="+mj-lt"/>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531</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Australia</a:t>
                      </a:r>
                    </a:p>
                  </a:txBody>
                  <a:tcPr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i="0" kern="1200" dirty="0">
                          <a:solidFill>
                            <a:schemeClr val="tx1"/>
                          </a:solidFill>
                          <a:latin typeface="+mj-lt"/>
                          <a:ea typeface="+mn-ea"/>
                          <a:cs typeface="+mn-cs"/>
                        </a:rPr>
                        <a:t>494</a:t>
                      </a:r>
                    </a:p>
                  </a:txBody>
                  <a:tcPr marR="9525" marT="9525"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4"/>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Korea, Republic of</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524</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France</a:t>
                      </a:r>
                    </a:p>
                  </a:txBody>
                  <a:tcPr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i="0" kern="1200" dirty="0">
                          <a:solidFill>
                            <a:schemeClr val="tx1"/>
                          </a:solidFill>
                          <a:latin typeface="+mj-lt"/>
                          <a:ea typeface="+mn-ea"/>
                          <a:cs typeface="+mn-cs"/>
                        </a:rPr>
                        <a:t>493</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5"/>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Switzerland</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521</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United Kingdom</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492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6"/>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Estonia</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520</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Czech Republic</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492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7"/>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Canada</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516</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Portugal</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492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8"/>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Netherlands</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512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1" kern="1200" dirty="0">
                          <a:solidFill>
                            <a:schemeClr val="bg1"/>
                          </a:solidFill>
                          <a:latin typeface="+mj-lt"/>
                          <a:ea typeface="+mn-ea"/>
                          <a:cs typeface="+mn-cs"/>
                        </a:rPr>
                        <a:t>OECD Average</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400" b="1" kern="1200" dirty="0">
                          <a:solidFill>
                            <a:schemeClr val="bg1"/>
                          </a:solidFill>
                          <a:latin typeface="+mj-lt"/>
                          <a:ea typeface="+mn-ea"/>
                          <a:cs typeface="+mn-cs"/>
                        </a:rPr>
                        <a:t>490</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53735"/>
                    </a:solidFill>
                  </a:tcPr>
                </a:tc>
                <a:extLst>
                  <a:ext uri="{0D108BD9-81ED-4DB2-BD59-A6C34878D82A}">
                    <a16:rowId xmlns:a16="http://schemas.microsoft.com/office/drawing/2014/main" xmlns="" val="10009"/>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Denmark</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511</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Italy</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490</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0"/>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Finland</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511</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Iceland</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488</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1"/>
                  </a:ext>
                </a:extLst>
              </a:tr>
              <a:tr h="2659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300" b="0" kern="1200" dirty="0">
                          <a:solidFill>
                            <a:schemeClr val="tx1"/>
                          </a:solidFill>
                          <a:latin typeface="+mj-lt"/>
                          <a:ea typeface="+mn-ea"/>
                          <a:cs typeface="+mn-cs"/>
                        </a:rPr>
                        <a:t>Slovenia</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300" b="0" kern="1200" dirty="0">
                          <a:solidFill>
                            <a:schemeClr val="tx1"/>
                          </a:solidFill>
                          <a:latin typeface="+mj-lt"/>
                          <a:ea typeface="+mn-ea"/>
                          <a:cs typeface="+mn-cs"/>
                        </a:rPr>
                        <a:t>510</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b" latinLnBrk="0" hangingPunct="1"/>
                      <a:r>
                        <a:rPr lang="en-US" sz="1300" b="0" kern="1200" dirty="0">
                          <a:solidFill>
                            <a:schemeClr val="tx1"/>
                          </a:solidFill>
                          <a:latin typeface="+mj-lt"/>
                          <a:ea typeface="+mn-ea"/>
                          <a:cs typeface="+mn-cs"/>
                        </a:rPr>
                        <a:t>Spain</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486</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2"/>
                  </a:ext>
                </a:extLst>
              </a:tr>
              <a:tr h="265960">
                <a:tc>
                  <a:txBody>
                    <a:bodyPr/>
                    <a:lstStyle/>
                    <a:p>
                      <a:pPr marL="0" algn="l" defTabSz="914400" rtl="0" eaLnBrk="1" fontAlgn="b" latinLnBrk="0" hangingPunct="1"/>
                      <a:r>
                        <a:rPr lang="en-US" sz="1300" b="0" kern="1200" dirty="0">
                          <a:solidFill>
                            <a:schemeClr val="tx1"/>
                          </a:solidFill>
                          <a:latin typeface="+mj-lt"/>
                          <a:ea typeface="+mn-ea"/>
                          <a:cs typeface="+mn-cs"/>
                        </a:rPr>
                        <a:t>Belgium</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b" latinLnBrk="0" hangingPunct="1"/>
                      <a:r>
                        <a:rPr lang="en-US" sz="1300" b="0" kern="1200" dirty="0">
                          <a:solidFill>
                            <a:schemeClr val="tx1"/>
                          </a:solidFill>
                          <a:latin typeface="+mj-lt"/>
                          <a:ea typeface="+mn-ea"/>
                          <a:cs typeface="+mn-cs"/>
                        </a:rPr>
                        <a:t>507</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b" latinLnBrk="0" hangingPunct="1"/>
                      <a:r>
                        <a:rPr lang="en-US" sz="1300" b="0" kern="1200" dirty="0">
                          <a:solidFill>
                            <a:schemeClr val="tx1"/>
                          </a:solidFill>
                          <a:latin typeface="+mj-lt"/>
                          <a:ea typeface="+mn-ea"/>
                          <a:cs typeface="+mn-cs"/>
                        </a:rPr>
                        <a:t>Luxembourg</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486</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3"/>
                  </a:ext>
                </a:extLst>
              </a:tr>
              <a:tr h="265960">
                <a:tc>
                  <a:txBody>
                    <a:bodyPr/>
                    <a:lstStyle/>
                    <a:p>
                      <a:pPr marL="0" algn="l" defTabSz="914400" rtl="0" eaLnBrk="1" fontAlgn="b" latinLnBrk="0" hangingPunct="1"/>
                      <a:r>
                        <a:rPr lang="en-US" sz="1300" b="0" kern="1200" dirty="0">
                          <a:solidFill>
                            <a:schemeClr val="tx1"/>
                          </a:solidFill>
                          <a:latin typeface="+mj-lt"/>
                          <a:ea typeface="+mn-ea"/>
                          <a:cs typeface="+mn-cs"/>
                        </a:rPr>
                        <a:t>Germany</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b" latinLnBrk="0" hangingPunct="1"/>
                      <a:r>
                        <a:rPr lang="en-US" sz="1300" b="0" kern="1200" dirty="0">
                          <a:solidFill>
                            <a:schemeClr val="tx1"/>
                          </a:solidFill>
                          <a:latin typeface="+mj-lt"/>
                          <a:ea typeface="+mn-ea"/>
                          <a:cs typeface="+mn-cs"/>
                        </a:rPr>
                        <a:t>506</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b" latinLnBrk="0" hangingPunct="1"/>
                      <a:r>
                        <a:rPr lang="en-US" sz="1300" b="0" kern="1200" dirty="0">
                          <a:solidFill>
                            <a:schemeClr val="tx1"/>
                          </a:solidFill>
                          <a:latin typeface="+mj-lt"/>
                          <a:ea typeface="+mn-ea"/>
                          <a:cs typeface="+mn-cs"/>
                        </a:rPr>
                        <a:t>Latvia</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482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3128228885"/>
                  </a:ext>
                </a:extLst>
              </a:tr>
              <a:tr h="265960">
                <a:tc>
                  <a:txBody>
                    <a:bodyPr/>
                    <a:lstStyle/>
                    <a:p>
                      <a:pPr marL="0" algn="l" defTabSz="914400" rtl="0" eaLnBrk="1" fontAlgn="b" latinLnBrk="0" hangingPunct="1"/>
                      <a:r>
                        <a:rPr lang="en-US" sz="1300" b="0" kern="1200" dirty="0">
                          <a:solidFill>
                            <a:schemeClr val="tx1"/>
                          </a:solidFill>
                          <a:latin typeface="+mj-lt"/>
                          <a:ea typeface="+mn-ea"/>
                          <a:cs typeface="+mn-cs"/>
                        </a:rPr>
                        <a:t>Poland</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b" latinLnBrk="0" hangingPunct="1"/>
                      <a:r>
                        <a:rPr lang="en-US" sz="1300" b="0" kern="1200" dirty="0">
                          <a:solidFill>
                            <a:schemeClr val="tx1"/>
                          </a:solidFill>
                          <a:latin typeface="+mj-lt"/>
                          <a:ea typeface="+mn-ea"/>
                          <a:cs typeface="+mn-cs"/>
                        </a:rPr>
                        <a:t>504</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b" latinLnBrk="0" hangingPunct="1"/>
                      <a:r>
                        <a:rPr lang="en-US" sz="1300" b="0" i="1" kern="1200" dirty="0">
                          <a:solidFill>
                            <a:schemeClr val="tx1"/>
                          </a:solidFill>
                          <a:latin typeface="+mj-lt"/>
                          <a:ea typeface="+mn-ea"/>
                          <a:cs typeface="+mn-cs"/>
                        </a:rPr>
                        <a:t>Malta</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479</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295211950"/>
                  </a:ext>
                </a:extLst>
              </a:tr>
              <a:tr h="265960">
                <a:tc>
                  <a:txBody>
                    <a:bodyPr/>
                    <a:lstStyle/>
                    <a:p>
                      <a:pPr marL="0" algn="l" defTabSz="914400" rtl="0" eaLnBrk="1" fontAlgn="b" latinLnBrk="0" hangingPunct="1"/>
                      <a:r>
                        <a:rPr lang="en-US" sz="1300" b="0" kern="1200" dirty="0">
                          <a:solidFill>
                            <a:schemeClr val="tx1"/>
                          </a:solidFill>
                          <a:latin typeface="+mj-lt"/>
                          <a:ea typeface="+mn-ea"/>
                          <a:cs typeface="+mn-cs"/>
                        </a:rPr>
                        <a:t>Ireland</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b" latinLnBrk="0" hangingPunct="1"/>
                      <a:r>
                        <a:rPr lang="en-US" sz="1300" b="0" kern="1200" dirty="0">
                          <a:solidFill>
                            <a:schemeClr val="tx1"/>
                          </a:solidFill>
                          <a:latin typeface="+mj-lt"/>
                          <a:ea typeface="+mn-ea"/>
                          <a:cs typeface="+mn-cs"/>
                        </a:rPr>
                        <a:t>504</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b" latinLnBrk="0" hangingPunct="1"/>
                      <a:r>
                        <a:rPr lang="en-US" sz="1300" b="0" i="1" kern="1200" dirty="0">
                          <a:solidFill>
                            <a:schemeClr val="tx1"/>
                          </a:solidFill>
                          <a:latin typeface="+mj-lt"/>
                          <a:ea typeface="+mn-ea"/>
                          <a:cs typeface="+mn-cs"/>
                        </a:rPr>
                        <a:t>Lithuania</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478</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746523621"/>
                  </a:ext>
                </a:extLst>
              </a:tr>
              <a:tr h="2948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300" b="0" i="0" kern="1200" dirty="0">
                          <a:solidFill>
                            <a:schemeClr val="tx1"/>
                          </a:solidFill>
                          <a:latin typeface="+mj-lt"/>
                          <a:ea typeface="+mn-ea"/>
                          <a:cs typeface="+mn-cs"/>
                        </a:rPr>
                        <a:t>Norway</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defTabSz="914400" rtl="0" eaLnBrk="1" fontAlgn="b" latinLnBrk="0" hangingPunct="1">
                        <a:buFont typeface="Arial" panose="020B0604020202020204" pitchFamily="34" charset="0"/>
                        <a:buNone/>
                      </a:pPr>
                      <a:r>
                        <a:rPr lang="en-US" sz="1300" b="0" kern="1200" dirty="0">
                          <a:solidFill>
                            <a:schemeClr val="tx1"/>
                          </a:solidFill>
                          <a:latin typeface="+mj-lt"/>
                          <a:ea typeface="+mn-ea"/>
                          <a:cs typeface="+mn-cs"/>
                        </a:rPr>
                        <a:t>502</a:t>
                      </a:r>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gridSpan="2">
                  <a:txBody>
                    <a:bodyPr/>
                    <a:lstStyle/>
                    <a:p>
                      <a:endParaRPr lang="en-US" dirty="0"/>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dirty="0"/>
                    </a:p>
                  </a:txBody>
                  <a:tcPr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7024520"/>
                  </a:ext>
                </a:extLst>
              </a:tr>
            </a:tbl>
          </a:graphicData>
        </a:graphic>
      </p:graphicFrame>
      <p:graphicFrame>
        <p:nvGraphicFramePr>
          <p:cNvPr id="104" name="Content Placeholder 6"/>
          <p:cNvGraphicFramePr>
            <a:graphicFrameLocks/>
          </p:cNvGraphicFramePr>
          <p:nvPr>
            <p:extLst/>
          </p:nvPr>
        </p:nvGraphicFramePr>
        <p:xfrm>
          <a:off x="9189081" y="2591763"/>
          <a:ext cx="2610236" cy="2167059"/>
        </p:xfrm>
        <a:graphic>
          <a:graphicData uri="http://schemas.openxmlformats.org/drawingml/2006/table">
            <a:tbl>
              <a:tblPr firstRow="1" bandRow="1"/>
              <a:tblGrid>
                <a:gridCol w="1919402">
                  <a:extLst>
                    <a:ext uri="{9D8B030D-6E8A-4147-A177-3AD203B41FA5}">
                      <a16:colId xmlns:a16="http://schemas.microsoft.com/office/drawing/2014/main" xmlns="" val="20000"/>
                    </a:ext>
                  </a:extLst>
                </a:gridCol>
                <a:gridCol w="690834">
                  <a:extLst>
                    <a:ext uri="{9D8B030D-6E8A-4147-A177-3AD203B41FA5}">
                      <a16:colId xmlns:a16="http://schemas.microsoft.com/office/drawing/2014/main" xmlns="" val="20001"/>
                    </a:ext>
                  </a:extLst>
                </a:gridCol>
              </a:tblGrid>
              <a:tr h="436245">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kern="1200" dirty="0">
                          <a:solidFill>
                            <a:schemeClr val="bg1"/>
                          </a:solidFill>
                          <a:latin typeface="Arial Narrow" panose="020B0606020202030204" pitchFamily="34" charset="0"/>
                          <a:ea typeface="+mn-ea"/>
                          <a:cs typeface="+mn-cs"/>
                        </a:rPr>
                        <a:t>Average Score Not Measurably</a:t>
                      </a:r>
                      <a:r>
                        <a:rPr lang="en-US" sz="1400" b="1" kern="1200" baseline="0" dirty="0">
                          <a:solidFill>
                            <a:schemeClr val="bg1"/>
                          </a:solidFill>
                          <a:latin typeface="Arial Narrow" panose="020B0606020202030204" pitchFamily="34" charset="0"/>
                          <a:ea typeface="+mn-ea"/>
                          <a:cs typeface="+mn-cs"/>
                        </a:rPr>
                        <a:t> Different than U.S. Average</a:t>
                      </a:r>
                      <a:endParaRPr lang="en-US" sz="1400" b="0" kern="1200" dirty="0">
                        <a:solidFill>
                          <a:schemeClr val="bg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algn="l" defTabSz="914400" rtl="0" eaLnBrk="1" fontAlgn="b" latinLnBrk="0" hangingPunct="1"/>
                      <a:endParaRPr lang="en-US" sz="1600" b="0" kern="1200" dirty="0">
                        <a:solidFill>
                          <a:schemeClr val="tx1"/>
                        </a:solidFill>
                        <a:latin typeface="Calibri Light" panose="020F0302020204030204" pitchFamily="34" charset="0"/>
                        <a:ea typeface="+mn-ea"/>
                        <a:cs typeface="+mn-cs"/>
                      </a:endParaRPr>
                    </a:p>
                  </a:txBody>
                  <a:tcPr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668590328"/>
                  </a:ext>
                </a:extLst>
              </a:tr>
              <a:tr h="2884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Hungary</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477</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Slovak Republic</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475</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1"/>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Israel</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470</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1" kern="1200" dirty="0">
                          <a:solidFill>
                            <a:schemeClr val="bg1"/>
                          </a:solidFill>
                          <a:latin typeface="+mj-lt"/>
                          <a:ea typeface="+mn-ea"/>
                          <a:cs typeface="+mn-cs"/>
                        </a:rPr>
                        <a:t>United States</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5373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1" kern="1200" dirty="0">
                          <a:solidFill>
                            <a:schemeClr val="bg1"/>
                          </a:solidFill>
                          <a:latin typeface="+mj-lt"/>
                          <a:ea typeface="+mn-ea"/>
                          <a:cs typeface="+mn-cs"/>
                        </a:rPr>
                        <a:t>470</a:t>
                      </a:r>
                    </a:p>
                  </a:txBody>
                  <a:tcPr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53735"/>
                    </a:solidFill>
                  </a:tcPr>
                </a:tc>
                <a:extLst>
                  <a:ext uri="{0D108BD9-81ED-4DB2-BD59-A6C34878D82A}">
                    <a16:rowId xmlns:a16="http://schemas.microsoft.com/office/drawing/2014/main" xmlns="" val="10006"/>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Croatia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464</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7"/>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Buenos Aires (Argentina)</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456</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8"/>
                  </a:ext>
                </a:extLst>
              </a:tr>
            </a:tbl>
          </a:graphicData>
        </a:graphic>
      </p:graphicFrame>
      <p:sp>
        <p:nvSpPr>
          <p:cNvPr id="105" name="TextBox 104"/>
          <p:cNvSpPr txBox="1"/>
          <p:nvPr/>
        </p:nvSpPr>
        <p:spPr>
          <a:xfrm>
            <a:off x="1761584" y="6405155"/>
            <a:ext cx="4827799" cy="307777"/>
          </a:xfrm>
          <a:prstGeom prst="rect">
            <a:avLst/>
          </a:prstGeom>
          <a:noFill/>
        </p:spPr>
        <p:txBody>
          <a:bodyPr wrap="square" rtlCol="0">
            <a:spAutoFit/>
          </a:bodyPr>
          <a:lstStyle/>
          <a:p>
            <a:r>
              <a:rPr lang="en-US" sz="1200" b="1" dirty="0">
                <a:latin typeface="+mj-lt"/>
              </a:rPr>
              <a:t>Note: </a:t>
            </a:r>
            <a:r>
              <a:rPr lang="en-US" sz="1200" i="1" dirty="0">
                <a:latin typeface="+mj-lt"/>
              </a:rPr>
              <a:t>Italics</a:t>
            </a:r>
            <a:r>
              <a:rPr lang="en-US" sz="1200" b="1" i="1" dirty="0">
                <a:latin typeface="+mj-lt"/>
              </a:rPr>
              <a:t> </a:t>
            </a:r>
            <a:r>
              <a:rPr lang="en-US" sz="1200" dirty="0">
                <a:latin typeface="+mj-lt"/>
              </a:rPr>
              <a:t>indicate non-OECD countries and education systems</a:t>
            </a:r>
            <a:r>
              <a:rPr lang="en-US" sz="1400" dirty="0">
                <a:latin typeface="+mj-lt"/>
              </a:rPr>
              <a:t>. </a:t>
            </a:r>
            <a:endParaRPr lang="en-US" sz="1400" b="1" i="1" dirty="0">
              <a:latin typeface="+mj-lt"/>
            </a:endParaRPr>
          </a:p>
        </p:txBody>
      </p:sp>
      <p:graphicFrame>
        <p:nvGraphicFramePr>
          <p:cNvPr id="22" name="Table 21"/>
          <p:cNvGraphicFramePr>
            <a:graphicFrameLocks noGrp="1"/>
          </p:cNvGraphicFramePr>
          <p:nvPr>
            <p:extLst/>
          </p:nvPr>
        </p:nvGraphicFramePr>
        <p:xfrm>
          <a:off x="720811" y="4960755"/>
          <a:ext cx="2914909" cy="983454"/>
        </p:xfrm>
        <a:graphic>
          <a:graphicData uri="http://schemas.openxmlformats.org/drawingml/2006/table">
            <a:tbl>
              <a:tblPr firstRow="1" bandRow="1">
                <a:tableStyleId>{5C22544A-7EE6-4342-B048-85BDC9FD1C3A}</a:tableStyleId>
              </a:tblPr>
              <a:tblGrid>
                <a:gridCol w="2914909">
                  <a:extLst>
                    <a:ext uri="{9D8B030D-6E8A-4147-A177-3AD203B41FA5}">
                      <a16:colId xmlns:a16="http://schemas.microsoft.com/office/drawing/2014/main" xmlns="" val="3109035226"/>
                    </a:ext>
                  </a:extLst>
                </a:gridCol>
              </a:tblGrid>
              <a:tr h="313002">
                <a:tc>
                  <a:txBody>
                    <a:bodyPr/>
                    <a:lstStyle/>
                    <a:p>
                      <a:r>
                        <a:rPr lang="en-US" sz="1200" dirty="0">
                          <a:latin typeface="Calibri Light" panose="020F0302020204030204" pitchFamily="34" charset="0"/>
                        </a:rPr>
                        <a:t>Key</a:t>
                      </a:r>
                    </a:p>
                  </a:txBody>
                  <a:tcPr/>
                </a:tc>
                <a:extLst>
                  <a:ext uri="{0D108BD9-81ED-4DB2-BD59-A6C34878D82A}">
                    <a16:rowId xmlns:a16="http://schemas.microsoft.com/office/drawing/2014/main" xmlns="" val="3051919971"/>
                  </a:ext>
                </a:extLst>
              </a:tr>
              <a:tr h="335226">
                <a:tc>
                  <a:txBody>
                    <a:bodyPr/>
                    <a:lstStyle/>
                    <a:p>
                      <a:r>
                        <a:rPr lang="en-US" sz="1000" dirty="0">
                          <a:latin typeface="+mj-lt"/>
                        </a:rPr>
                        <a:t>        Average</a:t>
                      </a:r>
                      <a:r>
                        <a:rPr lang="en-US" sz="1000" baseline="0" dirty="0">
                          <a:latin typeface="+mj-lt"/>
                        </a:rPr>
                        <a:t> score </a:t>
                      </a:r>
                      <a:r>
                        <a:rPr lang="en-US" sz="1000" b="1" baseline="0" dirty="0">
                          <a:latin typeface="+mj-lt"/>
                        </a:rPr>
                        <a:t>higher</a:t>
                      </a:r>
                      <a:r>
                        <a:rPr lang="en-US" sz="1000" baseline="0" dirty="0">
                          <a:latin typeface="+mj-lt"/>
                        </a:rPr>
                        <a:t> than U.S. average </a:t>
                      </a:r>
                      <a:endParaRPr lang="en-US" sz="1000" dirty="0">
                        <a:latin typeface="+mj-lt"/>
                      </a:endParaRPr>
                    </a:p>
                  </a:txBody>
                  <a:tcPr anchor="ctr">
                    <a:solidFill>
                      <a:schemeClr val="accent1">
                        <a:lumMod val="40000"/>
                        <a:lumOff val="60000"/>
                      </a:schemeClr>
                    </a:solidFill>
                  </a:tcPr>
                </a:tc>
                <a:extLst>
                  <a:ext uri="{0D108BD9-81ED-4DB2-BD59-A6C34878D82A}">
                    <a16:rowId xmlns:a16="http://schemas.microsoft.com/office/drawing/2014/main" xmlns="" val="488602920"/>
                  </a:ext>
                </a:extLst>
              </a:tr>
              <a:tr h="335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j-lt"/>
                        </a:rPr>
                        <a:t>        Average</a:t>
                      </a:r>
                      <a:r>
                        <a:rPr lang="en-US" sz="1000" baseline="0" dirty="0">
                          <a:latin typeface="+mj-lt"/>
                        </a:rPr>
                        <a:t> score is </a:t>
                      </a:r>
                      <a:r>
                        <a:rPr lang="en-US" sz="1000" b="1" baseline="0" dirty="0">
                          <a:latin typeface="+mj-lt"/>
                        </a:rPr>
                        <a:t>lower</a:t>
                      </a:r>
                      <a:r>
                        <a:rPr lang="en-US" sz="1000" baseline="0" dirty="0">
                          <a:latin typeface="+mj-lt"/>
                        </a:rPr>
                        <a:t> than U.S. average</a:t>
                      </a:r>
                      <a:endParaRPr lang="en-US" sz="1000" dirty="0">
                        <a:latin typeface="+mj-lt"/>
                      </a:endParaRPr>
                    </a:p>
                  </a:txBody>
                  <a:tcPr anchor="ctr">
                    <a:solidFill>
                      <a:schemeClr val="accent2">
                        <a:lumMod val="40000"/>
                        <a:lumOff val="60000"/>
                      </a:schemeClr>
                    </a:solidFill>
                  </a:tcPr>
                </a:tc>
                <a:extLst>
                  <a:ext uri="{0D108BD9-81ED-4DB2-BD59-A6C34878D82A}">
                    <a16:rowId xmlns:a16="http://schemas.microsoft.com/office/drawing/2014/main" xmlns="" val="498145438"/>
                  </a:ext>
                </a:extLst>
              </a:tr>
            </a:tbl>
          </a:graphicData>
        </a:graphic>
      </p:graphicFrame>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9894" y="5910576"/>
            <a:ext cx="569423" cy="828163"/>
          </a:xfrm>
          <a:prstGeom prst="rect">
            <a:avLst/>
          </a:prstGeom>
        </p:spPr>
      </p:pic>
      <p:pic>
        <p:nvPicPr>
          <p:cNvPr id="24" name="Picture 2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774" y="5323369"/>
            <a:ext cx="172685" cy="1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36" y="5697204"/>
            <a:ext cx="164592" cy="1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1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630025" y="6329363"/>
            <a:ext cx="447675" cy="365125"/>
          </a:xfrm>
        </p:spPr>
        <p:txBody>
          <a:bodyPr/>
          <a:lstStyle/>
          <a:p>
            <a:fld id="{CD4CD8E9-1693-45D6-9FD5-D63BDA356D9F}" type="slidenum">
              <a:rPr lang="en-US" smtClean="0">
                <a:solidFill>
                  <a:prstClr val="black">
                    <a:tint val="75000"/>
                  </a:prstClr>
                </a:solidFill>
              </a:rPr>
              <a:pPr/>
              <a:t>26</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FFC000"/>
          </a:solidFill>
          <a:ln w="19050">
            <a:solidFill>
              <a:srgbClr val="FFC000"/>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Math Literacy: PISA 2015 U.S. Subnational System Scores</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2648" y="5954771"/>
            <a:ext cx="569423" cy="828163"/>
          </a:xfrm>
          <a:prstGeom prst="rect">
            <a:avLst/>
          </a:prstGeom>
        </p:spPr>
      </p:pic>
      <p:graphicFrame>
        <p:nvGraphicFramePr>
          <p:cNvPr id="9" name="Diagram 8"/>
          <p:cNvGraphicFramePr/>
          <p:nvPr>
            <p:extLst/>
          </p:nvPr>
        </p:nvGraphicFramePr>
        <p:xfrm>
          <a:off x="407843" y="1322339"/>
          <a:ext cx="11222182" cy="4091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7855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553825" y="6310313"/>
            <a:ext cx="447675" cy="365125"/>
          </a:xfrm>
        </p:spPr>
        <p:txBody>
          <a:bodyPr/>
          <a:lstStyle/>
          <a:p>
            <a:fld id="{CD4CD8E9-1693-45D6-9FD5-D63BDA356D9F}" type="slidenum">
              <a:rPr lang="en-US" smtClean="0">
                <a:solidFill>
                  <a:prstClr val="black">
                    <a:tint val="75000"/>
                  </a:prstClr>
                </a:solidFill>
              </a:rPr>
              <a:pPr/>
              <a:t>27</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FFC000"/>
          </a:solidFill>
          <a:ln w="19050">
            <a:solidFill>
              <a:srgbClr val="FFC000"/>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Math Literacy: PISA 2015 Top Performers</a:t>
            </a:r>
          </a:p>
        </p:txBody>
      </p:sp>
      <p:grpSp>
        <p:nvGrpSpPr>
          <p:cNvPr id="2" name="Group 1"/>
          <p:cNvGrpSpPr/>
          <p:nvPr/>
        </p:nvGrpSpPr>
        <p:grpSpPr>
          <a:xfrm>
            <a:off x="486479" y="1825153"/>
            <a:ext cx="3948995" cy="1938992"/>
            <a:chOff x="544383" y="2266904"/>
            <a:chExt cx="3948995" cy="1938992"/>
          </a:xfrm>
        </p:grpSpPr>
        <p:sp>
          <p:nvSpPr>
            <p:cNvPr id="22" name="Rectangle 21"/>
            <p:cNvSpPr/>
            <p:nvPr/>
          </p:nvSpPr>
          <p:spPr>
            <a:xfrm>
              <a:off x="734480" y="2266904"/>
              <a:ext cx="3758898" cy="1938992"/>
            </a:xfrm>
            <a:prstGeom prst="rect">
              <a:avLst/>
            </a:prstGeom>
          </p:spPr>
          <p:txBody>
            <a:bodyPr wrap="square">
              <a:spAutoFit/>
            </a:bodyPr>
            <a:lstStyle/>
            <a:p>
              <a:r>
                <a:rPr lang="en-US" sz="3000" b="1" dirty="0">
                  <a:solidFill>
                    <a:srgbClr val="27A99A"/>
                  </a:solidFill>
                  <a:latin typeface="+mj-lt"/>
                </a:rPr>
                <a:t>6 percent </a:t>
              </a:r>
              <a:r>
                <a:rPr lang="en-US" sz="3000" dirty="0">
                  <a:latin typeface="+mj-lt"/>
                </a:rPr>
                <a:t>of U.S. 15-year-old students scored at </a:t>
              </a:r>
              <a:r>
                <a:rPr lang="en-US" sz="3000" b="1" dirty="0">
                  <a:solidFill>
                    <a:srgbClr val="27A99A"/>
                  </a:solidFill>
                  <a:latin typeface="+mj-lt"/>
                </a:rPr>
                <a:t>Proficiency Levels 5 and above</a:t>
              </a:r>
            </a:p>
          </p:txBody>
        </p:sp>
        <p:grpSp>
          <p:nvGrpSpPr>
            <p:cNvPr id="38" name="Group 37"/>
            <p:cNvGrpSpPr/>
            <p:nvPr/>
          </p:nvGrpSpPr>
          <p:grpSpPr>
            <a:xfrm>
              <a:off x="544383" y="2266904"/>
              <a:ext cx="555171" cy="478972"/>
              <a:chOff x="348343" y="1850571"/>
              <a:chExt cx="555171" cy="478972"/>
            </a:xfrm>
          </p:grpSpPr>
          <p:cxnSp>
            <p:nvCxnSpPr>
              <p:cNvPr id="39" name="Straight Connector 38"/>
              <p:cNvCxnSpPr/>
              <p:nvPr/>
            </p:nvCxnSpPr>
            <p:spPr>
              <a:xfrm>
                <a:off x="348343" y="1850571"/>
                <a:ext cx="0" cy="478972"/>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48343" y="1850571"/>
                <a:ext cx="555171" cy="0"/>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3806536" y="3725995"/>
              <a:ext cx="468085" cy="479901"/>
              <a:chOff x="3788735" y="4876153"/>
              <a:chExt cx="555171" cy="478972"/>
            </a:xfrm>
          </p:grpSpPr>
          <p:cxnSp>
            <p:nvCxnSpPr>
              <p:cNvPr id="42" name="Straight Connector 41"/>
              <p:cNvCxnSpPr/>
              <p:nvPr/>
            </p:nvCxnSpPr>
            <p:spPr>
              <a:xfrm>
                <a:off x="3788735" y="4876153"/>
                <a:ext cx="0" cy="478972"/>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3788735" y="4876153"/>
                <a:ext cx="555171" cy="0"/>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67" y="664193"/>
            <a:ext cx="6539631" cy="585006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850" y="5896230"/>
            <a:ext cx="569423" cy="828163"/>
          </a:xfrm>
          <a:prstGeom prst="rect">
            <a:avLst/>
          </a:prstGeom>
        </p:spPr>
      </p:pic>
      <p:sp>
        <p:nvSpPr>
          <p:cNvPr id="19" name="TextBox 18"/>
          <p:cNvSpPr txBox="1"/>
          <p:nvPr/>
        </p:nvSpPr>
        <p:spPr>
          <a:xfrm>
            <a:off x="1821343" y="6448202"/>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39662" y="4695508"/>
            <a:ext cx="4081453" cy="1200329"/>
          </a:xfrm>
          <a:prstGeom prst="rect">
            <a:avLst/>
          </a:prstGeom>
          <a:ln>
            <a:solidFill>
              <a:schemeClr val="bg1">
                <a:lumMod val="85000"/>
              </a:schemeClr>
            </a:solidFill>
          </a:ln>
        </p:spPr>
        <p:txBody>
          <a:bodyPr wrap="square">
            <a:spAutoFit/>
          </a:bodyPr>
          <a:lstStyle/>
          <a:p>
            <a:r>
              <a:rPr lang="en-US" sz="1200" dirty="0"/>
              <a:t>* Significantly different from the U.S. percentage.</a:t>
            </a:r>
          </a:p>
          <a:p>
            <a:r>
              <a:rPr lang="en-US" sz="1200" dirty="0"/>
              <a:t># Rounds to zero.</a:t>
            </a:r>
          </a:p>
          <a:p>
            <a:r>
              <a:rPr lang="en-US" sz="1200" dirty="0"/>
              <a:t>! Interpret data with caution. Estimate is unstable due to high coefficient of variation (&gt;30 percent and &lt;=50 percent).</a:t>
            </a:r>
          </a:p>
          <a:p>
            <a:r>
              <a:rPr lang="en-US" sz="1200" dirty="0"/>
              <a:t>‡ Reporting standards not met due to coefficient of variation over 50 percent.</a:t>
            </a:r>
          </a:p>
        </p:txBody>
      </p:sp>
    </p:spTree>
    <p:extLst>
      <p:ext uri="{BB962C8B-B14F-4D97-AF65-F5344CB8AC3E}">
        <p14:creationId xmlns:p14="http://schemas.microsoft.com/office/powerpoint/2010/main" val="1216499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26569" y="709127"/>
            <a:ext cx="6753936" cy="6440711"/>
            <a:chOff x="5226569" y="709127"/>
            <a:chExt cx="6753936" cy="6440711"/>
          </a:xfrm>
        </p:grpSpPr>
        <p:graphicFrame>
          <p:nvGraphicFramePr>
            <p:cNvPr id="69" name="Chart 68">
              <a:extLst>
                <a:ext uri="{FF2B5EF4-FFF2-40B4-BE49-F238E27FC236}">
                  <a16:creationId xmlns:a16="http://schemas.microsoft.com/office/drawing/2014/main" xmlns="" id="{4C5608E8-B994-446F-B006-18D2B8EEA70C}"/>
                </a:ext>
              </a:extLst>
            </p:cNvPr>
            <p:cNvGraphicFramePr>
              <a:graphicFrameLocks/>
            </p:cNvGraphicFramePr>
            <p:nvPr>
              <p:extLst>
                <p:ext uri="{D42A27DB-BD31-4B8C-83A1-F6EECF244321}">
                  <p14:modId xmlns:p14="http://schemas.microsoft.com/office/powerpoint/2010/main" val="1144677702"/>
                </p:ext>
              </p:extLst>
            </p:nvPr>
          </p:nvGraphicFramePr>
          <p:xfrm>
            <a:off x="6622439" y="709127"/>
            <a:ext cx="5358066" cy="64407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26569" y="1100714"/>
              <a:ext cx="1610383" cy="5529719"/>
            </a:xfrm>
            <a:prstGeom prst="rect">
              <a:avLst/>
            </a:prstGeom>
            <a:noFill/>
          </p:spPr>
          <p:txBody>
            <a:bodyPr wrap="square" rtlCol="0">
              <a:spAutoFit/>
            </a:bodyPr>
            <a:lstStyle/>
            <a:p>
              <a:pPr algn="r">
                <a:spcAft>
                  <a:spcPts val="100"/>
                </a:spcAft>
              </a:pPr>
              <a:r>
                <a:rPr lang="en-US" sz="850" i="1" dirty="0"/>
                <a:t>Singapore</a:t>
              </a:r>
            </a:p>
            <a:p>
              <a:pPr algn="r">
                <a:spcAft>
                  <a:spcPts val="100"/>
                </a:spcAft>
              </a:pPr>
              <a:r>
                <a:rPr lang="en-US" sz="850" i="1" dirty="0"/>
                <a:t>Chinese Taipei</a:t>
              </a:r>
            </a:p>
            <a:p>
              <a:pPr algn="r">
                <a:spcAft>
                  <a:spcPts val="100"/>
                </a:spcAft>
              </a:pPr>
              <a:r>
                <a:rPr lang="en-US" sz="850" i="1" dirty="0"/>
                <a:t>Hong Kong (China)</a:t>
              </a:r>
            </a:p>
            <a:p>
              <a:pPr algn="r">
                <a:spcAft>
                  <a:spcPts val="100"/>
                </a:spcAft>
              </a:pPr>
              <a:r>
                <a:rPr lang="en-US" sz="850" i="1" dirty="0"/>
                <a:t>B-S-J-G (China)</a:t>
              </a:r>
            </a:p>
            <a:p>
              <a:pPr algn="r">
                <a:spcAft>
                  <a:spcPts val="100"/>
                </a:spcAft>
              </a:pPr>
              <a:r>
                <a:rPr lang="en-US" sz="850" i="1" dirty="0"/>
                <a:t>Macau (China)</a:t>
              </a:r>
            </a:p>
            <a:p>
              <a:pPr algn="r">
                <a:spcAft>
                  <a:spcPts val="100"/>
                </a:spcAft>
              </a:pPr>
              <a:r>
                <a:rPr lang="en-US" sz="850" dirty="0"/>
                <a:t>Korea, Republic of</a:t>
              </a:r>
            </a:p>
            <a:p>
              <a:pPr algn="r">
                <a:spcAft>
                  <a:spcPts val="100"/>
                </a:spcAft>
              </a:pPr>
              <a:r>
                <a:rPr lang="en-US" sz="850" dirty="0"/>
                <a:t>Japan</a:t>
              </a:r>
            </a:p>
            <a:p>
              <a:pPr algn="r">
                <a:spcAft>
                  <a:spcPts val="100"/>
                </a:spcAft>
              </a:pPr>
              <a:r>
                <a:rPr lang="en-US" sz="850" dirty="0"/>
                <a:t>Switzerland</a:t>
              </a:r>
            </a:p>
            <a:p>
              <a:pPr algn="r">
                <a:spcAft>
                  <a:spcPts val="100"/>
                </a:spcAft>
              </a:pPr>
              <a:r>
                <a:rPr lang="en-US" sz="850" dirty="0"/>
                <a:t>Belgium</a:t>
              </a:r>
            </a:p>
            <a:p>
              <a:pPr algn="r">
                <a:spcAft>
                  <a:spcPts val="100"/>
                </a:spcAft>
              </a:pPr>
              <a:r>
                <a:rPr lang="en-US" sz="850" dirty="0"/>
                <a:t>Netherlands</a:t>
              </a:r>
            </a:p>
            <a:p>
              <a:pPr algn="r">
                <a:spcAft>
                  <a:spcPts val="100"/>
                </a:spcAft>
              </a:pPr>
              <a:r>
                <a:rPr lang="en-US" sz="850" dirty="0"/>
                <a:t>Canada</a:t>
              </a:r>
            </a:p>
            <a:p>
              <a:pPr algn="r">
                <a:spcAft>
                  <a:spcPts val="100"/>
                </a:spcAft>
              </a:pPr>
              <a:r>
                <a:rPr lang="en-US" sz="850" dirty="0"/>
                <a:t>Estonia</a:t>
              </a:r>
            </a:p>
            <a:p>
              <a:pPr algn="r">
                <a:spcAft>
                  <a:spcPts val="100"/>
                </a:spcAft>
              </a:pPr>
              <a:r>
                <a:rPr lang="en-US" sz="850" dirty="0"/>
                <a:t>Slovenia</a:t>
              </a:r>
            </a:p>
            <a:p>
              <a:pPr algn="r">
                <a:spcAft>
                  <a:spcPts val="100"/>
                </a:spcAft>
              </a:pPr>
              <a:r>
                <a:rPr lang="en-US" sz="850" dirty="0"/>
                <a:t>Germany</a:t>
              </a:r>
            </a:p>
            <a:p>
              <a:pPr algn="r">
                <a:spcAft>
                  <a:spcPts val="100"/>
                </a:spcAft>
              </a:pPr>
              <a:r>
                <a:rPr lang="en-US" sz="850" dirty="0"/>
                <a:t>Austria</a:t>
              </a:r>
            </a:p>
            <a:p>
              <a:pPr algn="r">
                <a:spcAft>
                  <a:spcPts val="100"/>
                </a:spcAft>
              </a:pPr>
              <a:r>
                <a:rPr lang="en-US" sz="850" dirty="0"/>
                <a:t>Poland</a:t>
              </a:r>
            </a:p>
            <a:p>
              <a:pPr algn="r">
                <a:spcAft>
                  <a:spcPts val="100"/>
                </a:spcAft>
              </a:pPr>
              <a:r>
                <a:rPr lang="en-US" sz="850" i="1" dirty="0"/>
                <a:t>Malta</a:t>
              </a:r>
            </a:p>
            <a:p>
              <a:pPr algn="r">
                <a:spcAft>
                  <a:spcPts val="100"/>
                </a:spcAft>
              </a:pPr>
              <a:r>
                <a:rPr lang="en-US" sz="850" dirty="0"/>
                <a:t>Finland</a:t>
              </a:r>
            </a:p>
            <a:p>
              <a:pPr algn="r">
                <a:spcAft>
                  <a:spcPts val="100"/>
                </a:spcAft>
              </a:pPr>
              <a:r>
                <a:rPr lang="en-US" sz="850" dirty="0"/>
                <a:t>Denmark</a:t>
              </a:r>
            </a:p>
            <a:p>
              <a:pPr algn="r">
                <a:spcAft>
                  <a:spcPts val="100"/>
                </a:spcAft>
              </a:pPr>
              <a:r>
                <a:rPr lang="en-US" sz="850" dirty="0"/>
                <a:t>France</a:t>
              </a:r>
            </a:p>
            <a:p>
              <a:pPr algn="r">
                <a:spcAft>
                  <a:spcPts val="100"/>
                </a:spcAft>
              </a:pPr>
              <a:r>
                <a:rPr lang="en-US" sz="850" dirty="0"/>
                <a:t>Portugal</a:t>
              </a:r>
            </a:p>
            <a:p>
              <a:pPr algn="r">
                <a:spcAft>
                  <a:spcPts val="100"/>
                </a:spcAft>
              </a:pPr>
              <a:r>
                <a:rPr lang="en-US" sz="850" dirty="0"/>
                <a:t>New Zealand</a:t>
              </a:r>
            </a:p>
            <a:p>
              <a:pPr algn="r">
                <a:spcAft>
                  <a:spcPts val="100"/>
                </a:spcAft>
              </a:pPr>
              <a:r>
                <a:rPr lang="en-US" sz="850" dirty="0"/>
                <a:t>Australia</a:t>
              </a:r>
            </a:p>
            <a:p>
              <a:pPr algn="r">
                <a:spcAft>
                  <a:spcPts val="100"/>
                </a:spcAft>
              </a:pPr>
              <a:r>
                <a:rPr lang="en-US" sz="850" b="1" dirty="0"/>
                <a:t>OECD Average</a:t>
              </a:r>
            </a:p>
            <a:p>
              <a:pPr algn="r">
                <a:spcAft>
                  <a:spcPts val="100"/>
                </a:spcAft>
              </a:pPr>
              <a:r>
                <a:rPr lang="en-US" sz="850" dirty="0"/>
                <a:t>Norway</a:t>
              </a:r>
            </a:p>
            <a:p>
              <a:pPr algn="r">
                <a:spcAft>
                  <a:spcPts val="100"/>
                </a:spcAft>
              </a:pPr>
              <a:r>
                <a:rPr lang="en-US" sz="850" dirty="0"/>
                <a:t>United Kingdom</a:t>
              </a:r>
            </a:p>
            <a:p>
              <a:pPr algn="r">
                <a:spcAft>
                  <a:spcPts val="100"/>
                </a:spcAft>
              </a:pPr>
              <a:r>
                <a:rPr lang="en-US" sz="850" dirty="0"/>
                <a:t>Italy</a:t>
              </a:r>
            </a:p>
            <a:p>
              <a:pPr algn="r">
                <a:spcAft>
                  <a:spcPts val="100"/>
                </a:spcAft>
              </a:pPr>
              <a:r>
                <a:rPr lang="en-US" sz="850" dirty="0"/>
                <a:t>Sweden</a:t>
              </a:r>
            </a:p>
            <a:p>
              <a:pPr algn="r">
                <a:spcAft>
                  <a:spcPts val="100"/>
                </a:spcAft>
              </a:pPr>
              <a:r>
                <a:rPr lang="en-US" sz="850" dirty="0"/>
                <a:t>Czech Republic</a:t>
              </a:r>
            </a:p>
            <a:p>
              <a:pPr algn="r">
                <a:spcAft>
                  <a:spcPts val="100"/>
                </a:spcAft>
              </a:pPr>
              <a:r>
                <a:rPr lang="en-US" sz="850" dirty="0"/>
                <a:t>Iceland</a:t>
              </a:r>
            </a:p>
            <a:p>
              <a:pPr algn="r">
                <a:spcAft>
                  <a:spcPts val="100"/>
                </a:spcAft>
              </a:pPr>
              <a:r>
                <a:rPr lang="en-US" sz="850" dirty="0"/>
                <a:t>Luxembourg</a:t>
              </a:r>
            </a:p>
            <a:p>
              <a:pPr algn="r">
                <a:spcAft>
                  <a:spcPts val="100"/>
                </a:spcAft>
              </a:pPr>
              <a:r>
                <a:rPr lang="en-US" sz="850" dirty="0"/>
                <a:t>Ireland</a:t>
              </a:r>
            </a:p>
            <a:p>
              <a:pPr algn="r">
                <a:spcAft>
                  <a:spcPts val="100"/>
                </a:spcAft>
              </a:pPr>
              <a:r>
                <a:rPr lang="en-US" sz="850" i="1" dirty="0"/>
                <a:t>Vietnam</a:t>
              </a:r>
            </a:p>
            <a:p>
              <a:pPr algn="r">
                <a:spcAft>
                  <a:spcPts val="100"/>
                </a:spcAft>
              </a:pPr>
              <a:r>
                <a:rPr lang="en-US" sz="850" i="1" dirty="0"/>
                <a:t>Russian Federation</a:t>
              </a:r>
            </a:p>
            <a:p>
              <a:pPr algn="r">
                <a:spcAft>
                  <a:spcPts val="100"/>
                </a:spcAft>
              </a:pPr>
              <a:r>
                <a:rPr lang="en-US" sz="850" dirty="0"/>
                <a:t>Spain</a:t>
              </a:r>
            </a:p>
            <a:p>
              <a:pPr algn="r">
                <a:spcAft>
                  <a:spcPts val="100"/>
                </a:spcAft>
              </a:pPr>
              <a:r>
                <a:rPr lang="en-US" sz="850" i="1" dirty="0"/>
                <a:t>Lithuania</a:t>
              </a:r>
            </a:p>
            <a:p>
              <a:pPr algn="r">
                <a:spcAft>
                  <a:spcPts val="100"/>
                </a:spcAft>
              </a:pPr>
              <a:r>
                <a:rPr lang="en-US" sz="850" b="1" dirty="0"/>
                <a:t>United States</a:t>
              </a:r>
            </a:p>
            <a:p>
              <a:pPr algn="r">
                <a:spcAft>
                  <a:spcPts val="100"/>
                </a:spcAft>
              </a:pPr>
              <a:r>
                <a:rPr lang="en-US" sz="800" dirty="0"/>
                <a:t>Latvia</a:t>
              </a:r>
            </a:p>
          </p:txBody>
        </p:sp>
      </p:gr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487" y="5952050"/>
            <a:ext cx="569423" cy="828163"/>
          </a:xfrm>
          <a:prstGeom prst="rect">
            <a:avLst/>
          </a:prstGeom>
        </p:spPr>
      </p:pic>
      <p:sp>
        <p:nvSpPr>
          <p:cNvPr id="7" name="Slide Number Placeholder 2"/>
          <p:cNvSpPr>
            <a:spLocks noGrp="1"/>
          </p:cNvSpPr>
          <p:nvPr>
            <p:ph type="sldNum" sz="quarter" idx="12"/>
          </p:nvPr>
        </p:nvSpPr>
        <p:spPr>
          <a:xfrm>
            <a:off x="11677650" y="6329363"/>
            <a:ext cx="447675" cy="365125"/>
          </a:xfrm>
        </p:spPr>
        <p:txBody>
          <a:bodyPr/>
          <a:lstStyle/>
          <a:p>
            <a:fld id="{CD4CD8E9-1693-45D6-9FD5-D63BDA356D9F}" type="slidenum">
              <a:rPr lang="en-US" smtClean="0">
                <a:solidFill>
                  <a:prstClr val="black">
                    <a:tint val="75000"/>
                  </a:prstClr>
                </a:solidFill>
              </a:rPr>
              <a:pPr/>
              <a:t>28</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FFC000"/>
          </a:solidFill>
          <a:ln w="19050">
            <a:solidFill>
              <a:srgbClr val="FFC000"/>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Math Literacy: PISA 2015 Top Performers</a:t>
            </a:r>
          </a:p>
        </p:txBody>
      </p:sp>
      <p:grpSp>
        <p:nvGrpSpPr>
          <p:cNvPr id="2" name="Group 1"/>
          <p:cNvGrpSpPr/>
          <p:nvPr/>
        </p:nvGrpSpPr>
        <p:grpSpPr>
          <a:xfrm>
            <a:off x="847850" y="1893557"/>
            <a:ext cx="3948995" cy="1477328"/>
            <a:chOff x="544383" y="2266904"/>
            <a:chExt cx="3948995" cy="1477328"/>
          </a:xfrm>
        </p:grpSpPr>
        <p:sp>
          <p:nvSpPr>
            <p:cNvPr id="22" name="Rectangle 21"/>
            <p:cNvSpPr/>
            <p:nvPr/>
          </p:nvSpPr>
          <p:spPr>
            <a:xfrm>
              <a:off x="734480" y="2266904"/>
              <a:ext cx="3758898" cy="1477328"/>
            </a:xfrm>
            <a:prstGeom prst="rect">
              <a:avLst/>
            </a:prstGeom>
          </p:spPr>
          <p:txBody>
            <a:bodyPr wrap="square">
              <a:spAutoFit/>
            </a:bodyPr>
            <a:lstStyle/>
            <a:p>
              <a:r>
                <a:rPr lang="en-US" sz="3000" b="1" dirty="0">
                  <a:solidFill>
                    <a:srgbClr val="27A99A"/>
                  </a:solidFill>
                  <a:latin typeface="+mj-lt"/>
                </a:rPr>
                <a:t>U.S. </a:t>
              </a:r>
              <a:r>
                <a:rPr lang="en-US" sz="3000" dirty="0">
                  <a:latin typeface="+mj-lt"/>
                </a:rPr>
                <a:t>percentage of top performers </a:t>
              </a:r>
              <a:r>
                <a:rPr lang="en-US" sz="3000" b="1" dirty="0">
                  <a:solidFill>
                    <a:srgbClr val="27A99A"/>
                  </a:solidFill>
                  <a:latin typeface="+mj-lt"/>
                </a:rPr>
                <a:t>lower</a:t>
              </a:r>
              <a:r>
                <a:rPr lang="en-US" sz="3000" dirty="0">
                  <a:latin typeface="+mj-lt"/>
                </a:rPr>
                <a:t> than</a:t>
              </a:r>
              <a:r>
                <a:rPr lang="en-US" sz="3000" b="1" dirty="0">
                  <a:solidFill>
                    <a:srgbClr val="27A99A"/>
                  </a:solidFill>
                  <a:latin typeface="+mj-lt"/>
                </a:rPr>
                <a:t> OECD </a:t>
              </a:r>
              <a:r>
                <a:rPr lang="en-US" sz="3000" dirty="0">
                  <a:latin typeface="+mj-lt"/>
                </a:rPr>
                <a:t>average</a:t>
              </a:r>
            </a:p>
          </p:txBody>
        </p:sp>
        <p:grpSp>
          <p:nvGrpSpPr>
            <p:cNvPr id="38" name="Group 37"/>
            <p:cNvGrpSpPr/>
            <p:nvPr/>
          </p:nvGrpSpPr>
          <p:grpSpPr>
            <a:xfrm>
              <a:off x="544383" y="2266904"/>
              <a:ext cx="555171" cy="478972"/>
              <a:chOff x="348343" y="1850571"/>
              <a:chExt cx="555171" cy="478972"/>
            </a:xfrm>
          </p:grpSpPr>
          <p:cxnSp>
            <p:nvCxnSpPr>
              <p:cNvPr id="39" name="Straight Connector 38"/>
              <p:cNvCxnSpPr/>
              <p:nvPr/>
            </p:nvCxnSpPr>
            <p:spPr>
              <a:xfrm>
                <a:off x="348343" y="1850571"/>
                <a:ext cx="0" cy="478972"/>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48343" y="1850571"/>
                <a:ext cx="555171" cy="0"/>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4000051" y="3230934"/>
              <a:ext cx="468085" cy="479901"/>
              <a:chOff x="3559217" y="5370256"/>
              <a:chExt cx="555171" cy="478972"/>
            </a:xfrm>
          </p:grpSpPr>
          <p:cxnSp>
            <p:nvCxnSpPr>
              <p:cNvPr id="42" name="Straight Connector 41"/>
              <p:cNvCxnSpPr/>
              <p:nvPr/>
            </p:nvCxnSpPr>
            <p:spPr>
              <a:xfrm>
                <a:off x="3559217" y="5370256"/>
                <a:ext cx="0" cy="478972"/>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3559217" y="5370259"/>
                <a:ext cx="555171" cy="0"/>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grpSp>
      </p:grpSp>
      <p:grpSp>
        <p:nvGrpSpPr>
          <p:cNvPr id="5" name="Group 4"/>
          <p:cNvGrpSpPr/>
          <p:nvPr/>
        </p:nvGrpSpPr>
        <p:grpSpPr>
          <a:xfrm>
            <a:off x="7958793" y="1073006"/>
            <a:ext cx="4021709" cy="4968461"/>
            <a:chOff x="8052021" y="986956"/>
            <a:chExt cx="3482082" cy="4330220"/>
          </a:xfrm>
        </p:grpSpPr>
        <p:sp>
          <p:nvSpPr>
            <p:cNvPr id="15" name="Rectangle 14"/>
            <p:cNvSpPr/>
            <p:nvPr/>
          </p:nvSpPr>
          <p:spPr>
            <a:xfrm>
              <a:off x="10901710" y="986956"/>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1" name="Rectangle 20"/>
            <p:cNvSpPr/>
            <p:nvPr/>
          </p:nvSpPr>
          <p:spPr>
            <a:xfrm>
              <a:off x="10155194" y="1125569"/>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3" name="Rectangle 22"/>
            <p:cNvSpPr/>
            <p:nvPr/>
          </p:nvSpPr>
          <p:spPr>
            <a:xfrm>
              <a:off x="10052766" y="1258407"/>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4" name="Rectangle 23"/>
            <p:cNvSpPr/>
            <p:nvPr/>
          </p:nvSpPr>
          <p:spPr>
            <a:xfrm>
              <a:off x="9939278" y="1371790"/>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5" name="Rectangle 24"/>
            <p:cNvSpPr/>
            <p:nvPr/>
          </p:nvSpPr>
          <p:spPr>
            <a:xfrm>
              <a:off x="9497693" y="1492701"/>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6" name="Rectangle 25"/>
            <p:cNvSpPr/>
            <p:nvPr/>
          </p:nvSpPr>
          <p:spPr>
            <a:xfrm>
              <a:off x="9390475" y="1615812"/>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7" name="Rectangle 26"/>
            <p:cNvSpPr/>
            <p:nvPr/>
          </p:nvSpPr>
          <p:spPr>
            <a:xfrm>
              <a:off x="9283257" y="1733702"/>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8" name="Rectangle 27"/>
            <p:cNvSpPr/>
            <p:nvPr/>
          </p:nvSpPr>
          <p:spPr>
            <a:xfrm>
              <a:off x="9176039" y="1859549"/>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29" name="Rectangle 28"/>
            <p:cNvSpPr/>
            <p:nvPr/>
          </p:nvSpPr>
          <p:spPr>
            <a:xfrm>
              <a:off x="8856286" y="1988145"/>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0" name="Rectangle 29"/>
            <p:cNvSpPr/>
            <p:nvPr/>
          </p:nvSpPr>
          <p:spPr>
            <a:xfrm>
              <a:off x="8856182" y="2113261"/>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1" name="Rectangle 30"/>
            <p:cNvSpPr/>
            <p:nvPr/>
          </p:nvSpPr>
          <p:spPr>
            <a:xfrm>
              <a:off x="8749167" y="2236372"/>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2" name="Rectangle 31"/>
            <p:cNvSpPr/>
            <p:nvPr/>
          </p:nvSpPr>
          <p:spPr>
            <a:xfrm>
              <a:off x="8642152" y="2364230"/>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3" name="Rectangle 32"/>
            <p:cNvSpPr/>
            <p:nvPr/>
          </p:nvSpPr>
          <p:spPr>
            <a:xfrm>
              <a:off x="8529606" y="2479349"/>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4" name="Rectangle 33"/>
            <p:cNvSpPr/>
            <p:nvPr/>
          </p:nvSpPr>
          <p:spPr>
            <a:xfrm>
              <a:off x="8535138" y="2600072"/>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5" name="Rectangle 34"/>
            <p:cNvSpPr/>
            <p:nvPr/>
          </p:nvSpPr>
          <p:spPr>
            <a:xfrm>
              <a:off x="8424289" y="2723734"/>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6" name="Rectangle 35"/>
            <p:cNvSpPr/>
            <p:nvPr/>
          </p:nvSpPr>
          <p:spPr>
            <a:xfrm>
              <a:off x="8430049" y="2848015"/>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37" name="Rectangle 36"/>
            <p:cNvSpPr/>
            <p:nvPr/>
          </p:nvSpPr>
          <p:spPr>
            <a:xfrm>
              <a:off x="8423905" y="2967568"/>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44" name="Rectangle 43"/>
            <p:cNvSpPr/>
            <p:nvPr/>
          </p:nvSpPr>
          <p:spPr>
            <a:xfrm>
              <a:off x="8423904" y="3096828"/>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45" name="Rectangle 44"/>
            <p:cNvSpPr/>
            <p:nvPr/>
          </p:nvSpPr>
          <p:spPr>
            <a:xfrm>
              <a:off x="8417760" y="3212885"/>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46" name="Rectangle 45"/>
            <p:cNvSpPr/>
            <p:nvPr/>
          </p:nvSpPr>
          <p:spPr>
            <a:xfrm>
              <a:off x="8310478" y="3351295"/>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47" name="Rectangle 46"/>
            <p:cNvSpPr/>
            <p:nvPr/>
          </p:nvSpPr>
          <p:spPr>
            <a:xfrm>
              <a:off x="8302073" y="3466031"/>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48" name="Rectangle 47"/>
            <p:cNvSpPr/>
            <p:nvPr/>
          </p:nvSpPr>
          <p:spPr>
            <a:xfrm>
              <a:off x="8310374" y="3592625"/>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49" name="Rectangle 48"/>
            <p:cNvSpPr/>
            <p:nvPr/>
          </p:nvSpPr>
          <p:spPr>
            <a:xfrm>
              <a:off x="8304272" y="3724093"/>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0" name="Rectangle 49"/>
            <p:cNvSpPr/>
            <p:nvPr/>
          </p:nvSpPr>
          <p:spPr>
            <a:xfrm>
              <a:off x="8321373" y="3848115"/>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1" name="Rectangle 50"/>
            <p:cNvSpPr/>
            <p:nvPr/>
          </p:nvSpPr>
          <p:spPr>
            <a:xfrm>
              <a:off x="8310373" y="3972831"/>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2" name="Rectangle 51"/>
            <p:cNvSpPr/>
            <p:nvPr/>
          </p:nvSpPr>
          <p:spPr>
            <a:xfrm>
              <a:off x="8304480" y="4100044"/>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3" name="Rectangle 52"/>
            <p:cNvSpPr/>
            <p:nvPr/>
          </p:nvSpPr>
          <p:spPr>
            <a:xfrm>
              <a:off x="8317110" y="4219159"/>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4" name="Rectangle 53"/>
            <p:cNvSpPr/>
            <p:nvPr/>
          </p:nvSpPr>
          <p:spPr>
            <a:xfrm>
              <a:off x="8213409" y="4347120"/>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5" name="Rectangle 54"/>
            <p:cNvSpPr/>
            <p:nvPr/>
          </p:nvSpPr>
          <p:spPr>
            <a:xfrm>
              <a:off x="8211348" y="4465379"/>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6" name="Rectangle 55"/>
            <p:cNvSpPr/>
            <p:nvPr/>
          </p:nvSpPr>
          <p:spPr>
            <a:xfrm>
              <a:off x="8210136" y="4586021"/>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7" name="Rectangle 56"/>
            <p:cNvSpPr/>
            <p:nvPr/>
          </p:nvSpPr>
          <p:spPr>
            <a:xfrm>
              <a:off x="8215347" y="4706612"/>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8" name="Rectangle 57"/>
            <p:cNvSpPr/>
            <p:nvPr/>
          </p:nvSpPr>
          <p:spPr>
            <a:xfrm>
              <a:off x="8213409" y="4846637"/>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59" name="Rectangle 58"/>
            <p:cNvSpPr/>
            <p:nvPr/>
          </p:nvSpPr>
          <p:spPr>
            <a:xfrm>
              <a:off x="8058610" y="4959639"/>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sp>
          <p:nvSpPr>
            <p:cNvPr id="60" name="Rectangle 59"/>
            <p:cNvSpPr/>
            <p:nvPr/>
          </p:nvSpPr>
          <p:spPr>
            <a:xfrm>
              <a:off x="8052021" y="5070955"/>
              <a:ext cx="632393" cy="246221"/>
            </a:xfrm>
            <a:prstGeom prst="rect">
              <a:avLst/>
            </a:prstGeom>
          </p:spPr>
          <p:txBody>
            <a:bodyPr wrap="square">
              <a:spAutoFit/>
            </a:bodyPr>
            <a:lstStyle/>
            <a:p>
              <a:r>
                <a:rPr lang="en-US" sz="1000" dirty="0">
                  <a:solidFill>
                    <a:prstClr val="black"/>
                  </a:solidFill>
                  <a:latin typeface="Calibri Light" panose="020F0302020204030204" pitchFamily="34" charset="0"/>
                </a:rPr>
                <a:t>*</a:t>
              </a:r>
              <a:endParaRPr lang="en-US" sz="1000" dirty="0"/>
            </a:p>
          </p:txBody>
        </p:sp>
      </p:grpSp>
      <p:sp>
        <p:nvSpPr>
          <p:cNvPr id="61" name="Rectangle 60"/>
          <p:cNvSpPr/>
          <p:nvPr/>
        </p:nvSpPr>
        <p:spPr>
          <a:xfrm>
            <a:off x="10016435" y="5522370"/>
            <a:ext cx="2694227" cy="261610"/>
          </a:xfrm>
          <a:prstGeom prst="rect">
            <a:avLst/>
          </a:prstGeom>
        </p:spPr>
        <p:txBody>
          <a:bodyPr wrap="square">
            <a:spAutoFit/>
          </a:bodyPr>
          <a:lstStyle/>
          <a:p>
            <a:r>
              <a:rPr lang="en-US" sz="1100" dirty="0">
                <a:latin typeface="+mj-lt"/>
              </a:rPr>
              <a:t>* Significantly different from U.S.</a:t>
            </a:r>
          </a:p>
        </p:txBody>
      </p:sp>
      <p:grpSp>
        <p:nvGrpSpPr>
          <p:cNvPr id="62" name="Group 61"/>
          <p:cNvGrpSpPr/>
          <p:nvPr/>
        </p:nvGrpSpPr>
        <p:grpSpPr>
          <a:xfrm>
            <a:off x="575892" y="4624269"/>
            <a:ext cx="5078741" cy="873660"/>
            <a:chOff x="754473" y="4936350"/>
            <a:chExt cx="5078741" cy="873660"/>
          </a:xfrm>
        </p:grpSpPr>
        <p:sp>
          <p:nvSpPr>
            <p:cNvPr id="63" name="Rectangle 62"/>
            <p:cNvSpPr/>
            <p:nvPr/>
          </p:nvSpPr>
          <p:spPr>
            <a:xfrm>
              <a:off x="2424068" y="5510027"/>
              <a:ext cx="1735523" cy="182880"/>
            </a:xfrm>
            <a:prstGeom prst="rect">
              <a:avLst/>
            </a:prstGeom>
            <a:solidFill>
              <a:srgbClr val="953735"/>
            </a:solidFill>
            <a:ln>
              <a:solidFill>
                <a:srgbClr val="9537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p:cNvGrpSpPr/>
            <p:nvPr/>
          </p:nvGrpSpPr>
          <p:grpSpPr>
            <a:xfrm>
              <a:off x="754473" y="4936350"/>
              <a:ext cx="5078741" cy="873660"/>
              <a:chOff x="754473" y="4936350"/>
              <a:chExt cx="5078741" cy="873660"/>
            </a:xfrm>
          </p:grpSpPr>
          <p:sp>
            <p:nvSpPr>
              <p:cNvPr id="65" name="TextBox 64"/>
              <p:cNvSpPr txBox="1"/>
              <p:nvPr/>
            </p:nvSpPr>
            <p:spPr>
              <a:xfrm>
                <a:off x="754473" y="4936350"/>
                <a:ext cx="1713042" cy="861774"/>
              </a:xfrm>
              <a:prstGeom prst="rect">
                <a:avLst/>
              </a:prstGeom>
              <a:noFill/>
            </p:spPr>
            <p:txBody>
              <a:bodyPr wrap="square" rtlCol="0">
                <a:spAutoFit/>
              </a:bodyPr>
              <a:lstStyle/>
              <a:p>
                <a:r>
                  <a:rPr lang="en-US" sz="2000" dirty="0"/>
                  <a:t>OECD Average</a:t>
                </a:r>
              </a:p>
              <a:p>
                <a:pPr>
                  <a:spcBef>
                    <a:spcPts val="1200"/>
                  </a:spcBef>
                </a:pPr>
                <a:r>
                  <a:rPr lang="en-US" sz="2000" dirty="0"/>
                  <a:t>United States</a:t>
                </a:r>
              </a:p>
            </p:txBody>
          </p:sp>
          <p:sp>
            <p:nvSpPr>
              <p:cNvPr id="66" name="Rectangle 65"/>
              <p:cNvSpPr/>
              <p:nvPr/>
            </p:nvSpPr>
            <p:spPr>
              <a:xfrm>
                <a:off x="2424068" y="5054192"/>
                <a:ext cx="2723570" cy="182880"/>
              </a:xfrm>
              <a:prstGeom prst="rect">
                <a:avLst/>
              </a:prstGeom>
              <a:solidFill>
                <a:srgbClr val="953735"/>
              </a:solidFill>
              <a:ln>
                <a:solidFill>
                  <a:srgbClr val="9537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5147869" y="4949587"/>
                <a:ext cx="685345" cy="400110"/>
              </a:xfrm>
              <a:prstGeom prst="rect">
                <a:avLst/>
              </a:prstGeom>
              <a:noFill/>
            </p:spPr>
            <p:txBody>
              <a:bodyPr wrap="square" rtlCol="0">
                <a:spAutoFit/>
              </a:bodyPr>
              <a:lstStyle/>
              <a:p>
                <a:r>
                  <a:rPr lang="en-US" sz="2000" dirty="0"/>
                  <a:t>11</a:t>
                </a:r>
                <a:r>
                  <a:rPr lang="en-US" sz="2000" baseline="30000" dirty="0"/>
                  <a:t>*</a:t>
                </a:r>
                <a:endParaRPr lang="en-US" sz="2000" dirty="0"/>
              </a:p>
            </p:txBody>
          </p:sp>
          <p:sp>
            <p:nvSpPr>
              <p:cNvPr id="68" name="TextBox 67"/>
              <p:cNvSpPr txBox="1"/>
              <p:nvPr/>
            </p:nvSpPr>
            <p:spPr>
              <a:xfrm>
                <a:off x="4150553" y="5409900"/>
                <a:ext cx="381994" cy="400110"/>
              </a:xfrm>
              <a:prstGeom prst="rect">
                <a:avLst/>
              </a:prstGeom>
              <a:noFill/>
            </p:spPr>
            <p:txBody>
              <a:bodyPr wrap="square" rtlCol="0">
                <a:spAutoFit/>
              </a:bodyPr>
              <a:lstStyle/>
              <a:p>
                <a:r>
                  <a:rPr lang="en-US" sz="2000" dirty="0"/>
                  <a:t>6</a:t>
                </a:r>
              </a:p>
            </p:txBody>
          </p:sp>
        </p:grpSp>
      </p:grpSp>
      <p:cxnSp>
        <p:nvCxnSpPr>
          <p:cNvPr id="20" name="Connector: Elbow 19"/>
          <p:cNvCxnSpPr/>
          <p:nvPr/>
        </p:nvCxnSpPr>
        <p:spPr>
          <a:xfrm rot="10800000">
            <a:off x="4498373" y="5356675"/>
            <a:ext cx="1526460" cy="972688"/>
          </a:xfrm>
          <a:prstGeom prst="bentConnector3">
            <a:avLst/>
          </a:prstGeom>
          <a:ln w="2857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p:nvPr/>
        </p:nvCxnSpPr>
        <p:spPr>
          <a:xfrm rot="10800000" flipV="1">
            <a:off x="5462075" y="4467294"/>
            <a:ext cx="580182" cy="383081"/>
          </a:xfrm>
          <a:prstGeom prst="bentConnector3">
            <a:avLst>
              <a:gd name="adj1" fmla="val 50000"/>
            </a:avLst>
          </a:prstGeom>
          <a:ln w="2857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 y="605186"/>
            <a:ext cx="5521420" cy="307777"/>
          </a:xfrm>
          <a:prstGeom prst="rect">
            <a:avLst/>
          </a:prstGeom>
          <a:solidFill>
            <a:srgbClr val="FFF0C1"/>
          </a:solidFill>
        </p:spPr>
        <p:txBody>
          <a:bodyPr wrap="square" rtlCol="0">
            <a:spAutoFit/>
          </a:bodyPr>
          <a:lstStyle/>
          <a:p>
            <a:r>
              <a:rPr lang="en-US" sz="1400" b="1" dirty="0"/>
              <a:t>Education Systems with Higher Average Score in Math Literacy than U.S.</a:t>
            </a:r>
          </a:p>
        </p:txBody>
      </p:sp>
      <p:pic>
        <p:nvPicPr>
          <p:cNvPr id="7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1821343" y="6466347"/>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spTree>
    <p:extLst>
      <p:ext uri="{BB962C8B-B14F-4D97-AF65-F5344CB8AC3E}">
        <p14:creationId xmlns:p14="http://schemas.microsoft.com/office/powerpoint/2010/main" val="34160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p:tgtEl>
                                          <p:spTgt spid="62"/>
                                        </p:tgtEl>
                                        <p:attrNameLst>
                                          <p:attrName>ppt_x</p:attrName>
                                        </p:attrNameLst>
                                      </p:cBhvr>
                                      <p:tavLst>
                                        <p:tav tm="0">
                                          <p:val>
                                            <p:strVal val="#ppt_x+#ppt_w*1.125000"/>
                                          </p:val>
                                        </p:tav>
                                        <p:tav tm="100000">
                                          <p:val>
                                            <p:strVal val="#ppt_x"/>
                                          </p:val>
                                        </p:tav>
                                      </p:tavLst>
                                    </p:anim>
                                    <p:animEffect transition="in" filter="wipe(left)">
                                      <p:cBhvr>
                                        <p:cTn id="8" dur="1000"/>
                                        <p:tgtEl>
                                          <p:spTgt spid="62"/>
                                        </p:tgtEl>
                                      </p:cBhvr>
                                    </p:animEffect>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strips(downLeft)">
                                      <p:cBhvr>
                                        <p:cTn id="12" dur="500"/>
                                        <p:tgtEl>
                                          <p:spTgt spid="71"/>
                                        </p:tgtEl>
                                      </p:cBhvr>
                                    </p:animEffect>
                                  </p:childTnLst>
                                </p:cTn>
                              </p:par>
                              <p:par>
                                <p:cTn id="13" presetID="18" presetClass="entr" presetSubtype="1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11553825" y="6310313"/>
            <a:ext cx="447675" cy="365125"/>
          </a:xfrm>
        </p:spPr>
        <p:txBody>
          <a:bodyPr/>
          <a:lstStyle/>
          <a:p>
            <a:fld id="{CD4CD8E9-1693-45D6-9FD5-D63BDA356D9F}" type="slidenum">
              <a:rPr lang="en-US" smtClean="0">
                <a:solidFill>
                  <a:prstClr val="black">
                    <a:tint val="75000"/>
                  </a:prstClr>
                </a:solidFill>
              </a:rPr>
              <a:pPr/>
              <a:t>29</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FFC000"/>
          </a:solidFill>
          <a:ln w="19050">
            <a:solidFill>
              <a:srgbClr val="FFC000"/>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Math Literacy: PISA 2015 Low Performers</a:t>
            </a:r>
          </a:p>
        </p:txBody>
      </p:sp>
      <p:grpSp>
        <p:nvGrpSpPr>
          <p:cNvPr id="2" name="Group 1"/>
          <p:cNvGrpSpPr/>
          <p:nvPr/>
        </p:nvGrpSpPr>
        <p:grpSpPr>
          <a:xfrm>
            <a:off x="486479" y="1825153"/>
            <a:ext cx="3948995" cy="2024794"/>
            <a:chOff x="544383" y="2266904"/>
            <a:chExt cx="3948995" cy="2024794"/>
          </a:xfrm>
        </p:grpSpPr>
        <p:sp>
          <p:nvSpPr>
            <p:cNvPr id="22" name="Rectangle 21"/>
            <p:cNvSpPr/>
            <p:nvPr/>
          </p:nvSpPr>
          <p:spPr>
            <a:xfrm>
              <a:off x="734480" y="2266904"/>
              <a:ext cx="3758898" cy="1938992"/>
            </a:xfrm>
            <a:prstGeom prst="rect">
              <a:avLst/>
            </a:prstGeom>
          </p:spPr>
          <p:txBody>
            <a:bodyPr wrap="square">
              <a:spAutoFit/>
            </a:bodyPr>
            <a:lstStyle/>
            <a:p>
              <a:r>
                <a:rPr lang="en-US" sz="3000" b="1" dirty="0">
                  <a:solidFill>
                    <a:srgbClr val="27A99A"/>
                  </a:solidFill>
                  <a:latin typeface="+mj-lt"/>
                </a:rPr>
                <a:t>29 percent </a:t>
              </a:r>
              <a:r>
                <a:rPr lang="en-US" sz="3000" dirty="0">
                  <a:latin typeface="+mj-lt"/>
                </a:rPr>
                <a:t>of U.S. 15-year-old students scored a</a:t>
              </a:r>
              <a:r>
                <a:rPr lang="en-US" sz="3000" dirty="0">
                  <a:latin typeface="Calibri Light" panose="020F0302020204030204" pitchFamily="34" charset="0"/>
                </a:rPr>
                <a:t>t </a:t>
              </a:r>
              <a:r>
                <a:rPr lang="en-US" sz="3000" b="1" dirty="0">
                  <a:solidFill>
                    <a:srgbClr val="27A99A"/>
                  </a:solidFill>
                  <a:latin typeface="+mj-lt"/>
                </a:rPr>
                <a:t>below Proficiency Level 2</a:t>
              </a:r>
            </a:p>
          </p:txBody>
        </p:sp>
        <p:grpSp>
          <p:nvGrpSpPr>
            <p:cNvPr id="38" name="Group 37"/>
            <p:cNvGrpSpPr/>
            <p:nvPr/>
          </p:nvGrpSpPr>
          <p:grpSpPr>
            <a:xfrm>
              <a:off x="544383" y="2266904"/>
              <a:ext cx="555171" cy="478972"/>
              <a:chOff x="348343" y="1850571"/>
              <a:chExt cx="555171" cy="478972"/>
            </a:xfrm>
          </p:grpSpPr>
          <p:cxnSp>
            <p:nvCxnSpPr>
              <p:cNvPr id="39" name="Straight Connector 38"/>
              <p:cNvCxnSpPr/>
              <p:nvPr/>
            </p:nvCxnSpPr>
            <p:spPr>
              <a:xfrm>
                <a:off x="348343" y="1850571"/>
                <a:ext cx="0" cy="478972"/>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48343" y="1850571"/>
                <a:ext cx="555171" cy="0"/>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3806536" y="3811797"/>
              <a:ext cx="468085" cy="479901"/>
              <a:chOff x="3788735" y="4790518"/>
              <a:chExt cx="555171" cy="478972"/>
            </a:xfrm>
          </p:grpSpPr>
          <p:cxnSp>
            <p:nvCxnSpPr>
              <p:cNvPr id="42" name="Straight Connector 41"/>
              <p:cNvCxnSpPr/>
              <p:nvPr/>
            </p:nvCxnSpPr>
            <p:spPr>
              <a:xfrm>
                <a:off x="3788735" y="4790518"/>
                <a:ext cx="0" cy="478972"/>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3788735" y="4790518"/>
                <a:ext cx="555171" cy="0"/>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219" y="711770"/>
            <a:ext cx="6539631" cy="562984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850" y="5896230"/>
            <a:ext cx="569423" cy="828163"/>
          </a:xfrm>
          <a:prstGeom prst="rect">
            <a:avLst/>
          </a:prstGeom>
        </p:spPr>
      </p:pic>
      <p:sp>
        <p:nvSpPr>
          <p:cNvPr id="19" name="TextBox 18"/>
          <p:cNvSpPr txBox="1"/>
          <p:nvPr/>
        </p:nvSpPr>
        <p:spPr>
          <a:xfrm>
            <a:off x="1821343" y="6448202"/>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39662" y="4695508"/>
            <a:ext cx="4081453" cy="1200329"/>
          </a:xfrm>
          <a:prstGeom prst="rect">
            <a:avLst/>
          </a:prstGeom>
          <a:ln>
            <a:solidFill>
              <a:schemeClr val="bg1">
                <a:lumMod val="85000"/>
              </a:schemeClr>
            </a:solidFill>
          </a:ln>
        </p:spPr>
        <p:txBody>
          <a:bodyPr wrap="square">
            <a:spAutoFit/>
          </a:bodyPr>
          <a:lstStyle/>
          <a:p>
            <a:r>
              <a:rPr lang="en-US" sz="1200" dirty="0"/>
              <a:t>* Significantly different from the U.S. percentage.</a:t>
            </a:r>
          </a:p>
          <a:p>
            <a:r>
              <a:rPr lang="en-US" sz="1200" dirty="0"/>
              <a:t># Rounds to zero.</a:t>
            </a:r>
          </a:p>
          <a:p>
            <a:r>
              <a:rPr lang="en-US" sz="1200" dirty="0"/>
              <a:t>! Interpret data with caution. Estimate is unstable due to high coefficient of variation (&gt;30 percent and &lt;=50 percent).</a:t>
            </a:r>
          </a:p>
          <a:p>
            <a:r>
              <a:rPr lang="en-US" sz="1200" dirty="0"/>
              <a:t>‡ Reporting standards not met due to coefficient of variation over 50 percent.</a:t>
            </a:r>
          </a:p>
        </p:txBody>
      </p:sp>
    </p:spTree>
    <p:extLst>
      <p:ext uri="{BB962C8B-B14F-4D97-AF65-F5344CB8AC3E}">
        <p14:creationId xmlns:p14="http://schemas.microsoft.com/office/powerpoint/2010/main" val="98794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6111648"/>
            <a:ext cx="1804068" cy="60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43533" y="1250088"/>
            <a:ext cx="10688067" cy="4953000"/>
          </a:xfrm>
        </p:spPr>
        <p:txBody>
          <a:bodyPr>
            <a:normAutofit/>
          </a:bodyPr>
          <a:lstStyle/>
          <a:p>
            <a:pPr marL="0" lvl="1" indent="0">
              <a:lnSpc>
                <a:spcPct val="90000"/>
              </a:lnSpc>
              <a:spcAft>
                <a:spcPts val="1800"/>
              </a:spcAft>
              <a:buClr>
                <a:schemeClr val="accent2"/>
              </a:buClr>
              <a:buSzPct val="100000"/>
              <a:buNone/>
            </a:pPr>
            <a:r>
              <a:rPr lang="en-US" sz="2600" b="1" dirty="0">
                <a:latin typeface="+mj-lt"/>
              </a:rPr>
              <a:t>PISA Assesses 15-year-old students’</a:t>
            </a:r>
            <a:r>
              <a:rPr lang="en-US" sz="2600" dirty="0">
                <a:latin typeface="Calibri Light" panose="020F0302020204030204" pitchFamily="34" charset="0"/>
              </a:rPr>
              <a:t>:</a:t>
            </a:r>
          </a:p>
          <a:p>
            <a:pPr marL="742950" lvl="2" indent="-342900">
              <a:lnSpc>
                <a:spcPct val="90000"/>
              </a:lnSpc>
              <a:spcAft>
                <a:spcPts val="1800"/>
              </a:spcAft>
              <a:buClr>
                <a:srgbClr val="FFC000"/>
              </a:buClr>
              <a:buSzPct val="100000"/>
              <a:buFont typeface="Wingdings" panose="05000000000000000000" pitchFamily="2" charset="2"/>
              <a:buChar char="ü"/>
            </a:pPr>
            <a:r>
              <a:rPr lang="en-US" sz="2600" dirty="0">
                <a:latin typeface="+mj-lt"/>
              </a:rPr>
              <a:t>Applied knowledge—or literacy—rather than achievement</a:t>
            </a:r>
          </a:p>
          <a:p>
            <a:pPr marL="742950" lvl="2" indent="-342900">
              <a:lnSpc>
                <a:spcPct val="90000"/>
              </a:lnSpc>
              <a:buClr>
                <a:srgbClr val="FFC000"/>
              </a:buClr>
              <a:buSzPct val="100000"/>
              <a:buFont typeface="Wingdings" panose="05000000000000000000" pitchFamily="2" charset="2"/>
              <a:buChar char="ü"/>
            </a:pPr>
            <a:r>
              <a:rPr lang="en-US" sz="2600" dirty="0">
                <a:latin typeface="+mj-lt"/>
                <a:ea typeface="ヒラギノ角ゴ Pro W3" pitchFamily="1" charset="-128"/>
                <a:cs typeface="Levenim MT" pitchFamily="2" charset="-79"/>
              </a:rPr>
              <a:t>Cumulative knowledge gained both in and out of school</a:t>
            </a:r>
            <a:r>
              <a:rPr lang="en-US" dirty="0">
                <a:latin typeface="+mj-lt"/>
              </a:rPr>
              <a:t/>
            </a:r>
            <a:br>
              <a:rPr lang="en-US" dirty="0">
                <a:latin typeface="+mj-lt"/>
              </a:rPr>
            </a:br>
            <a:endParaRPr lang="en-US" dirty="0">
              <a:latin typeface="+mj-lt"/>
            </a:endParaRPr>
          </a:p>
          <a:p>
            <a:pPr marL="400050" lvl="2" indent="0">
              <a:lnSpc>
                <a:spcPct val="90000"/>
              </a:lnSpc>
              <a:buSzPct val="100000"/>
              <a:buNone/>
            </a:pPr>
            <a:endParaRPr lang="en-US" dirty="0">
              <a:latin typeface="Calibri Light" panose="020F0302020204030204" pitchFamily="34" charset="0"/>
            </a:endParaRPr>
          </a:p>
          <a:p>
            <a:pPr marL="400050" lvl="2" indent="0">
              <a:lnSpc>
                <a:spcPct val="90000"/>
              </a:lnSpc>
              <a:buSzPct val="100000"/>
              <a:buNone/>
            </a:pPr>
            <a:endParaRPr lang="en-US" dirty="0">
              <a:latin typeface="Calibri Light" panose="020F0302020204030204" pitchFamily="34" charset="0"/>
            </a:endParaRPr>
          </a:p>
        </p:txBody>
      </p:sp>
      <p:sp>
        <p:nvSpPr>
          <p:cNvPr id="4" name="Slide Number Placeholder 3"/>
          <p:cNvSpPr>
            <a:spLocks noGrp="1"/>
          </p:cNvSpPr>
          <p:nvPr>
            <p:ph type="sldNum" sz="quarter" idx="12"/>
          </p:nvPr>
        </p:nvSpPr>
        <p:spPr>
          <a:xfrm>
            <a:off x="11626121" y="6355897"/>
            <a:ext cx="447675" cy="365125"/>
          </a:xfrm>
        </p:spPr>
        <p:txBody>
          <a:bodyPr/>
          <a:lstStyle/>
          <a:p>
            <a:pPr algn="r">
              <a:defRPr/>
            </a:pPr>
            <a:fld id="{CB2B57F1-B685-442E-AF28-85E8A6C2BA58}" type="slidenum">
              <a:rPr lang="en-US" smtClean="0"/>
              <a:pPr algn="r">
                <a:defRPr/>
              </a:pPr>
              <a:t>3</a:t>
            </a:fld>
            <a:endParaRPr lang="en-US" dirty="0"/>
          </a:p>
        </p:txBody>
      </p:sp>
      <p:sp>
        <p:nvSpPr>
          <p:cNvPr id="7" name="Title 1"/>
          <p:cNvSpPr txBox="1">
            <a:spLocks/>
          </p:cNvSpPr>
          <p:nvPr/>
        </p:nvSpPr>
        <p:spPr>
          <a:xfrm>
            <a:off x="0" y="0"/>
            <a:ext cx="10287000" cy="605186"/>
          </a:xfrm>
          <a:prstGeom prst="rect">
            <a:avLst/>
          </a:prstGeom>
          <a:solidFill>
            <a:srgbClr val="034EA2"/>
          </a:solidFill>
          <a:ln w="19050">
            <a:solidFill>
              <a:srgbClr val="034EA2"/>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What Does PISA Measure?</a:t>
            </a:r>
          </a:p>
        </p:txBody>
      </p:sp>
      <p:sp>
        <p:nvSpPr>
          <p:cNvPr id="2" name="Rectangle 1"/>
          <p:cNvSpPr/>
          <p:nvPr/>
        </p:nvSpPr>
        <p:spPr>
          <a:xfrm>
            <a:off x="2660072" y="3927762"/>
            <a:ext cx="7792771" cy="812530"/>
          </a:xfrm>
          <a:prstGeom prst="rect">
            <a:avLst/>
          </a:prstGeom>
          <a:solidFill>
            <a:srgbClr val="27A99A">
              <a:alpha val="32157"/>
            </a:srgbClr>
          </a:solidFill>
          <a:ln>
            <a:solidFill>
              <a:srgbClr val="27A99A"/>
            </a:solidFill>
          </a:ln>
        </p:spPr>
        <p:style>
          <a:lnRef idx="2">
            <a:schemeClr val="accent6"/>
          </a:lnRef>
          <a:fillRef idx="1">
            <a:schemeClr val="lt1"/>
          </a:fillRef>
          <a:effectRef idx="0">
            <a:schemeClr val="accent6"/>
          </a:effectRef>
          <a:fontRef idx="minor">
            <a:schemeClr val="dk1"/>
          </a:fontRef>
        </p:style>
        <p:txBody>
          <a:bodyPr wrap="square">
            <a:spAutoFit/>
          </a:bodyPr>
          <a:lstStyle/>
          <a:p>
            <a:pPr indent="-514350" algn="ctr">
              <a:lnSpc>
                <a:spcPct val="90000"/>
              </a:lnSpc>
              <a:buSzPct val="100000"/>
            </a:pPr>
            <a:r>
              <a:rPr lang="en-US" sz="2600" i="1" dirty="0">
                <a:ln w="0"/>
                <a:solidFill>
                  <a:schemeClr val="tx1"/>
                </a:solidFill>
                <a:latin typeface="+mj-lt"/>
                <a:ea typeface="ヒラギノ角ゴ Pro W3" pitchFamily="1" charset="-128"/>
                <a:cs typeface="Levenim MT" pitchFamily="2" charset="-79"/>
              </a:rPr>
              <a:t>How well can students nearing the end of compulsory schooling apply their knowledge to real-life situations?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6888" y="5892859"/>
            <a:ext cx="569423" cy="828163"/>
          </a:xfrm>
          <a:prstGeom prst="rect">
            <a:avLst/>
          </a:prstGeom>
        </p:spPr>
      </p:pic>
    </p:spTree>
    <p:extLst>
      <p:ext uri="{BB962C8B-B14F-4D97-AF65-F5344CB8AC3E}">
        <p14:creationId xmlns:p14="http://schemas.microsoft.com/office/powerpoint/2010/main" val="389439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487" y="5952050"/>
            <a:ext cx="569423" cy="828163"/>
          </a:xfrm>
          <a:prstGeom prst="rect">
            <a:avLst/>
          </a:prstGeom>
        </p:spPr>
      </p:pic>
      <p:sp>
        <p:nvSpPr>
          <p:cNvPr id="7" name="Slide Number Placeholder 2"/>
          <p:cNvSpPr>
            <a:spLocks noGrp="1"/>
          </p:cNvSpPr>
          <p:nvPr>
            <p:ph type="sldNum" sz="quarter" idx="12"/>
          </p:nvPr>
        </p:nvSpPr>
        <p:spPr>
          <a:xfrm>
            <a:off x="11677650" y="6329363"/>
            <a:ext cx="447675" cy="365125"/>
          </a:xfrm>
        </p:spPr>
        <p:txBody>
          <a:bodyPr/>
          <a:lstStyle/>
          <a:p>
            <a:fld id="{CD4CD8E9-1693-45D6-9FD5-D63BDA356D9F}" type="slidenum">
              <a:rPr lang="en-US" smtClean="0">
                <a:solidFill>
                  <a:prstClr val="black">
                    <a:tint val="75000"/>
                  </a:prstClr>
                </a:solidFill>
              </a:rPr>
              <a:pPr/>
              <a:t>30</a:t>
            </a:fld>
            <a:endParaRPr lang="en-US" dirty="0">
              <a:solidFill>
                <a:prstClr val="black">
                  <a:tint val="75000"/>
                </a:prstClr>
              </a:solidFill>
            </a:endParaRPr>
          </a:p>
        </p:txBody>
      </p:sp>
      <p:sp>
        <p:nvSpPr>
          <p:cNvPr id="18" name="Title 1"/>
          <p:cNvSpPr txBox="1">
            <a:spLocks/>
          </p:cNvSpPr>
          <p:nvPr/>
        </p:nvSpPr>
        <p:spPr>
          <a:xfrm>
            <a:off x="0" y="0"/>
            <a:ext cx="10287000" cy="605186"/>
          </a:xfrm>
          <a:prstGeom prst="rect">
            <a:avLst/>
          </a:prstGeom>
          <a:solidFill>
            <a:srgbClr val="FFC000"/>
          </a:solidFill>
          <a:ln w="19050">
            <a:solidFill>
              <a:srgbClr val="FFC000"/>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Math Literacy: PISA 2015 Low Performers</a:t>
            </a:r>
          </a:p>
        </p:txBody>
      </p:sp>
      <p:grpSp>
        <p:nvGrpSpPr>
          <p:cNvPr id="2" name="Group 1"/>
          <p:cNvGrpSpPr/>
          <p:nvPr/>
        </p:nvGrpSpPr>
        <p:grpSpPr>
          <a:xfrm>
            <a:off x="792202" y="3415060"/>
            <a:ext cx="4769707" cy="1477331"/>
            <a:chOff x="544383" y="2266904"/>
            <a:chExt cx="4377219" cy="1477331"/>
          </a:xfrm>
        </p:grpSpPr>
        <p:sp>
          <p:nvSpPr>
            <p:cNvPr id="22" name="Rectangle 21"/>
            <p:cNvSpPr/>
            <p:nvPr/>
          </p:nvSpPr>
          <p:spPr>
            <a:xfrm>
              <a:off x="734479" y="2266904"/>
              <a:ext cx="4187123" cy="1477328"/>
            </a:xfrm>
            <a:prstGeom prst="rect">
              <a:avLst/>
            </a:prstGeom>
          </p:spPr>
          <p:txBody>
            <a:bodyPr wrap="square">
              <a:spAutoFit/>
            </a:bodyPr>
            <a:lstStyle/>
            <a:p>
              <a:r>
                <a:rPr lang="en-US" sz="3000" b="1" dirty="0">
                  <a:solidFill>
                    <a:srgbClr val="27A99A"/>
                  </a:solidFill>
                  <a:latin typeface="+mj-lt"/>
                </a:rPr>
                <a:t>U.S. </a:t>
              </a:r>
              <a:r>
                <a:rPr lang="en-US" sz="3000" dirty="0">
                  <a:latin typeface="+mj-lt"/>
                </a:rPr>
                <a:t>percentage of low performers </a:t>
              </a:r>
              <a:r>
                <a:rPr lang="en-US" sz="3000" b="1" dirty="0">
                  <a:solidFill>
                    <a:srgbClr val="27A99A"/>
                  </a:solidFill>
                  <a:latin typeface="+mj-lt"/>
                </a:rPr>
                <a:t>higher</a:t>
              </a:r>
              <a:r>
                <a:rPr lang="en-US" sz="3000" dirty="0">
                  <a:latin typeface="+mj-lt"/>
                </a:rPr>
                <a:t> than</a:t>
              </a:r>
              <a:r>
                <a:rPr lang="en-US" sz="3000" b="1" dirty="0">
                  <a:solidFill>
                    <a:srgbClr val="27A99A"/>
                  </a:solidFill>
                  <a:latin typeface="+mj-lt"/>
                </a:rPr>
                <a:t> OECD </a:t>
              </a:r>
              <a:r>
                <a:rPr lang="en-US" sz="3000" dirty="0">
                  <a:latin typeface="+mj-lt"/>
                </a:rPr>
                <a:t>average</a:t>
              </a:r>
            </a:p>
          </p:txBody>
        </p:sp>
        <p:grpSp>
          <p:nvGrpSpPr>
            <p:cNvPr id="38" name="Group 37"/>
            <p:cNvGrpSpPr/>
            <p:nvPr/>
          </p:nvGrpSpPr>
          <p:grpSpPr>
            <a:xfrm>
              <a:off x="544383" y="2266904"/>
              <a:ext cx="555171" cy="478972"/>
              <a:chOff x="348343" y="1850571"/>
              <a:chExt cx="555171" cy="478972"/>
            </a:xfrm>
          </p:grpSpPr>
          <p:cxnSp>
            <p:nvCxnSpPr>
              <p:cNvPr id="39" name="Straight Connector 38"/>
              <p:cNvCxnSpPr/>
              <p:nvPr/>
            </p:nvCxnSpPr>
            <p:spPr>
              <a:xfrm>
                <a:off x="348343" y="1850571"/>
                <a:ext cx="0" cy="478972"/>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48343" y="1850571"/>
                <a:ext cx="555171" cy="0"/>
              </a:xfrm>
              <a:prstGeom prst="line">
                <a:avLst/>
              </a:prstGeom>
              <a:ln w="38100">
                <a:solidFill>
                  <a:schemeClr val="tx2"/>
                </a:solidFill>
              </a:ln>
            </p:spPr>
            <p:style>
              <a:lnRef idx="1">
                <a:schemeClr val="accent2"/>
              </a:lnRef>
              <a:fillRef idx="0">
                <a:schemeClr val="accent2"/>
              </a:fillRef>
              <a:effectRef idx="0">
                <a:schemeClr val="accent2"/>
              </a:effectRef>
              <a:fontRef idx="minor">
                <a:schemeClr val="tx1"/>
              </a:fontRef>
            </p:style>
          </p:cxnSp>
        </p:grpSp>
        <p:grpSp>
          <p:nvGrpSpPr>
            <p:cNvPr id="41" name="Group 40"/>
            <p:cNvGrpSpPr/>
            <p:nvPr/>
          </p:nvGrpSpPr>
          <p:grpSpPr>
            <a:xfrm flipH="1" flipV="1">
              <a:off x="3812343" y="3264334"/>
              <a:ext cx="468086" cy="479901"/>
              <a:chOff x="3781845" y="5336921"/>
              <a:chExt cx="555172" cy="478972"/>
            </a:xfrm>
          </p:grpSpPr>
          <p:cxnSp>
            <p:nvCxnSpPr>
              <p:cNvPr id="42" name="Straight Connector 41"/>
              <p:cNvCxnSpPr/>
              <p:nvPr/>
            </p:nvCxnSpPr>
            <p:spPr>
              <a:xfrm>
                <a:off x="3781845" y="5336921"/>
                <a:ext cx="0" cy="478972"/>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3781846" y="5336924"/>
                <a:ext cx="555171" cy="0"/>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grpSp>
      </p:grpSp>
      <p:sp>
        <p:nvSpPr>
          <p:cNvPr id="78" name="TextBox 77"/>
          <p:cNvSpPr txBox="1"/>
          <p:nvPr/>
        </p:nvSpPr>
        <p:spPr>
          <a:xfrm>
            <a:off x="-1" y="605186"/>
            <a:ext cx="5521420" cy="307777"/>
          </a:xfrm>
          <a:prstGeom prst="rect">
            <a:avLst/>
          </a:prstGeom>
          <a:solidFill>
            <a:srgbClr val="FFF0C1"/>
          </a:solidFill>
        </p:spPr>
        <p:txBody>
          <a:bodyPr wrap="square" rtlCol="0">
            <a:spAutoFit/>
          </a:bodyPr>
          <a:lstStyle/>
          <a:p>
            <a:r>
              <a:rPr lang="en-US" sz="1400" b="1" dirty="0"/>
              <a:t>Education Systems with Higher Average Score in Math Literacy than U.S.</a:t>
            </a:r>
          </a:p>
        </p:txBody>
      </p:sp>
      <p:pic>
        <p:nvPicPr>
          <p:cNvPr id="7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1716568" y="6430895"/>
            <a:ext cx="5091242" cy="276999"/>
          </a:xfrm>
          <a:prstGeom prst="rect">
            <a:avLst/>
          </a:prstGeom>
        </p:spPr>
        <p:txBody>
          <a:bodyPr wrap="square">
            <a:spAutoFit/>
          </a:bodyPr>
          <a:lstStyle>
            <a:defPPr>
              <a:defRPr lang="en-US"/>
            </a:defPPr>
            <a:lvl1pPr>
              <a:defRPr sz="1100"/>
            </a:lvl1pPr>
          </a:lstStyle>
          <a:p>
            <a:r>
              <a:rPr lang="en-US" sz="1200" b="1" dirty="0"/>
              <a:t>Note: </a:t>
            </a:r>
            <a:r>
              <a:rPr lang="en-US" sz="1200" i="1" dirty="0"/>
              <a:t>Italics</a:t>
            </a:r>
            <a:r>
              <a:rPr lang="en-US" sz="1200" dirty="0"/>
              <a:t> indicate non-OECD countries and education systems.</a:t>
            </a:r>
          </a:p>
        </p:txBody>
      </p:sp>
      <p:grpSp>
        <p:nvGrpSpPr>
          <p:cNvPr id="3" name="Group 2"/>
          <p:cNvGrpSpPr/>
          <p:nvPr/>
        </p:nvGrpSpPr>
        <p:grpSpPr>
          <a:xfrm>
            <a:off x="5061601" y="605186"/>
            <a:ext cx="6310972" cy="6477001"/>
            <a:chOff x="5024011" y="605186"/>
            <a:chExt cx="6310972" cy="6477001"/>
          </a:xfrm>
        </p:grpSpPr>
        <p:graphicFrame>
          <p:nvGraphicFramePr>
            <p:cNvPr id="17" name="Chart 16">
              <a:extLst>
                <a:ext uri="{FF2B5EF4-FFF2-40B4-BE49-F238E27FC236}">
                  <a16:creationId xmlns:a16="http://schemas.microsoft.com/office/drawing/2014/main" xmlns="" id="{F9FDED4D-4107-4907-939C-863E275EE7A3}"/>
                </a:ext>
              </a:extLst>
            </p:cNvPr>
            <p:cNvGraphicFramePr>
              <a:graphicFrameLocks/>
            </p:cNvGraphicFramePr>
            <p:nvPr>
              <p:extLst>
                <p:ext uri="{D42A27DB-BD31-4B8C-83A1-F6EECF244321}">
                  <p14:modId xmlns:p14="http://schemas.microsoft.com/office/powerpoint/2010/main" val="1685578354"/>
                </p:ext>
              </p:extLst>
            </p:nvPr>
          </p:nvGraphicFramePr>
          <p:xfrm>
            <a:off x="5261932" y="605186"/>
            <a:ext cx="6073051" cy="647700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5024011" y="874863"/>
              <a:ext cx="1610383" cy="5647700"/>
            </a:xfrm>
            <a:prstGeom prst="rect">
              <a:avLst/>
            </a:prstGeom>
            <a:noFill/>
          </p:spPr>
          <p:txBody>
            <a:bodyPr wrap="square" rtlCol="0">
              <a:spAutoFit/>
            </a:bodyPr>
            <a:lstStyle/>
            <a:p>
              <a:pPr algn="r"/>
              <a:r>
                <a:rPr lang="en-US" sz="950" b="1" dirty="0"/>
                <a:t>United States</a:t>
              </a:r>
            </a:p>
            <a:p>
              <a:pPr algn="r"/>
              <a:r>
                <a:rPr lang="en-US" sz="950" i="1" dirty="0"/>
                <a:t>Malta</a:t>
              </a:r>
            </a:p>
            <a:p>
              <a:pPr algn="r"/>
              <a:r>
                <a:rPr lang="en-US" sz="950" dirty="0"/>
                <a:t>Luxembourg</a:t>
              </a:r>
            </a:p>
            <a:p>
              <a:pPr algn="r"/>
              <a:r>
                <a:rPr lang="en-US" sz="950" i="1" dirty="0"/>
                <a:t>Lithuania</a:t>
              </a:r>
            </a:p>
            <a:p>
              <a:pPr algn="r"/>
              <a:r>
                <a:rPr lang="en-US" sz="950" dirty="0"/>
                <a:t>Portugal</a:t>
              </a:r>
            </a:p>
            <a:p>
              <a:pPr algn="r"/>
              <a:r>
                <a:rPr lang="en-US" sz="950" dirty="0"/>
                <a:t>Iceland</a:t>
              </a:r>
            </a:p>
            <a:p>
              <a:pPr algn="r"/>
              <a:r>
                <a:rPr lang="en-US" sz="950" dirty="0"/>
                <a:t>France</a:t>
              </a:r>
            </a:p>
            <a:p>
              <a:pPr algn="r"/>
              <a:r>
                <a:rPr lang="en-US" sz="950" b="1" dirty="0"/>
                <a:t>OECD Average</a:t>
              </a:r>
            </a:p>
            <a:p>
              <a:pPr algn="r"/>
              <a:r>
                <a:rPr lang="en-US" sz="950" dirty="0"/>
                <a:t>Italy</a:t>
              </a:r>
            </a:p>
            <a:p>
              <a:pPr algn="r"/>
              <a:r>
                <a:rPr lang="en-US" sz="950" dirty="0"/>
                <a:t>Spain</a:t>
              </a:r>
            </a:p>
            <a:p>
              <a:pPr algn="r"/>
              <a:r>
                <a:rPr lang="en-US" sz="950" dirty="0"/>
                <a:t>Australia</a:t>
              </a:r>
            </a:p>
            <a:p>
              <a:pPr algn="r"/>
              <a:r>
                <a:rPr lang="en-US" sz="950" dirty="0"/>
                <a:t>United Kingdom</a:t>
              </a:r>
            </a:p>
            <a:p>
              <a:pPr algn="r"/>
              <a:r>
                <a:rPr lang="en-US" sz="950" dirty="0"/>
                <a:t>Austria</a:t>
              </a:r>
            </a:p>
            <a:p>
              <a:pPr algn="r"/>
              <a:r>
                <a:rPr lang="en-US" sz="950" dirty="0"/>
                <a:t>Czech Republic</a:t>
              </a:r>
            </a:p>
            <a:p>
              <a:pPr algn="r"/>
              <a:r>
                <a:rPr lang="en-US" sz="950" dirty="0"/>
                <a:t>New Zealand</a:t>
              </a:r>
            </a:p>
            <a:p>
              <a:pPr algn="r"/>
              <a:r>
                <a:rPr lang="en-US" sz="950" dirty="0"/>
                <a:t>Latvia</a:t>
              </a:r>
            </a:p>
            <a:p>
              <a:pPr algn="r"/>
              <a:r>
                <a:rPr lang="en-US" sz="950" dirty="0"/>
                <a:t>Sweden</a:t>
              </a:r>
            </a:p>
            <a:p>
              <a:pPr algn="r"/>
              <a:r>
                <a:rPr lang="en-US" sz="950" dirty="0"/>
                <a:t>Belgium</a:t>
              </a:r>
            </a:p>
            <a:p>
              <a:pPr algn="r"/>
              <a:r>
                <a:rPr lang="en-US" sz="950" i="1" dirty="0"/>
                <a:t>Vietnam</a:t>
              </a:r>
            </a:p>
            <a:p>
              <a:pPr algn="r"/>
              <a:r>
                <a:rPr lang="en-US" sz="950" i="1" dirty="0"/>
                <a:t>Russian Federation</a:t>
              </a:r>
            </a:p>
            <a:p>
              <a:pPr algn="r"/>
              <a:r>
                <a:rPr lang="en-US" sz="950" dirty="0"/>
                <a:t>Poland</a:t>
              </a:r>
            </a:p>
            <a:p>
              <a:pPr algn="r"/>
              <a:r>
                <a:rPr lang="en-US" sz="950" dirty="0"/>
                <a:t>Germany</a:t>
              </a:r>
            </a:p>
            <a:p>
              <a:pPr algn="r"/>
              <a:r>
                <a:rPr lang="en-US" sz="950" dirty="0"/>
                <a:t>Norway</a:t>
              </a:r>
            </a:p>
            <a:p>
              <a:pPr algn="r"/>
              <a:r>
                <a:rPr lang="en-US" sz="950" dirty="0"/>
                <a:t>Netherlands</a:t>
              </a:r>
            </a:p>
            <a:p>
              <a:pPr algn="r"/>
              <a:r>
                <a:rPr lang="en-US" sz="950" dirty="0"/>
                <a:t>Slovenia</a:t>
              </a:r>
            </a:p>
            <a:p>
              <a:pPr algn="r"/>
              <a:r>
                <a:rPr lang="en-US" sz="950" i="1" dirty="0"/>
                <a:t>B-S-J-G (China)</a:t>
              </a:r>
            </a:p>
            <a:p>
              <a:pPr algn="r"/>
              <a:r>
                <a:rPr lang="en-US" sz="950" dirty="0"/>
                <a:t>Switzerland</a:t>
              </a:r>
            </a:p>
            <a:p>
              <a:pPr algn="r"/>
              <a:r>
                <a:rPr lang="en-US" sz="950" dirty="0"/>
                <a:t>Korea, Republic of</a:t>
              </a:r>
            </a:p>
            <a:p>
              <a:pPr algn="r"/>
              <a:r>
                <a:rPr lang="en-US" sz="950" dirty="0"/>
                <a:t>Ireland</a:t>
              </a:r>
            </a:p>
            <a:p>
              <a:pPr algn="r"/>
              <a:r>
                <a:rPr lang="en-US" sz="950" dirty="0"/>
                <a:t>Canada</a:t>
              </a:r>
            </a:p>
            <a:p>
              <a:pPr algn="r"/>
              <a:r>
                <a:rPr lang="en-US" sz="950" dirty="0"/>
                <a:t>Denmark</a:t>
              </a:r>
            </a:p>
            <a:p>
              <a:pPr algn="r"/>
              <a:r>
                <a:rPr lang="en-US" sz="950" dirty="0"/>
                <a:t>Finland</a:t>
              </a:r>
            </a:p>
            <a:p>
              <a:pPr algn="r"/>
              <a:r>
                <a:rPr lang="en-US" sz="950" i="1" dirty="0"/>
                <a:t>Chinese Taipei</a:t>
              </a:r>
            </a:p>
            <a:p>
              <a:pPr algn="r"/>
              <a:r>
                <a:rPr lang="en-US" sz="950" dirty="0"/>
                <a:t>Estonia</a:t>
              </a:r>
            </a:p>
            <a:p>
              <a:pPr algn="r"/>
              <a:r>
                <a:rPr lang="en-US" sz="950" dirty="0"/>
                <a:t>Japan</a:t>
              </a:r>
            </a:p>
            <a:p>
              <a:pPr algn="r"/>
              <a:r>
                <a:rPr lang="en-US" sz="950" i="1" dirty="0"/>
                <a:t>Hong Kong (China)</a:t>
              </a:r>
            </a:p>
            <a:p>
              <a:pPr algn="r"/>
              <a:r>
                <a:rPr lang="en-US" sz="950" i="1" dirty="0"/>
                <a:t>Singapore</a:t>
              </a:r>
            </a:p>
            <a:p>
              <a:pPr algn="r"/>
              <a:r>
                <a:rPr lang="en-US" sz="950" b="1" i="1" dirty="0"/>
                <a:t>Macau (China)</a:t>
              </a:r>
            </a:p>
          </p:txBody>
        </p:sp>
      </p:grpSp>
      <p:grpSp>
        <p:nvGrpSpPr>
          <p:cNvPr id="20" name="Group 19"/>
          <p:cNvGrpSpPr/>
          <p:nvPr/>
        </p:nvGrpSpPr>
        <p:grpSpPr>
          <a:xfrm>
            <a:off x="390789" y="1589693"/>
            <a:ext cx="5201287" cy="861774"/>
            <a:chOff x="754473" y="4936350"/>
            <a:chExt cx="4945527" cy="861774"/>
          </a:xfrm>
        </p:grpSpPr>
        <p:sp>
          <p:nvSpPr>
            <p:cNvPr id="21" name="Rectangle 20"/>
            <p:cNvSpPr/>
            <p:nvPr/>
          </p:nvSpPr>
          <p:spPr>
            <a:xfrm>
              <a:off x="2424068" y="5510026"/>
              <a:ext cx="2273916" cy="182880"/>
            </a:xfrm>
            <a:prstGeom prst="rect">
              <a:avLst/>
            </a:prstGeom>
            <a:solidFill>
              <a:srgbClr val="953735"/>
            </a:solidFill>
            <a:ln>
              <a:solidFill>
                <a:srgbClr val="9537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754473" y="4936350"/>
              <a:ext cx="4945527" cy="861774"/>
              <a:chOff x="754473" y="4936350"/>
              <a:chExt cx="4945527" cy="861774"/>
            </a:xfrm>
          </p:grpSpPr>
          <p:sp>
            <p:nvSpPr>
              <p:cNvPr id="24" name="TextBox 23"/>
              <p:cNvSpPr txBox="1"/>
              <p:nvPr/>
            </p:nvSpPr>
            <p:spPr>
              <a:xfrm>
                <a:off x="754473" y="4936350"/>
                <a:ext cx="1713042" cy="861774"/>
              </a:xfrm>
              <a:prstGeom prst="rect">
                <a:avLst/>
              </a:prstGeom>
              <a:noFill/>
            </p:spPr>
            <p:txBody>
              <a:bodyPr wrap="square" rtlCol="0">
                <a:spAutoFit/>
              </a:bodyPr>
              <a:lstStyle/>
              <a:p>
                <a:r>
                  <a:rPr lang="en-US" sz="2000" dirty="0"/>
                  <a:t>United States</a:t>
                </a:r>
              </a:p>
              <a:p>
                <a:pPr>
                  <a:spcBef>
                    <a:spcPts val="1200"/>
                  </a:spcBef>
                </a:pPr>
                <a:r>
                  <a:rPr lang="en-US" sz="2000" dirty="0"/>
                  <a:t>OECD Average</a:t>
                </a:r>
              </a:p>
            </p:txBody>
          </p:sp>
          <p:sp>
            <p:nvSpPr>
              <p:cNvPr id="25" name="Rectangle 24"/>
              <p:cNvSpPr/>
              <p:nvPr/>
            </p:nvSpPr>
            <p:spPr>
              <a:xfrm>
                <a:off x="2424068" y="5054192"/>
                <a:ext cx="2723570" cy="182880"/>
              </a:xfrm>
              <a:prstGeom prst="rect">
                <a:avLst/>
              </a:prstGeom>
              <a:solidFill>
                <a:srgbClr val="953735"/>
              </a:solidFill>
              <a:ln>
                <a:solidFill>
                  <a:srgbClr val="9537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243072" y="4967127"/>
                <a:ext cx="456928" cy="400110"/>
              </a:xfrm>
              <a:prstGeom prst="rect">
                <a:avLst/>
              </a:prstGeom>
              <a:noFill/>
            </p:spPr>
            <p:txBody>
              <a:bodyPr wrap="square" rtlCol="0">
                <a:spAutoFit/>
              </a:bodyPr>
              <a:lstStyle/>
              <a:p>
                <a:r>
                  <a:rPr lang="en-US" sz="2000" dirty="0"/>
                  <a:t>29</a:t>
                </a:r>
              </a:p>
            </p:txBody>
          </p:sp>
          <p:sp>
            <p:nvSpPr>
              <p:cNvPr id="27" name="TextBox 26"/>
              <p:cNvSpPr txBox="1"/>
              <p:nvPr/>
            </p:nvSpPr>
            <p:spPr>
              <a:xfrm>
                <a:off x="4751293" y="5398014"/>
                <a:ext cx="595533" cy="400110"/>
              </a:xfrm>
              <a:prstGeom prst="rect">
                <a:avLst/>
              </a:prstGeom>
              <a:noFill/>
            </p:spPr>
            <p:txBody>
              <a:bodyPr wrap="square" rtlCol="0">
                <a:spAutoFit/>
              </a:bodyPr>
              <a:lstStyle/>
              <a:p>
                <a:r>
                  <a:rPr lang="en-US" sz="2000" dirty="0"/>
                  <a:t>23</a:t>
                </a:r>
                <a:r>
                  <a:rPr lang="en-US" sz="2000" baseline="30000" dirty="0"/>
                  <a:t>*</a:t>
                </a:r>
                <a:endParaRPr lang="en-US" sz="2000" dirty="0"/>
              </a:p>
            </p:txBody>
          </p:sp>
        </p:grpSp>
      </p:grpSp>
      <p:cxnSp>
        <p:nvCxnSpPr>
          <p:cNvPr id="28" name="Connector: Elbow 27"/>
          <p:cNvCxnSpPr/>
          <p:nvPr/>
        </p:nvCxnSpPr>
        <p:spPr>
          <a:xfrm rot="10800000" flipV="1">
            <a:off x="5055846" y="1993580"/>
            <a:ext cx="735227" cy="301722"/>
          </a:xfrm>
          <a:prstGeom prst="bentConnector3">
            <a:avLst>
              <a:gd name="adj1" fmla="val 50000"/>
            </a:avLst>
          </a:prstGeom>
          <a:ln w="2857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p:cNvCxnSpPr/>
          <p:nvPr/>
        </p:nvCxnSpPr>
        <p:spPr>
          <a:xfrm rot="5400000">
            <a:off x="5306941" y="1063422"/>
            <a:ext cx="509937" cy="458325"/>
          </a:xfrm>
          <a:prstGeom prst="bentConnector3">
            <a:avLst>
              <a:gd name="adj1" fmla="val -433"/>
            </a:avLst>
          </a:prstGeom>
          <a:ln w="2857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681802" y="1132066"/>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46" name="Rectangle 45"/>
          <p:cNvSpPr/>
          <p:nvPr/>
        </p:nvSpPr>
        <p:spPr>
          <a:xfrm>
            <a:off x="9563371" y="1265810"/>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47" name="Rectangle 46"/>
          <p:cNvSpPr/>
          <p:nvPr/>
        </p:nvSpPr>
        <p:spPr>
          <a:xfrm>
            <a:off x="9451402" y="1428552"/>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48" name="Rectangle 47"/>
          <p:cNvSpPr/>
          <p:nvPr/>
        </p:nvSpPr>
        <p:spPr>
          <a:xfrm>
            <a:off x="9459869" y="1562296"/>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49" name="Rectangle 48"/>
          <p:cNvSpPr/>
          <p:nvPr/>
        </p:nvSpPr>
        <p:spPr>
          <a:xfrm>
            <a:off x="9356894" y="1713656"/>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0" name="Rectangle 49"/>
          <p:cNvSpPr/>
          <p:nvPr/>
        </p:nvSpPr>
        <p:spPr>
          <a:xfrm>
            <a:off x="9348845" y="1859826"/>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1" name="Rectangle 50"/>
          <p:cNvSpPr/>
          <p:nvPr/>
        </p:nvSpPr>
        <p:spPr>
          <a:xfrm>
            <a:off x="9339960" y="2011186"/>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2" name="Rectangle 51"/>
          <p:cNvSpPr/>
          <p:nvPr/>
        </p:nvSpPr>
        <p:spPr>
          <a:xfrm>
            <a:off x="9237233" y="2147995"/>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3" name="Rectangle 52"/>
          <p:cNvSpPr/>
          <p:nvPr/>
        </p:nvSpPr>
        <p:spPr>
          <a:xfrm>
            <a:off x="9230414" y="2282101"/>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4" name="Rectangle 53"/>
          <p:cNvSpPr/>
          <p:nvPr/>
        </p:nvSpPr>
        <p:spPr>
          <a:xfrm>
            <a:off x="9225931" y="2436164"/>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5" name="Rectangle 54"/>
          <p:cNvSpPr/>
          <p:nvPr/>
        </p:nvSpPr>
        <p:spPr>
          <a:xfrm>
            <a:off x="9230414" y="2595841"/>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6" name="Rectangle 55"/>
          <p:cNvSpPr/>
          <p:nvPr/>
        </p:nvSpPr>
        <p:spPr>
          <a:xfrm>
            <a:off x="9234897" y="2738564"/>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7" name="Rectangle 56"/>
          <p:cNvSpPr/>
          <p:nvPr/>
        </p:nvSpPr>
        <p:spPr>
          <a:xfrm>
            <a:off x="9105913" y="3019129"/>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8" name="Rectangle 57"/>
          <p:cNvSpPr/>
          <p:nvPr/>
        </p:nvSpPr>
        <p:spPr>
          <a:xfrm>
            <a:off x="9232655" y="2876927"/>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59" name="Rectangle 58"/>
          <p:cNvSpPr/>
          <p:nvPr/>
        </p:nvSpPr>
        <p:spPr>
          <a:xfrm>
            <a:off x="9105439" y="3161852"/>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0" name="Rectangle 59"/>
          <p:cNvSpPr/>
          <p:nvPr/>
        </p:nvSpPr>
        <p:spPr>
          <a:xfrm>
            <a:off x="9019454" y="3308173"/>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1" name="Rectangle 60"/>
          <p:cNvSpPr/>
          <p:nvPr/>
        </p:nvSpPr>
        <p:spPr>
          <a:xfrm>
            <a:off x="8899495" y="3468751"/>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2" name="Rectangle 61"/>
          <p:cNvSpPr/>
          <p:nvPr/>
        </p:nvSpPr>
        <p:spPr>
          <a:xfrm>
            <a:off x="8899698" y="3602857"/>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3" name="Rectangle 62"/>
          <p:cNvSpPr/>
          <p:nvPr/>
        </p:nvSpPr>
        <p:spPr>
          <a:xfrm>
            <a:off x="8672898" y="3755532"/>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4" name="Rectangle 63"/>
          <p:cNvSpPr/>
          <p:nvPr/>
        </p:nvSpPr>
        <p:spPr>
          <a:xfrm>
            <a:off x="8673402" y="3900233"/>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5" name="Rectangle 64"/>
          <p:cNvSpPr/>
          <p:nvPr/>
        </p:nvSpPr>
        <p:spPr>
          <a:xfrm>
            <a:off x="8674423" y="4036631"/>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6" name="Rectangle 65"/>
          <p:cNvSpPr/>
          <p:nvPr/>
        </p:nvSpPr>
        <p:spPr>
          <a:xfrm>
            <a:off x="8672898" y="4190358"/>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7" name="Rectangle 66"/>
          <p:cNvSpPr/>
          <p:nvPr/>
        </p:nvSpPr>
        <p:spPr>
          <a:xfrm>
            <a:off x="8568435" y="4339699"/>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8" name="Rectangle 67"/>
          <p:cNvSpPr/>
          <p:nvPr/>
        </p:nvSpPr>
        <p:spPr>
          <a:xfrm>
            <a:off x="8561493" y="4490750"/>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69" name="Rectangle 68"/>
          <p:cNvSpPr/>
          <p:nvPr/>
        </p:nvSpPr>
        <p:spPr>
          <a:xfrm>
            <a:off x="8554107" y="4611918"/>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71" name="Rectangle 70"/>
          <p:cNvSpPr/>
          <p:nvPr/>
        </p:nvSpPr>
        <p:spPr>
          <a:xfrm>
            <a:off x="8448532" y="4772886"/>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73" name="Rectangle 72"/>
          <p:cNvSpPr/>
          <p:nvPr/>
        </p:nvSpPr>
        <p:spPr>
          <a:xfrm>
            <a:off x="8448532" y="4900730"/>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75" name="Rectangle 74"/>
          <p:cNvSpPr/>
          <p:nvPr/>
        </p:nvSpPr>
        <p:spPr>
          <a:xfrm>
            <a:off x="8328090" y="5051042"/>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76" name="Rectangle 75"/>
          <p:cNvSpPr/>
          <p:nvPr/>
        </p:nvSpPr>
        <p:spPr>
          <a:xfrm>
            <a:off x="8336557" y="5204022"/>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77" name="Rectangle 76"/>
          <p:cNvSpPr/>
          <p:nvPr/>
        </p:nvSpPr>
        <p:spPr>
          <a:xfrm>
            <a:off x="8335249" y="5328041"/>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79" name="Rectangle 78"/>
          <p:cNvSpPr/>
          <p:nvPr/>
        </p:nvSpPr>
        <p:spPr>
          <a:xfrm>
            <a:off x="8218544" y="5491110"/>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80" name="Rectangle 79"/>
          <p:cNvSpPr/>
          <p:nvPr/>
        </p:nvSpPr>
        <p:spPr>
          <a:xfrm>
            <a:off x="7981584" y="5628528"/>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81" name="Rectangle 80"/>
          <p:cNvSpPr/>
          <p:nvPr/>
        </p:nvSpPr>
        <p:spPr>
          <a:xfrm>
            <a:off x="7981584" y="5780026"/>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82" name="Rectangle 81"/>
          <p:cNvSpPr/>
          <p:nvPr/>
        </p:nvSpPr>
        <p:spPr>
          <a:xfrm>
            <a:off x="7711605" y="5928115"/>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83" name="Rectangle 82"/>
          <p:cNvSpPr/>
          <p:nvPr/>
        </p:nvSpPr>
        <p:spPr>
          <a:xfrm>
            <a:off x="7599322" y="6076204"/>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84" name="Rectangle 83"/>
          <p:cNvSpPr/>
          <p:nvPr/>
        </p:nvSpPr>
        <p:spPr>
          <a:xfrm>
            <a:off x="7490493" y="6213622"/>
            <a:ext cx="699781" cy="276999"/>
          </a:xfrm>
          <a:prstGeom prst="rect">
            <a:avLst/>
          </a:prstGeom>
        </p:spPr>
        <p:txBody>
          <a:bodyPr wrap="square">
            <a:spAutoFit/>
          </a:bodyPr>
          <a:lstStyle/>
          <a:p>
            <a:r>
              <a:rPr lang="en-US" sz="1200" dirty="0">
                <a:solidFill>
                  <a:prstClr val="black"/>
                </a:solidFill>
                <a:latin typeface="Calibri Light" panose="020F0302020204030204" pitchFamily="34" charset="0"/>
              </a:rPr>
              <a:t>*</a:t>
            </a:r>
            <a:endParaRPr lang="en-US" sz="1200" dirty="0"/>
          </a:p>
        </p:txBody>
      </p:sp>
      <p:sp>
        <p:nvSpPr>
          <p:cNvPr id="85" name="Rectangle 84"/>
          <p:cNvSpPr/>
          <p:nvPr/>
        </p:nvSpPr>
        <p:spPr>
          <a:xfrm>
            <a:off x="9388148" y="4888917"/>
            <a:ext cx="2694227" cy="279715"/>
          </a:xfrm>
          <a:prstGeom prst="rect">
            <a:avLst/>
          </a:prstGeom>
        </p:spPr>
        <p:txBody>
          <a:bodyPr wrap="square">
            <a:spAutoFit/>
          </a:bodyPr>
          <a:lstStyle/>
          <a:p>
            <a:r>
              <a:rPr lang="en-US" sz="1200" dirty="0">
                <a:latin typeface="+mj-lt"/>
              </a:rPr>
              <a:t>* Significantly different from U.S.</a:t>
            </a:r>
          </a:p>
        </p:txBody>
      </p:sp>
    </p:spTree>
    <p:extLst>
      <p:ext uri="{BB962C8B-B14F-4D97-AF65-F5344CB8AC3E}">
        <p14:creationId xmlns:p14="http://schemas.microsoft.com/office/powerpoint/2010/main" val="14855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ppt_x</p:attrName>
                                        </p:attrNameLst>
                                      </p:cBhvr>
                                      <p:tavLst>
                                        <p:tav tm="0">
                                          <p:val>
                                            <p:strVal val="#ppt_x+#ppt_w*1.125000"/>
                                          </p:val>
                                        </p:tav>
                                        <p:tav tm="100000">
                                          <p:val>
                                            <p:strVal val="#ppt_x"/>
                                          </p:val>
                                        </p:tav>
                                      </p:tavLst>
                                    </p:anim>
                                    <p:animEffect transition="in" filter="wipe(left)">
                                      <p:cBhvr>
                                        <p:cTn id="8" dur="1000"/>
                                        <p:tgtEl>
                                          <p:spTgt spid="20"/>
                                        </p:tgtEl>
                                      </p:cBhvr>
                                    </p:animEffect>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1000"/>
                                        <p:tgtEl>
                                          <p:spTgt spid="29"/>
                                        </p:tgtEl>
                                      </p:cBhvr>
                                    </p:animEffect>
                                  </p:childTnLst>
                                </p:cTn>
                              </p:par>
                              <p:par>
                                <p:cTn id="13" presetID="18" presetClass="entr" presetSubtype="1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31284" y="6265175"/>
            <a:ext cx="2844800" cy="365125"/>
          </a:xfrm>
        </p:spPr>
        <p:txBody>
          <a:bodyPr/>
          <a:lstStyle/>
          <a:p>
            <a:fld id="{CD4CD8E9-1693-45D6-9FD5-D63BDA356D9F}" type="slidenum">
              <a:rPr lang="en-US" smtClean="0">
                <a:solidFill>
                  <a:prstClr val="black">
                    <a:tint val="75000"/>
                  </a:prstClr>
                </a:solidFill>
              </a:rPr>
              <a:pPr/>
              <a:t>31</a:t>
            </a:fld>
            <a:endParaRPr lang="en-US" dirty="0">
              <a:solidFill>
                <a:prstClr val="black">
                  <a:tint val="75000"/>
                </a:prst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119835"/>
            <a:ext cx="1781175" cy="60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Shape 4"/>
          <p:cNvSpPr/>
          <p:nvPr/>
        </p:nvSpPr>
        <p:spPr>
          <a:xfrm>
            <a:off x="4402178" y="1007481"/>
            <a:ext cx="2181791" cy="383132"/>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8EB4E3"/>
          </a:solidFill>
          <a:ln>
            <a:solidFill>
              <a:srgbClr val="8EB4E3"/>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2400" b="1" kern="1200" dirty="0">
                <a:latin typeface="Arial Narrow" panose="020B0606020202030204" pitchFamily="34" charset="0"/>
              </a:rPr>
              <a:t>Science</a:t>
            </a:r>
            <a:endParaRPr lang="en-US" sz="2000" kern="1200" dirty="0"/>
          </a:p>
        </p:txBody>
      </p:sp>
      <p:sp>
        <p:nvSpPr>
          <p:cNvPr id="9" name="Freeform: Shape 8"/>
          <p:cNvSpPr/>
          <p:nvPr/>
        </p:nvSpPr>
        <p:spPr>
          <a:xfrm>
            <a:off x="6595731" y="1007481"/>
            <a:ext cx="2474960" cy="384048"/>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27A99A"/>
          </a:solidFill>
          <a:ln>
            <a:solidFill>
              <a:srgbClr val="27A99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2400" b="1" kern="1200" dirty="0">
                <a:latin typeface="Arial Narrow" panose="020B0606020202030204" pitchFamily="34" charset="0"/>
              </a:rPr>
              <a:t>Reading</a:t>
            </a:r>
          </a:p>
        </p:txBody>
      </p:sp>
      <p:sp>
        <p:nvSpPr>
          <p:cNvPr id="11" name="Freeform: Shape 10"/>
          <p:cNvSpPr/>
          <p:nvPr/>
        </p:nvSpPr>
        <p:spPr>
          <a:xfrm>
            <a:off x="9082452" y="1007481"/>
            <a:ext cx="2307691" cy="383132"/>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FFD520"/>
          </a:solidFill>
          <a:ln>
            <a:solidFill>
              <a:srgbClr val="FFD52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2400" b="1" kern="1200" dirty="0">
                <a:latin typeface="Arial Narrow" panose="020B0606020202030204" pitchFamily="34" charset="0"/>
              </a:rPr>
              <a:t>Math</a:t>
            </a:r>
          </a:p>
        </p:txBody>
      </p:sp>
      <p:sp>
        <p:nvSpPr>
          <p:cNvPr id="29" name="Title 1"/>
          <p:cNvSpPr txBox="1">
            <a:spLocks/>
          </p:cNvSpPr>
          <p:nvPr/>
        </p:nvSpPr>
        <p:spPr>
          <a:xfrm>
            <a:off x="0" y="0"/>
            <a:ext cx="10287000" cy="605186"/>
          </a:xfrm>
          <a:prstGeom prst="rect">
            <a:avLst/>
          </a:prstGeom>
          <a:solidFill>
            <a:srgbClr val="034EA2"/>
          </a:solidFill>
          <a:ln w="19050">
            <a:solidFill>
              <a:srgbClr val="034EA2"/>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PISA 2015 U.S. Score Gaps by Gender</a:t>
            </a:r>
          </a:p>
        </p:txBody>
      </p:sp>
      <p:graphicFrame>
        <p:nvGraphicFramePr>
          <p:cNvPr id="17" name="Chart 16"/>
          <p:cNvGraphicFramePr>
            <a:graphicFrameLocks/>
          </p:cNvGraphicFramePr>
          <p:nvPr>
            <p:extLst>
              <p:ext uri="{D42A27DB-BD31-4B8C-83A1-F6EECF244321}">
                <p14:modId xmlns:p14="http://schemas.microsoft.com/office/powerpoint/2010/main" val="2638069795"/>
              </p:ext>
            </p:extLst>
          </p:nvPr>
        </p:nvGraphicFramePr>
        <p:xfrm>
          <a:off x="4057055" y="1007481"/>
          <a:ext cx="9503048" cy="5257694"/>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4625675" y="2879964"/>
            <a:ext cx="134184" cy="12134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706284" y="4952199"/>
            <a:ext cx="2246248" cy="1237539"/>
            <a:chOff x="988588" y="5107515"/>
            <a:chExt cx="2358738" cy="1086703"/>
          </a:xfrm>
        </p:grpSpPr>
        <p:sp>
          <p:nvSpPr>
            <p:cNvPr id="20" name="TextBox 13"/>
            <p:cNvSpPr txBox="1"/>
            <p:nvPr/>
          </p:nvSpPr>
          <p:spPr>
            <a:xfrm>
              <a:off x="988588" y="5107515"/>
              <a:ext cx="2358738" cy="1086703"/>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spcAft>
                  <a:spcPts val="400"/>
                </a:spcAft>
              </a:pPr>
              <a:r>
                <a:rPr lang="en-US" sz="900" b="1" dirty="0">
                  <a:solidFill>
                    <a:prstClr val="black"/>
                  </a:solidFill>
                  <a:latin typeface="Calibri Light" panose="020F0302020204030204" pitchFamily="34" charset="0"/>
                </a:rPr>
                <a:t>         </a:t>
              </a:r>
              <a:endParaRPr lang="en-US" sz="1400" dirty="0">
                <a:solidFill>
                  <a:prstClr val="black"/>
                </a:solidFill>
                <a:latin typeface="Calibri Light" panose="020F0302020204030204" pitchFamily="34" charset="0"/>
              </a:endParaRPr>
            </a:p>
            <a:p>
              <a:pPr algn="just">
                <a:spcAft>
                  <a:spcPts val="400"/>
                </a:spcAft>
              </a:pPr>
              <a:r>
                <a:rPr lang="en-US" sz="1400" b="1" dirty="0">
                  <a:solidFill>
                    <a:prstClr val="black"/>
                  </a:solidFill>
                  <a:latin typeface="Calibri Light" panose="020F0302020204030204" pitchFamily="34" charset="0"/>
                </a:rPr>
                <a:t>         </a:t>
              </a:r>
              <a:r>
                <a:rPr lang="en-US" sz="1400" b="1" dirty="0">
                  <a:solidFill>
                    <a:prstClr val="black"/>
                  </a:solidFill>
                  <a:latin typeface="+mj-lt"/>
                </a:rPr>
                <a:t>Male average score</a:t>
              </a:r>
            </a:p>
            <a:p>
              <a:pPr algn="just"/>
              <a:r>
                <a:rPr lang="en-US" sz="1400" b="1" dirty="0">
                  <a:solidFill>
                    <a:prstClr val="black"/>
                  </a:solidFill>
                  <a:latin typeface="+mj-lt"/>
                </a:rPr>
                <a:t>         Female average score</a:t>
              </a:r>
              <a:endParaRPr lang="en-US" sz="1400" dirty="0">
                <a:solidFill>
                  <a:prstClr val="black"/>
                </a:solidFill>
                <a:latin typeface="+mj-lt"/>
              </a:endParaRPr>
            </a:p>
            <a:p>
              <a:r>
                <a:rPr lang="en-US" sz="900" dirty="0">
                  <a:solidFill>
                    <a:prstClr val="black"/>
                  </a:solidFill>
                  <a:latin typeface="Calibri Light" panose="020F0302020204030204" pitchFamily="34" charset="0"/>
                </a:rPr>
                <a:t>         </a:t>
              </a:r>
              <a:endParaRPr lang="en-US" dirty="0">
                <a:solidFill>
                  <a:prstClr val="black"/>
                </a:solidFill>
                <a:latin typeface="Calibri Light" panose="020F0302020204030204" pitchFamily="34" charset="0"/>
              </a:endParaRPr>
            </a:p>
          </p:txBody>
        </p:sp>
        <p:sp>
          <p:nvSpPr>
            <p:cNvPr id="21" name="Rectangle 20"/>
            <p:cNvSpPr/>
            <p:nvPr/>
          </p:nvSpPr>
          <p:spPr>
            <a:xfrm>
              <a:off x="1200530" y="5352437"/>
              <a:ext cx="155698" cy="104383"/>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p:nvPr/>
          </p:nvSpPr>
          <p:spPr>
            <a:xfrm>
              <a:off x="1207967" y="5575377"/>
              <a:ext cx="134184" cy="101381"/>
            </a:xfrm>
            <a:prstGeom prst="flowChartConnector">
              <a:avLst/>
            </a:prstGeom>
            <a:solidFill>
              <a:srgbClr val="953735"/>
            </a:solidFill>
            <a:ln w="19050">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p:cNvSpPr/>
          <p:nvPr/>
        </p:nvSpPr>
        <p:spPr>
          <a:xfrm>
            <a:off x="9141762" y="1510012"/>
            <a:ext cx="1238468" cy="276999"/>
          </a:xfrm>
          <a:prstGeom prst="rect">
            <a:avLst/>
          </a:prstGeom>
        </p:spPr>
        <p:txBody>
          <a:bodyPr wrap="square">
            <a:spAutoFit/>
          </a:bodyPr>
          <a:lstStyle/>
          <a:p>
            <a:pPr algn="ctr"/>
            <a:r>
              <a:rPr lang="en-US" sz="1200" dirty="0">
                <a:solidFill>
                  <a:prstClr val="black"/>
                </a:solidFill>
                <a:latin typeface="+mj-lt"/>
              </a:rPr>
              <a:t>United States </a:t>
            </a:r>
            <a:endParaRPr lang="en-US" sz="1200" dirty="0">
              <a:latin typeface="+mj-lt"/>
            </a:endParaRPr>
          </a:p>
        </p:txBody>
      </p:sp>
      <p:sp>
        <p:nvSpPr>
          <p:cNvPr id="25" name="Rectangle 24"/>
          <p:cNvSpPr/>
          <p:nvPr/>
        </p:nvSpPr>
        <p:spPr>
          <a:xfrm>
            <a:off x="10223937" y="1510012"/>
            <a:ext cx="1290306" cy="276999"/>
          </a:xfrm>
          <a:prstGeom prst="rect">
            <a:avLst/>
          </a:prstGeom>
        </p:spPr>
        <p:txBody>
          <a:bodyPr wrap="square">
            <a:spAutoFit/>
          </a:bodyPr>
          <a:lstStyle/>
          <a:p>
            <a:pPr algn="ctr"/>
            <a:r>
              <a:rPr lang="en-US" sz="1200" dirty="0">
                <a:solidFill>
                  <a:prstClr val="black"/>
                </a:solidFill>
                <a:latin typeface="+mj-lt"/>
              </a:rPr>
              <a:t>OECD average</a:t>
            </a:r>
            <a:endParaRPr lang="en-US" sz="1200" dirty="0">
              <a:latin typeface="+mj-lt"/>
            </a:endParaRPr>
          </a:p>
        </p:txBody>
      </p:sp>
      <p:sp>
        <p:nvSpPr>
          <p:cNvPr id="27" name="Rectangle 26"/>
          <p:cNvSpPr/>
          <p:nvPr/>
        </p:nvSpPr>
        <p:spPr>
          <a:xfrm>
            <a:off x="6595731" y="1510012"/>
            <a:ext cx="1238468" cy="276999"/>
          </a:xfrm>
          <a:prstGeom prst="rect">
            <a:avLst/>
          </a:prstGeom>
        </p:spPr>
        <p:txBody>
          <a:bodyPr wrap="square">
            <a:spAutoFit/>
          </a:bodyPr>
          <a:lstStyle/>
          <a:p>
            <a:pPr algn="ctr"/>
            <a:r>
              <a:rPr lang="en-US" sz="1200" dirty="0">
                <a:solidFill>
                  <a:prstClr val="black"/>
                </a:solidFill>
                <a:latin typeface="+mj-lt"/>
              </a:rPr>
              <a:t>United States </a:t>
            </a:r>
            <a:endParaRPr lang="en-US" sz="1200" dirty="0">
              <a:latin typeface="+mj-lt"/>
            </a:endParaRPr>
          </a:p>
        </p:txBody>
      </p:sp>
      <p:sp>
        <p:nvSpPr>
          <p:cNvPr id="28" name="Rectangle 27"/>
          <p:cNvSpPr/>
          <p:nvPr/>
        </p:nvSpPr>
        <p:spPr>
          <a:xfrm>
            <a:off x="7677906" y="1510012"/>
            <a:ext cx="1290306" cy="276999"/>
          </a:xfrm>
          <a:prstGeom prst="rect">
            <a:avLst/>
          </a:prstGeom>
        </p:spPr>
        <p:txBody>
          <a:bodyPr wrap="square">
            <a:spAutoFit/>
          </a:bodyPr>
          <a:lstStyle/>
          <a:p>
            <a:pPr algn="ctr"/>
            <a:r>
              <a:rPr lang="en-US" sz="1200" dirty="0">
                <a:solidFill>
                  <a:prstClr val="black"/>
                </a:solidFill>
                <a:latin typeface="+mj-lt"/>
              </a:rPr>
              <a:t>OECD average</a:t>
            </a:r>
            <a:endParaRPr lang="en-US" sz="1200" dirty="0">
              <a:latin typeface="+mj-lt"/>
            </a:endParaRPr>
          </a:p>
        </p:txBody>
      </p:sp>
      <p:sp>
        <p:nvSpPr>
          <p:cNvPr id="30" name="Rectangle 29"/>
          <p:cNvSpPr/>
          <p:nvPr/>
        </p:nvSpPr>
        <p:spPr>
          <a:xfrm>
            <a:off x="4249169" y="1501302"/>
            <a:ext cx="1238468" cy="276999"/>
          </a:xfrm>
          <a:prstGeom prst="rect">
            <a:avLst/>
          </a:prstGeom>
        </p:spPr>
        <p:txBody>
          <a:bodyPr wrap="square">
            <a:spAutoFit/>
          </a:bodyPr>
          <a:lstStyle/>
          <a:p>
            <a:pPr algn="ctr"/>
            <a:r>
              <a:rPr lang="en-US" sz="1200" dirty="0">
                <a:solidFill>
                  <a:prstClr val="black"/>
                </a:solidFill>
                <a:latin typeface="+mj-lt"/>
              </a:rPr>
              <a:t>United States </a:t>
            </a:r>
            <a:endParaRPr lang="en-US" sz="1200" dirty="0">
              <a:latin typeface="+mj-lt"/>
            </a:endParaRPr>
          </a:p>
        </p:txBody>
      </p:sp>
      <p:sp>
        <p:nvSpPr>
          <p:cNvPr id="31" name="Rectangle 30"/>
          <p:cNvSpPr/>
          <p:nvPr/>
        </p:nvSpPr>
        <p:spPr>
          <a:xfrm>
            <a:off x="5331344" y="1501302"/>
            <a:ext cx="1290306" cy="276999"/>
          </a:xfrm>
          <a:prstGeom prst="rect">
            <a:avLst/>
          </a:prstGeom>
        </p:spPr>
        <p:txBody>
          <a:bodyPr wrap="square">
            <a:spAutoFit/>
          </a:bodyPr>
          <a:lstStyle/>
          <a:p>
            <a:pPr algn="ctr"/>
            <a:r>
              <a:rPr lang="en-US" sz="1200" dirty="0">
                <a:solidFill>
                  <a:prstClr val="black"/>
                </a:solidFill>
                <a:latin typeface="+mj-lt"/>
              </a:rPr>
              <a:t>OECD average</a:t>
            </a:r>
            <a:endParaRPr lang="en-US" sz="1200" dirty="0">
              <a:latin typeface="+mj-lt"/>
            </a:endParaRPr>
          </a:p>
        </p:txBody>
      </p:sp>
      <p:sp>
        <p:nvSpPr>
          <p:cNvPr id="34" name="TextBox 33"/>
          <p:cNvSpPr txBox="1"/>
          <p:nvPr/>
        </p:nvSpPr>
        <p:spPr>
          <a:xfrm>
            <a:off x="908118" y="5673541"/>
            <a:ext cx="2358738" cy="307777"/>
          </a:xfrm>
          <a:prstGeom prst="rect">
            <a:avLst/>
          </a:prstGeom>
          <a:noFill/>
        </p:spPr>
        <p:txBody>
          <a:bodyPr wrap="square" rtlCol="0">
            <a:spAutoFit/>
          </a:bodyPr>
          <a:lstStyle/>
          <a:p>
            <a:r>
              <a:rPr lang="en-US" sz="1400" dirty="0">
                <a:solidFill>
                  <a:prstClr val="black"/>
                </a:solidFill>
                <a:latin typeface="+mj-lt"/>
              </a:rPr>
              <a:t>*Score gap is significant</a:t>
            </a:r>
          </a:p>
        </p:txBody>
      </p:sp>
      <p:sp>
        <p:nvSpPr>
          <p:cNvPr id="36" name="Rectangle 35"/>
          <p:cNvSpPr/>
          <p:nvPr/>
        </p:nvSpPr>
        <p:spPr>
          <a:xfrm>
            <a:off x="518158" y="947949"/>
            <a:ext cx="3216987" cy="3785652"/>
          </a:xfrm>
          <a:prstGeom prst="rect">
            <a:avLst/>
          </a:prstGeom>
        </p:spPr>
        <p:txBody>
          <a:bodyPr wrap="square">
            <a:spAutoFit/>
          </a:bodyPr>
          <a:lstStyle/>
          <a:p>
            <a:r>
              <a:rPr lang="en-US" sz="3000" dirty="0">
                <a:latin typeface="+mj-lt"/>
              </a:rPr>
              <a:t>U.S. males outperformed females in </a:t>
            </a:r>
            <a:r>
              <a:rPr lang="en-US" sz="3000" b="1" dirty="0">
                <a:solidFill>
                  <a:srgbClr val="6297D8"/>
                </a:solidFill>
                <a:latin typeface="+mj-lt"/>
              </a:rPr>
              <a:t>science</a:t>
            </a:r>
            <a:r>
              <a:rPr lang="en-US" sz="3000" dirty="0">
                <a:latin typeface="+mj-lt"/>
              </a:rPr>
              <a:t> and </a:t>
            </a:r>
            <a:r>
              <a:rPr lang="en-US" sz="3000" b="1" dirty="0">
                <a:solidFill>
                  <a:srgbClr val="FFC000"/>
                </a:solidFill>
                <a:latin typeface="+mj-lt"/>
              </a:rPr>
              <a:t>math</a:t>
            </a:r>
            <a:r>
              <a:rPr lang="en-US" sz="3000" dirty="0">
                <a:latin typeface="+mj-lt"/>
              </a:rPr>
              <a:t> </a:t>
            </a:r>
          </a:p>
          <a:p>
            <a:endParaRPr lang="en-US" sz="3000" dirty="0">
              <a:latin typeface="+mj-lt"/>
            </a:endParaRPr>
          </a:p>
          <a:p>
            <a:r>
              <a:rPr lang="en-US" sz="3000" dirty="0">
                <a:latin typeface="+mj-lt"/>
              </a:rPr>
              <a:t>U.S. females outperformed males in </a:t>
            </a:r>
            <a:r>
              <a:rPr lang="en-US" sz="3000" b="1" dirty="0">
                <a:solidFill>
                  <a:srgbClr val="27A99A"/>
                </a:solidFill>
                <a:latin typeface="+mj-lt"/>
              </a:rPr>
              <a:t>reading</a:t>
            </a:r>
            <a:endParaRPr lang="en-US" sz="3000" dirty="0">
              <a:latin typeface="+mj-lt"/>
            </a:endParaRPr>
          </a:p>
        </p:txBody>
      </p:sp>
      <p:grpSp>
        <p:nvGrpSpPr>
          <p:cNvPr id="37" name="Group 36"/>
          <p:cNvGrpSpPr/>
          <p:nvPr/>
        </p:nvGrpSpPr>
        <p:grpSpPr>
          <a:xfrm>
            <a:off x="394365" y="907058"/>
            <a:ext cx="555171" cy="478972"/>
            <a:chOff x="348343" y="1850571"/>
            <a:chExt cx="555171" cy="478972"/>
          </a:xfrm>
        </p:grpSpPr>
        <p:cxnSp>
          <p:nvCxnSpPr>
            <p:cNvPr id="38" name="Straight Connector 37"/>
            <p:cNvCxnSpPr/>
            <p:nvPr/>
          </p:nvCxnSpPr>
          <p:spPr>
            <a:xfrm>
              <a:off x="348343" y="1850571"/>
              <a:ext cx="0" cy="478972"/>
            </a:xfrm>
            <a:prstGeom prst="line">
              <a:avLst/>
            </a:prstGeom>
            <a:ln w="3810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348343" y="1850571"/>
              <a:ext cx="555171" cy="0"/>
            </a:xfrm>
            <a:prstGeom prst="line">
              <a:avLst/>
            </a:prstGeom>
            <a:ln w="38100">
              <a:solidFill>
                <a:srgbClr val="0070C0"/>
              </a:solidFill>
            </a:ln>
          </p:spPr>
          <p:style>
            <a:lnRef idx="1">
              <a:schemeClr val="accent2"/>
            </a:lnRef>
            <a:fillRef idx="0">
              <a:schemeClr val="accent2"/>
            </a:fillRef>
            <a:effectRef idx="0">
              <a:schemeClr val="accent2"/>
            </a:effectRef>
            <a:fontRef idx="minor">
              <a:schemeClr val="tx1"/>
            </a:fontRef>
          </p:style>
        </p:cxnSp>
      </p:grpSp>
      <p:grpSp>
        <p:nvGrpSpPr>
          <p:cNvPr id="40" name="Group 39"/>
          <p:cNvGrpSpPr/>
          <p:nvPr/>
        </p:nvGrpSpPr>
        <p:grpSpPr>
          <a:xfrm flipH="1" flipV="1">
            <a:off x="2926406" y="4294591"/>
            <a:ext cx="468085" cy="479901"/>
            <a:chOff x="3646714" y="4725330"/>
            <a:chExt cx="555171" cy="478972"/>
          </a:xfrm>
        </p:grpSpPr>
        <p:cxnSp>
          <p:nvCxnSpPr>
            <p:cNvPr id="41" name="Straight Connector 40"/>
            <p:cNvCxnSpPr/>
            <p:nvPr/>
          </p:nvCxnSpPr>
          <p:spPr>
            <a:xfrm>
              <a:off x="3646714" y="4725330"/>
              <a:ext cx="0" cy="478972"/>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3646714" y="4725330"/>
              <a:ext cx="555171"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grpSp>
      <p:sp>
        <p:nvSpPr>
          <p:cNvPr id="2" name="Right Bracket 1"/>
          <p:cNvSpPr/>
          <p:nvPr/>
        </p:nvSpPr>
        <p:spPr>
          <a:xfrm>
            <a:off x="4904831" y="2988668"/>
            <a:ext cx="89970" cy="478838"/>
          </a:xfrm>
          <a:prstGeom prst="righ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43" name="Right Bracket 42"/>
          <p:cNvSpPr/>
          <p:nvPr/>
        </p:nvSpPr>
        <p:spPr>
          <a:xfrm>
            <a:off x="9770529" y="4607551"/>
            <a:ext cx="76200" cy="595842"/>
          </a:xfrm>
          <a:prstGeom prst="righ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46" name="Right Bracket 45"/>
          <p:cNvSpPr/>
          <p:nvPr/>
        </p:nvSpPr>
        <p:spPr>
          <a:xfrm>
            <a:off x="7372813" y="2612778"/>
            <a:ext cx="103253" cy="1121021"/>
          </a:xfrm>
          <a:prstGeom prst="righ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3" name="Left Bracket 2"/>
          <p:cNvSpPr/>
          <p:nvPr/>
        </p:nvSpPr>
        <p:spPr>
          <a:xfrm>
            <a:off x="5579805" y="3188235"/>
            <a:ext cx="60198" cy="462479"/>
          </a:xfrm>
          <a:prstGeom prst="lef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10" name="Left Bracket 9"/>
          <p:cNvSpPr/>
          <p:nvPr/>
        </p:nvSpPr>
        <p:spPr>
          <a:xfrm>
            <a:off x="7975033" y="2612778"/>
            <a:ext cx="100584" cy="1711572"/>
          </a:xfrm>
          <a:prstGeom prst="lef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47" name="Left Bracket 46"/>
          <p:cNvSpPr/>
          <p:nvPr/>
        </p:nvSpPr>
        <p:spPr>
          <a:xfrm>
            <a:off x="10433528" y="3328176"/>
            <a:ext cx="101121" cy="538974"/>
          </a:xfrm>
          <a:prstGeom prst="lef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12" name="TextBox 11"/>
          <p:cNvSpPr txBox="1"/>
          <p:nvPr/>
        </p:nvSpPr>
        <p:spPr>
          <a:xfrm>
            <a:off x="4714582" y="3083119"/>
            <a:ext cx="330949" cy="261610"/>
          </a:xfrm>
          <a:prstGeom prst="rect">
            <a:avLst/>
          </a:prstGeom>
          <a:noFill/>
        </p:spPr>
        <p:txBody>
          <a:bodyPr wrap="square" rtlCol="0">
            <a:spAutoFit/>
          </a:bodyPr>
          <a:lstStyle/>
          <a:p>
            <a:r>
              <a:rPr lang="en-US" sz="1100" dirty="0">
                <a:latin typeface="+mj-lt"/>
              </a:rPr>
              <a:t>7*</a:t>
            </a:r>
          </a:p>
        </p:txBody>
      </p:sp>
      <p:sp>
        <p:nvSpPr>
          <p:cNvPr id="48" name="TextBox 47"/>
          <p:cNvSpPr txBox="1"/>
          <p:nvPr/>
        </p:nvSpPr>
        <p:spPr>
          <a:xfrm>
            <a:off x="5519621" y="3277152"/>
            <a:ext cx="330949" cy="276999"/>
          </a:xfrm>
          <a:prstGeom prst="rect">
            <a:avLst/>
          </a:prstGeom>
          <a:noFill/>
        </p:spPr>
        <p:txBody>
          <a:bodyPr wrap="square" rtlCol="0">
            <a:spAutoFit/>
          </a:bodyPr>
          <a:lstStyle/>
          <a:p>
            <a:r>
              <a:rPr lang="en-US" sz="1100" dirty="0">
                <a:latin typeface="+mj-lt"/>
              </a:rPr>
              <a:t>4</a:t>
            </a:r>
            <a:r>
              <a:rPr lang="en-US" sz="1200" dirty="0">
                <a:latin typeface="+mj-lt"/>
              </a:rPr>
              <a:t>*</a:t>
            </a:r>
          </a:p>
        </p:txBody>
      </p:sp>
    </p:spTree>
    <p:extLst>
      <p:ext uri="{BB962C8B-B14F-4D97-AF65-F5344CB8AC3E}">
        <p14:creationId xmlns:p14="http://schemas.microsoft.com/office/powerpoint/2010/main" val="797684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31284" y="6265175"/>
            <a:ext cx="2844800" cy="365125"/>
          </a:xfrm>
        </p:spPr>
        <p:txBody>
          <a:bodyPr/>
          <a:lstStyle/>
          <a:p>
            <a:fld id="{CD4CD8E9-1693-45D6-9FD5-D63BDA356D9F}" type="slidenum">
              <a:rPr lang="en-US" smtClean="0">
                <a:solidFill>
                  <a:prstClr val="black">
                    <a:tint val="75000"/>
                  </a:prstClr>
                </a:solidFill>
              </a:rPr>
              <a:pPr/>
              <a:t>32</a:t>
            </a:fld>
            <a:endParaRPr lang="en-US" dirty="0">
              <a:solidFill>
                <a:prstClr val="black">
                  <a:tint val="75000"/>
                </a:prst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119835"/>
            <a:ext cx="1781175" cy="60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71877" y="745360"/>
            <a:ext cx="11448241" cy="621792"/>
            <a:chOff x="444523" y="1698663"/>
            <a:chExt cx="11448241" cy="835200"/>
          </a:xfrm>
        </p:grpSpPr>
        <p:sp>
          <p:nvSpPr>
            <p:cNvPr id="5" name="Freeform: Shape 4"/>
            <p:cNvSpPr/>
            <p:nvPr/>
          </p:nvSpPr>
          <p:spPr>
            <a:xfrm>
              <a:off x="444523"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8EB4E3"/>
            </a:solidFill>
            <a:ln>
              <a:solidFill>
                <a:srgbClr val="8EB4E3"/>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Narrow" panose="020B0606020202030204" pitchFamily="34" charset="0"/>
                </a:rPr>
                <a:t>Science</a:t>
              </a:r>
              <a:r>
                <a:rPr lang="en-US" sz="2000" kern="1200" dirty="0"/>
                <a:t>	</a:t>
              </a:r>
            </a:p>
          </p:txBody>
        </p:sp>
        <p:sp>
          <p:nvSpPr>
            <p:cNvPr id="9" name="Freeform: Shape 8"/>
            <p:cNvSpPr/>
            <p:nvPr/>
          </p:nvSpPr>
          <p:spPr>
            <a:xfrm>
              <a:off x="4423485"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27A99A"/>
            </a:solidFill>
            <a:ln>
              <a:solidFill>
                <a:srgbClr val="27A99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Narrow" panose="020B0606020202030204" pitchFamily="34" charset="0"/>
                </a:rPr>
                <a:t>Reading</a:t>
              </a:r>
            </a:p>
          </p:txBody>
        </p:sp>
        <p:sp>
          <p:nvSpPr>
            <p:cNvPr id="11" name="Freeform: Shape 10"/>
            <p:cNvSpPr/>
            <p:nvPr/>
          </p:nvSpPr>
          <p:spPr>
            <a:xfrm>
              <a:off x="8402447"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FFD520"/>
            </a:solidFill>
            <a:ln>
              <a:solidFill>
                <a:srgbClr val="FFD52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Narrow" panose="020B0606020202030204" pitchFamily="34" charset="0"/>
                </a:rPr>
                <a:t>Math</a:t>
              </a:r>
            </a:p>
          </p:txBody>
        </p:sp>
      </p:grpSp>
      <p:sp>
        <p:nvSpPr>
          <p:cNvPr id="2" name="Rectangle 1"/>
          <p:cNvSpPr/>
          <p:nvPr/>
        </p:nvSpPr>
        <p:spPr>
          <a:xfrm>
            <a:off x="660139" y="2609867"/>
            <a:ext cx="3054299" cy="769441"/>
          </a:xfrm>
          <a:prstGeom prst="rect">
            <a:avLst/>
          </a:prstGeom>
          <a:noFill/>
        </p:spPr>
        <p:txBody>
          <a:bodyPr wrap="none" lIns="91440" tIns="45720" rIns="91440" bIns="45720">
            <a:spAutoFit/>
          </a:bodyPr>
          <a:lstStyle/>
          <a:p>
            <a:pPr algn="ctr"/>
            <a:r>
              <a:rPr lang="en-US" sz="2200" b="1" cap="none" spc="0" dirty="0">
                <a:ln w="0"/>
                <a:latin typeface="+mj-lt"/>
              </a:rPr>
              <a:t>No </a:t>
            </a:r>
            <a:r>
              <a:rPr lang="en-US" sz="2200" b="1" dirty="0">
                <a:ln w="0"/>
                <a:latin typeface="+mj-lt"/>
              </a:rPr>
              <a:t>c</a:t>
            </a:r>
            <a:r>
              <a:rPr lang="en-US" sz="2200" b="1" cap="none" spc="0" dirty="0">
                <a:ln w="0"/>
                <a:latin typeface="+mj-lt"/>
              </a:rPr>
              <a:t>hange in </a:t>
            </a:r>
          </a:p>
          <a:p>
            <a:pPr algn="ctr"/>
            <a:r>
              <a:rPr lang="en-US" sz="2200" b="1" cap="none" spc="0" dirty="0">
                <a:ln w="0"/>
                <a:latin typeface="+mj-lt"/>
              </a:rPr>
              <a:t>average score from 2012</a:t>
            </a:r>
          </a:p>
        </p:txBody>
      </p:sp>
      <p:sp>
        <p:nvSpPr>
          <p:cNvPr id="21" name="Rectangle 20"/>
          <p:cNvSpPr/>
          <p:nvPr/>
        </p:nvSpPr>
        <p:spPr>
          <a:xfrm>
            <a:off x="727777" y="3798424"/>
            <a:ext cx="1040671" cy="923330"/>
          </a:xfrm>
          <a:prstGeom prst="rect">
            <a:avLst/>
          </a:prstGeom>
          <a:noFill/>
        </p:spPr>
        <p:txBody>
          <a:bodyPr wrap="none" lIns="91440" tIns="45720" rIns="91440" bIns="45720">
            <a:spAutoFit/>
          </a:bodyPr>
          <a:lstStyle/>
          <a:p>
            <a:pPr algn="ctr"/>
            <a:r>
              <a:rPr lang="en-US" sz="5400" b="1" dirty="0">
                <a:ln w="0"/>
                <a:solidFill>
                  <a:schemeClr val="tx2"/>
                </a:solidFill>
                <a:effectLst>
                  <a:outerShdw blurRad="38100" dist="19050" dir="2700000" algn="tl" rotWithShape="0">
                    <a:schemeClr val="dk1">
                      <a:alpha val="40000"/>
                    </a:schemeClr>
                  </a:outerShdw>
                </a:effectLst>
              </a:rPr>
              <a:t>9%</a:t>
            </a:r>
          </a:p>
        </p:txBody>
      </p:sp>
      <p:sp>
        <p:nvSpPr>
          <p:cNvPr id="22" name="Rectangle 21"/>
          <p:cNvSpPr/>
          <p:nvPr/>
        </p:nvSpPr>
        <p:spPr>
          <a:xfrm>
            <a:off x="288285" y="4696977"/>
            <a:ext cx="1920782" cy="954107"/>
          </a:xfrm>
          <a:prstGeom prst="rect">
            <a:avLst/>
          </a:prstGeom>
          <a:noFill/>
        </p:spPr>
        <p:txBody>
          <a:bodyPr wrap="none" lIns="91440" tIns="45720" rIns="91440" bIns="45720">
            <a:spAutoFit/>
          </a:bodyPr>
          <a:lstStyle/>
          <a:p>
            <a:pPr algn="ctr"/>
            <a:r>
              <a:rPr lang="en-US" sz="2200" b="1" cap="none" spc="0" dirty="0">
                <a:ln w="0"/>
                <a:latin typeface="+mj-lt"/>
              </a:rPr>
              <a:t> </a:t>
            </a:r>
            <a:r>
              <a:rPr lang="en-US" sz="2000" b="1" cap="none" spc="0" dirty="0">
                <a:ln w="0"/>
                <a:latin typeface="+mj-lt"/>
              </a:rPr>
              <a:t>top performers </a:t>
            </a:r>
            <a:br>
              <a:rPr lang="en-US" sz="2000" b="1" cap="none" spc="0" dirty="0">
                <a:ln w="0"/>
                <a:latin typeface="+mj-lt"/>
              </a:rPr>
            </a:br>
            <a:r>
              <a:rPr lang="en-US" sz="2000" b="1" cap="none" spc="0" dirty="0">
                <a:ln w="0"/>
                <a:latin typeface="+mj-lt"/>
              </a:rPr>
              <a:t>in 2015</a:t>
            </a:r>
          </a:p>
          <a:p>
            <a:pPr algn="ctr"/>
            <a:r>
              <a:rPr lang="en-US" sz="1400" b="1" dirty="0">
                <a:ln w="0"/>
                <a:latin typeface="+mj-lt"/>
              </a:rPr>
              <a:t>(Levels 5 and above) </a:t>
            </a:r>
            <a:endParaRPr lang="en-US" sz="2200" b="1" cap="none" spc="0" dirty="0">
              <a:ln w="0"/>
              <a:latin typeface="+mj-lt"/>
            </a:endParaRPr>
          </a:p>
        </p:txBody>
      </p:sp>
      <p:sp>
        <p:nvSpPr>
          <p:cNvPr id="23" name="Rectangle 22"/>
          <p:cNvSpPr/>
          <p:nvPr/>
        </p:nvSpPr>
        <p:spPr>
          <a:xfrm>
            <a:off x="4568495" y="2609866"/>
            <a:ext cx="3054299" cy="769441"/>
          </a:xfrm>
          <a:prstGeom prst="rect">
            <a:avLst/>
          </a:prstGeom>
          <a:noFill/>
        </p:spPr>
        <p:txBody>
          <a:bodyPr wrap="none" lIns="91440" tIns="45720" rIns="91440" bIns="45720">
            <a:spAutoFit/>
          </a:bodyPr>
          <a:lstStyle/>
          <a:p>
            <a:pPr algn="ctr"/>
            <a:r>
              <a:rPr lang="en-US" sz="2200" b="1" cap="none" spc="0" dirty="0">
                <a:ln w="0"/>
                <a:latin typeface="+mj-lt"/>
              </a:rPr>
              <a:t>No </a:t>
            </a:r>
            <a:r>
              <a:rPr lang="en-US" sz="2200" b="1" dirty="0">
                <a:ln w="0"/>
                <a:latin typeface="+mj-lt"/>
              </a:rPr>
              <a:t>c</a:t>
            </a:r>
            <a:r>
              <a:rPr lang="en-US" sz="2200" b="1" cap="none" spc="0" dirty="0">
                <a:ln w="0"/>
                <a:latin typeface="+mj-lt"/>
              </a:rPr>
              <a:t>hange in </a:t>
            </a:r>
          </a:p>
          <a:p>
            <a:pPr algn="ctr"/>
            <a:r>
              <a:rPr lang="en-US" sz="2200" b="1" cap="none" spc="0" dirty="0">
                <a:ln w="0"/>
                <a:latin typeface="+mj-lt"/>
              </a:rPr>
              <a:t>average score from 2012</a:t>
            </a:r>
          </a:p>
        </p:txBody>
      </p:sp>
      <p:sp>
        <p:nvSpPr>
          <p:cNvPr id="24" name="Rectangle 23"/>
          <p:cNvSpPr/>
          <p:nvPr/>
        </p:nvSpPr>
        <p:spPr>
          <a:xfrm>
            <a:off x="4499745" y="3794242"/>
            <a:ext cx="1391728" cy="923330"/>
          </a:xfrm>
          <a:prstGeom prst="rect">
            <a:avLst/>
          </a:prstGeom>
          <a:noFill/>
        </p:spPr>
        <p:txBody>
          <a:bodyPr wrap="none" lIns="91440" tIns="45720" rIns="91440" bIns="45720">
            <a:spAutoFit/>
          </a:bodyPr>
          <a:lstStyle/>
          <a:p>
            <a:pPr algn="ctr"/>
            <a:r>
              <a:rPr lang="en-US" sz="5400" b="1" dirty="0">
                <a:ln w="0"/>
                <a:solidFill>
                  <a:srgbClr val="27A99A"/>
                </a:solidFill>
                <a:effectLst>
                  <a:outerShdw blurRad="38100" dist="19050" dir="2700000" algn="tl" rotWithShape="0">
                    <a:schemeClr val="dk1">
                      <a:alpha val="40000"/>
                    </a:schemeClr>
                  </a:outerShdw>
                </a:effectLst>
              </a:rPr>
              <a:t>10%</a:t>
            </a:r>
          </a:p>
        </p:txBody>
      </p:sp>
      <p:sp>
        <p:nvSpPr>
          <p:cNvPr id="26" name="Rectangle 25"/>
          <p:cNvSpPr/>
          <p:nvPr/>
        </p:nvSpPr>
        <p:spPr>
          <a:xfrm>
            <a:off x="8803904" y="2609865"/>
            <a:ext cx="2616102" cy="769441"/>
          </a:xfrm>
          <a:prstGeom prst="rect">
            <a:avLst/>
          </a:prstGeom>
          <a:noFill/>
        </p:spPr>
        <p:txBody>
          <a:bodyPr wrap="none" lIns="91440" tIns="45720" rIns="91440" bIns="45720">
            <a:spAutoFit/>
          </a:bodyPr>
          <a:lstStyle/>
          <a:p>
            <a:pPr algn="ctr"/>
            <a:r>
              <a:rPr lang="en-US" sz="2200" b="1" cap="none" spc="0" dirty="0">
                <a:ln w="0"/>
                <a:latin typeface="+mj-lt"/>
              </a:rPr>
              <a:t>Average </a:t>
            </a:r>
            <a:r>
              <a:rPr lang="en-US" sz="2200" b="1" dirty="0">
                <a:ln w="0"/>
                <a:latin typeface="+mj-lt"/>
              </a:rPr>
              <a:t>score lower </a:t>
            </a:r>
          </a:p>
          <a:p>
            <a:pPr algn="ctr"/>
            <a:r>
              <a:rPr lang="en-US" sz="2200" b="1" dirty="0">
                <a:ln w="0"/>
                <a:latin typeface="+mj-lt"/>
              </a:rPr>
              <a:t>than in 2012</a:t>
            </a:r>
          </a:p>
        </p:txBody>
      </p:sp>
      <p:sp>
        <p:nvSpPr>
          <p:cNvPr id="27" name="Rectangle 26"/>
          <p:cNvSpPr/>
          <p:nvPr/>
        </p:nvSpPr>
        <p:spPr>
          <a:xfrm>
            <a:off x="8666051" y="3801362"/>
            <a:ext cx="1040671" cy="923330"/>
          </a:xfrm>
          <a:prstGeom prst="rect">
            <a:avLst/>
          </a:prstGeom>
          <a:noFill/>
        </p:spPr>
        <p:txBody>
          <a:bodyPr wrap="none" lIns="91440" tIns="45720" rIns="91440" bIns="45720">
            <a:spAutoFit/>
          </a:bodyPr>
          <a:lstStyle/>
          <a:p>
            <a:pPr algn="ctr"/>
            <a:r>
              <a:rPr lang="en-US" sz="5400" b="1" dirty="0">
                <a:ln w="0"/>
                <a:solidFill>
                  <a:srgbClr val="FFC000"/>
                </a:solidFill>
                <a:effectLst>
                  <a:outerShdw blurRad="38100" dist="19050" dir="2700000" algn="tl" rotWithShape="0">
                    <a:schemeClr val="dk1">
                      <a:alpha val="40000"/>
                    </a:schemeClr>
                  </a:outerShdw>
                </a:effectLst>
              </a:rPr>
              <a:t>6%</a:t>
            </a:r>
          </a:p>
        </p:txBody>
      </p:sp>
      <p:sp>
        <p:nvSpPr>
          <p:cNvPr id="29" name="Title 1"/>
          <p:cNvSpPr txBox="1">
            <a:spLocks/>
          </p:cNvSpPr>
          <p:nvPr/>
        </p:nvSpPr>
        <p:spPr>
          <a:xfrm>
            <a:off x="0" y="0"/>
            <a:ext cx="10287000" cy="605186"/>
          </a:xfrm>
          <a:prstGeom prst="rect">
            <a:avLst/>
          </a:prstGeom>
          <a:solidFill>
            <a:srgbClr val="034EA2"/>
          </a:solidFill>
          <a:ln w="19050">
            <a:solidFill>
              <a:srgbClr val="034EA2"/>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latin typeface="Arial Narrow" panose="020B0606020202030204" pitchFamily="34" charset="0"/>
              </a:rPr>
              <a:t>Summary of U.S. 2015 PISA Results</a:t>
            </a:r>
          </a:p>
        </p:txBody>
      </p:sp>
      <p:sp>
        <p:nvSpPr>
          <p:cNvPr id="30" name="Rectangle 29"/>
          <p:cNvSpPr/>
          <p:nvPr/>
        </p:nvSpPr>
        <p:spPr>
          <a:xfrm>
            <a:off x="8227952" y="4724494"/>
            <a:ext cx="1916870" cy="954107"/>
          </a:xfrm>
          <a:prstGeom prst="rect">
            <a:avLst/>
          </a:prstGeom>
          <a:noFill/>
        </p:spPr>
        <p:txBody>
          <a:bodyPr wrap="none" lIns="91440" tIns="45720" rIns="91440" bIns="45720">
            <a:spAutoFit/>
          </a:bodyPr>
          <a:lstStyle/>
          <a:p>
            <a:pPr algn="ctr"/>
            <a:r>
              <a:rPr lang="en-US" sz="2000" b="1" cap="none" spc="0" dirty="0">
                <a:ln w="0"/>
                <a:latin typeface="+mj-lt"/>
              </a:rPr>
              <a:t> top performers </a:t>
            </a:r>
            <a:br>
              <a:rPr lang="en-US" sz="2000" b="1" cap="none" spc="0" dirty="0">
                <a:ln w="0"/>
                <a:latin typeface="+mj-lt"/>
              </a:rPr>
            </a:br>
            <a:r>
              <a:rPr lang="en-US" sz="2000" b="1" cap="none" spc="0" dirty="0">
                <a:ln w="0"/>
                <a:latin typeface="+mj-lt"/>
              </a:rPr>
              <a:t>in 2015</a:t>
            </a:r>
          </a:p>
          <a:p>
            <a:pPr algn="ctr"/>
            <a:r>
              <a:rPr lang="en-US" sz="1400" b="1" dirty="0">
                <a:ln w="0"/>
                <a:solidFill>
                  <a:prstClr val="black"/>
                </a:solidFill>
                <a:latin typeface="+mj-lt"/>
              </a:rPr>
              <a:t>(Levels 5 and above)</a:t>
            </a:r>
            <a:endParaRPr lang="en-US" sz="1400" b="1" cap="none" spc="0" dirty="0">
              <a:ln w="0"/>
              <a:latin typeface="+mj-lt"/>
            </a:endParaRPr>
          </a:p>
        </p:txBody>
      </p:sp>
      <p:sp>
        <p:nvSpPr>
          <p:cNvPr id="31" name="Rectangle 30"/>
          <p:cNvSpPr/>
          <p:nvPr/>
        </p:nvSpPr>
        <p:spPr>
          <a:xfrm>
            <a:off x="4245925" y="4696977"/>
            <a:ext cx="1920782" cy="984885"/>
          </a:xfrm>
          <a:prstGeom prst="rect">
            <a:avLst/>
          </a:prstGeom>
          <a:noFill/>
        </p:spPr>
        <p:txBody>
          <a:bodyPr wrap="none" lIns="91440" tIns="45720" rIns="91440" bIns="45720">
            <a:spAutoFit/>
          </a:bodyPr>
          <a:lstStyle/>
          <a:p>
            <a:pPr algn="ctr"/>
            <a:r>
              <a:rPr lang="en-US" sz="2200" b="1" cap="none" spc="0" dirty="0">
                <a:ln w="0"/>
                <a:latin typeface="+mj-lt"/>
              </a:rPr>
              <a:t> </a:t>
            </a:r>
            <a:r>
              <a:rPr lang="en-US" sz="2000" b="1" cap="none" spc="0" dirty="0">
                <a:ln w="0"/>
                <a:latin typeface="+mj-lt"/>
              </a:rPr>
              <a:t>top performers </a:t>
            </a:r>
            <a:br>
              <a:rPr lang="en-US" sz="2000" b="1" cap="none" spc="0" dirty="0">
                <a:ln w="0"/>
                <a:latin typeface="+mj-lt"/>
              </a:rPr>
            </a:br>
            <a:r>
              <a:rPr lang="en-US" sz="2000" b="1" cap="none" spc="0" dirty="0">
                <a:ln w="0"/>
                <a:latin typeface="+mj-lt"/>
              </a:rPr>
              <a:t>in 2015</a:t>
            </a:r>
          </a:p>
          <a:p>
            <a:pPr algn="ctr"/>
            <a:r>
              <a:rPr lang="en-US" sz="1400" b="1" dirty="0">
                <a:ln w="0"/>
                <a:solidFill>
                  <a:prstClr val="black"/>
                </a:solidFill>
                <a:latin typeface="+mj-lt"/>
              </a:rPr>
              <a:t>(Levels 5 and above)</a:t>
            </a:r>
            <a:endParaRPr lang="en-US" sz="1400" b="1" cap="none" spc="0" dirty="0">
              <a:ln w="0"/>
              <a:latin typeface="+mj-lt"/>
            </a:endParaRPr>
          </a:p>
        </p:txBody>
      </p:sp>
      <p:sp>
        <p:nvSpPr>
          <p:cNvPr id="32" name="Rectangle 31"/>
          <p:cNvSpPr/>
          <p:nvPr/>
        </p:nvSpPr>
        <p:spPr>
          <a:xfrm>
            <a:off x="2355276" y="3791304"/>
            <a:ext cx="1391728" cy="923330"/>
          </a:xfrm>
          <a:prstGeom prst="rect">
            <a:avLst/>
          </a:prstGeom>
          <a:noFill/>
        </p:spPr>
        <p:txBody>
          <a:bodyPr wrap="none" lIns="91440" tIns="45720" rIns="91440" bIns="45720">
            <a:spAutoFit/>
          </a:bodyPr>
          <a:lstStyle/>
          <a:p>
            <a:pPr algn="ctr"/>
            <a:r>
              <a:rPr lang="en-US" sz="5400" b="1" dirty="0">
                <a:ln w="0"/>
                <a:solidFill>
                  <a:schemeClr val="tx2"/>
                </a:solidFill>
                <a:effectLst>
                  <a:outerShdw blurRad="38100" dist="19050" dir="2700000" algn="tl" rotWithShape="0">
                    <a:schemeClr val="dk1">
                      <a:alpha val="40000"/>
                    </a:schemeClr>
                  </a:outerShdw>
                </a:effectLst>
              </a:rPr>
              <a:t>20%</a:t>
            </a:r>
          </a:p>
        </p:txBody>
      </p:sp>
      <p:sp>
        <p:nvSpPr>
          <p:cNvPr id="33" name="Rectangle 32"/>
          <p:cNvSpPr/>
          <p:nvPr/>
        </p:nvSpPr>
        <p:spPr>
          <a:xfrm>
            <a:off x="2079336" y="4728754"/>
            <a:ext cx="1943609" cy="923330"/>
          </a:xfrm>
          <a:prstGeom prst="rect">
            <a:avLst/>
          </a:prstGeom>
          <a:noFill/>
        </p:spPr>
        <p:txBody>
          <a:bodyPr wrap="none" lIns="91440" tIns="45720" rIns="91440" bIns="45720">
            <a:spAutoFit/>
          </a:bodyPr>
          <a:lstStyle/>
          <a:p>
            <a:pPr algn="ctr"/>
            <a:r>
              <a:rPr lang="en-US" sz="2000" b="1" cap="none" spc="0" dirty="0">
                <a:ln w="0"/>
                <a:latin typeface="+mj-lt"/>
              </a:rPr>
              <a:t> low performers </a:t>
            </a:r>
            <a:br>
              <a:rPr lang="en-US" sz="2000" b="1" cap="none" spc="0" dirty="0">
                <a:ln w="0"/>
                <a:latin typeface="+mj-lt"/>
              </a:rPr>
            </a:br>
            <a:r>
              <a:rPr lang="en-US" sz="2000" b="1" cap="none" spc="0" dirty="0">
                <a:ln w="0"/>
                <a:latin typeface="+mj-lt"/>
              </a:rPr>
              <a:t>in 2015</a:t>
            </a:r>
          </a:p>
          <a:p>
            <a:pPr algn="ctr"/>
            <a:r>
              <a:rPr lang="en-US" sz="1400" b="1" dirty="0">
                <a:ln w="0"/>
                <a:latin typeface="+mj-lt"/>
              </a:rPr>
              <a:t>(Level 2 and below) </a:t>
            </a:r>
            <a:endParaRPr lang="en-US" sz="2200" b="1" cap="none" spc="0" dirty="0">
              <a:ln w="0"/>
              <a:latin typeface="+mj-lt"/>
            </a:endParaRPr>
          </a:p>
        </p:txBody>
      </p:sp>
      <p:sp>
        <p:nvSpPr>
          <p:cNvPr id="25" name="Rectangle 24"/>
          <p:cNvSpPr/>
          <p:nvPr/>
        </p:nvSpPr>
        <p:spPr>
          <a:xfrm>
            <a:off x="6426458" y="3798424"/>
            <a:ext cx="1391728" cy="923330"/>
          </a:xfrm>
          <a:prstGeom prst="rect">
            <a:avLst/>
          </a:prstGeom>
          <a:noFill/>
        </p:spPr>
        <p:txBody>
          <a:bodyPr wrap="none" lIns="91440" tIns="45720" rIns="91440" bIns="45720">
            <a:spAutoFit/>
          </a:bodyPr>
          <a:lstStyle/>
          <a:p>
            <a:pPr algn="ctr"/>
            <a:r>
              <a:rPr lang="en-US" sz="5400" b="1" dirty="0">
                <a:ln w="0"/>
                <a:solidFill>
                  <a:srgbClr val="27A99A"/>
                </a:solidFill>
                <a:effectLst>
                  <a:outerShdw blurRad="38100" dist="19050" dir="2700000" algn="tl" rotWithShape="0">
                    <a:schemeClr val="dk1">
                      <a:alpha val="40000"/>
                    </a:schemeClr>
                  </a:outerShdw>
                </a:effectLst>
              </a:rPr>
              <a:t>19%</a:t>
            </a:r>
          </a:p>
        </p:txBody>
      </p:sp>
      <p:sp>
        <p:nvSpPr>
          <p:cNvPr id="28" name="Rectangle 27"/>
          <p:cNvSpPr/>
          <p:nvPr/>
        </p:nvSpPr>
        <p:spPr>
          <a:xfrm>
            <a:off x="6107101" y="4727755"/>
            <a:ext cx="1943609" cy="954107"/>
          </a:xfrm>
          <a:prstGeom prst="rect">
            <a:avLst/>
          </a:prstGeom>
          <a:noFill/>
        </p:spPr>
        <p:txBody>
          <a:bodyPr wrap="none" lIns="91440" tIns="45720" rIns="91440" bIns="45720">
            <a:spAutoFit/>
          </a:bodyPr>
          <a:lstStyle/>
          <a:p>
            <a:pPr algn="ctr"/>
            <a:r>
              <a:rPr lang="en-US" sz="2000" b="1" cap="none" spc="0" dirty="0">
                <a:ln w="0"/>
                <a:latin typeface="+mj-lt"/>
              </a:rPr>
              <a:t> low performers </a:t>
            </a:r>
            <a:br>
              <a:rPr lang="en-US" sz="2000" b="1" cap="none" spc="0" dirty="0">
                <a:ln w="0"/>
                <a:latin typeface="+mj-lt"/>
              </a:rPr>
            </a:br>
            <a:r>
              <a:rPr lang="en-US" sz="2000" b="1" cap="none" spc="0" dirty="0">
                <a:ln w="0"/>
                <a:latin typeface="+mj-lt"/>
              </a:rPr>
              <a:t>in 2015</a:t>
            </a:r>
          </a:p>
          <a:p>
            <a:pPr algn="ctr"/>
            <a:r>
              <a:rPr lang="en-US" sz="1400" b="1" dirty="0">
                <a:ln w="0"/>
                <a:solidFill>
                  <a:prstClr val="black"/>
                </a:solidFill>
                <a:latin typeface="+mj-lt"/>
              </a:rPr>
              <a:t>(Level 2 and below)</a:t>
            </a:r>
            <a:endParaRPr lang="en-US" sz="1400" b="1" cap="none" spc="0" dirty="0">
              <a:ln w="0"/>
              <a:latin typeface="+mj-lt"/>
            </a:endParaRPr>
          </a:p>
        </p:txBody>
      </p:sp>
      <p:sp>
        <p:nvSpPr>
          <p:cNvPr id="34" name="Rectangle 33"/>
          <p:cNvSpPr/>
          <p:nvPr/>
        </p:nvSpPr>
        <p:spPr>
          <a:xfrm>
            <a:off x="10322063" y="3798424"/>
            <a:ext cx="1391728" cy="923330"/>
          </a:xfrm>
          <a:prstGeom prst="rect">
            <a:avLst/>
          </a:prstGeom>
          <a:noFill/>
        </p:spPr>
        <p:txBody>
          <a:bodyPr wrap="none" lIns="91440" tIns="45720" rIns="91440" bIns="45720">
            <a:spAutoFit/>
          </a:bodyPr>
          <a:lstStyle/>
          <a:p>
            <a:pPr algn="ctr"/>
            <a:r>
              <a:rPr lang="en-US" sz="5400" b="1" dirty="0">
                <a:ln w="0"/>
                <a:solidFill>
                  <a:srgbClr val="FFC000"/>
                </a:solidFill>
                <a:effectLst>
                  <a:outerShdw blurRad="38100" dist="19050" dir="2700000" algn="tl" rotWithShape="0">
                    <a:schemeClr val="dk1">
                      <a:alpha val="40000"/>
                    </a:schemeClr>
                  </a:outerShdw>
                </a:effectLst>
              </a:rPr>
              <a:t>29%</a:t>
            </a:r>
          </a:p>
        </p:txBody>
      </p:sp>
      <p:sp>
        <p:nvSpPr>
          <p:cNvPr id="35" name="Rectangle 34"/>
          <p:cNvSpPr/>
          <p:nvPr/>
        </p:nvSpPr>
        <p:spPr>
          <a:xfrm>
            <a:off x="10032475" y="4734454"/>
            <a:ext cx="1943609" cy="954107"/>
          </a:xfrm>
          <a:prstGeom prst="rect">
            <a:avLst/>
          </a:prstGeom>
          <a:noFill/>
        </p:spPr>
        <p:txBody>
          <a:bodyPr wrap="none" lIns="91440" tIns="45720" rIns="91440" bIns="45720">
            <a:spAutoFit/>
          </a:bodyPr>
          <a:lstStyle/>
          <a:p>
            <a:pPr algn="ctr"/>
            <a:r>
              <a:rPr lang="en-US" sz="2000" b="1" cap="none" spc="0" dirty="0">
                <a:ln w="0"/>
                <a:latin typeface="+mj-lt"/>
              </a:rPr>
              <a:t> </a:t>
            </a:r>
            <a:r>
              <a:rPr lang="en-US" sz="2000" b="1" dirty="0">
                <a:ln w="0"/>
                <a:latin typeface="+mj-lt"/>
              </a:rPr>
              <a:t>low</a:t>
            </a:r>
            <a:r>
              <a:rPr lang="en-US" sz="2000" b="1" cap="none" spc="0" dirty="0">
                <a:ln w="0"/>
                <a:latin typeface="+mj-lt"/>
              </a:rPr>
              <a:t> performers </a:t>
            </a:r>
            <a:br>
              <a:rPr lang="en-US" sz="2000" b="1" cap="none" spc="0" dirty="0">
                <a:ln w="0"/>
                <a:latin typeface="+mj-lt"/>
              </a:rPr>
            </a:br>
            <a:r>
              <a:rPr lang="en-US" sz="2000" b="1" cap="none" spc="0" dirty="0">
                <a:ln w="0"/>
                <a:latin typeface="+mj-lt"/>
              </a:rPr>
              <a:t>in 2015</a:t>
            </a:r>
          </a:p>
          <a:p>
            <a:pPr algn="ctr"/>
            <a:r>
              <a:rPr lang="en-US" sz="1400" b="1" dirty="0">
                <a:ln w="0"/>
                <a:solidFill>
                  <a:prstClr val="black"/>
                </a:solidFill>
                <a:latin typeface="+mj-lt"/>
              </a:rPr>
              <a:t>(Level 2 and below)</a:t>
            </a:r>
            <a:endParaRPr lang="en-US" sz="1400" b="1" cap="none" spc="0" dirty="0">
              <a:ln w="0"/>
              <a:latin typeface="+mj-lt"/>
            </a:endParaRPr>
          </a:p>
        </p:txBody>
      </p:sp>
      <p:sp>
        <p:nvSpPr>
          <p:cNvPr id="36" name="Left-Right Arrow 23"/>
          <p:cNvSpPr/>
          <p:nvPr/>
        </p:nvSpPr>
        <p:spPr>
          <a:xfrm>
            <a:off x="1348251" y="1572785"/>
            <a:ext cx="1406908" cy="723796"/>
          </a:xfrm>
          <a:prstGeom prst="leftRightArrow">
            <a:avLst/>
          </a:prstGeom>
          <a:solidFill>
            <a:schemeClr val="accent1">
              <a:lumMod val="40000"/>
              <a:lumOff val="6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7" name="Left-Right Arrow 23"/>
          <p:cNvSpPr/>
          <p:nvPr/>
        </p:nvSpPr>
        <p:spPr>
          <a:xfrm>
            <a:off x="5358369" y="1630152"/>
            <a:ext cx="1406908" cy="723796"/>
          </a:xfrm>
          <a:prstGeom prst="leftRightArrow">
            <a:avLst/>
          </a:prstGeom>
          <a:solidFill>
            <a:srgbClr val="27A99A"/>
          </a:solidFill>
          <a:ln>
            <a:solidFill>
              <a:srgbClr val="27A99A"/>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8" name="Up Arrow 20"/>
          <p:cNvSpPr/>
          <p:nvPr/>
        </p:nvSpPr>
        <p:spPr>
          <a:xfrm rot="10800000">
            <a:off x="9635876" y="1627746"/>
            <a:ext cx="850886" cy="790126"/>
          </a:xfrm>
          <a:prstGeom prst="upArrow">
            <a:avLst/>
          </a:prstGeom>
          <a:solidFill>
            <a:srgbClr val="FFC000"/>
          </a:solidFill>
          <a:ln w="6350">
            <a:solidFill>
              <a:srgbClr val="FFE989"/>
            </a:solidFill>
          </a:ln>
          <a:effectLst>
            <a:outerShdw blurRad="50800" dist="38100" dir="2700000" algn="tl" rotWithShape="0">
              <a:prstClr val="black">
                <a:alpha val="40000"/>
              </a:prstClr>
            </a:outerShdw>
          </a:effectLst>
          <a:scene3d>
            <a:camera prst="orthographicFront">
              <a:rot lat="0" lon="0" rev="0"/>
            </a:camera>
            <a:lightRig rig="threePt" dir="t">
              <a:rot lat="0" lon="0" rev="19800000"/>
            </a:lightRig>
          </a:scene3d>
          <a:sp3d prstMaterial="fla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9952" y="5952050"/>
            <a:ext cx="569423" cy="828163"/>
          </a:xfrm>
          <a:prstGeom prst="rect">
            <a:avLst/>
          </a:prstGeom>
        </p:spPr>
      </p:pic>
    </p:spTree>
    <p:extLst>
      <p:ext uri="{BB962C8B-B14F-4D97-AF65-F5344CB8AC3E}">
        <p14:creationId xmlns:p14="http://schemas.microsoft.com/office/powerpoint/2010/main" val="305141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31284" y="6265175"/>
            <a:ext cx="28448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D4CD8E9-1693-45D6-9FD5-D63BDA356D9F}" type="slidenum">
              <a:rPr kumimoji="0" lang="en-US"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b="0" i="0" u="none" strike="noStrike" kern="0" cap="none" spc="0" normalizeH="0" baseline="0" noProof="0" dirty="0">
              <a:ln>
                <a:noFill/>
              </a:ln>
              <a:solidFill>
                <a:prstClr val="black">
                  <a:tint val="75000"/>
                </a:prstClr>
              </a:solidFill>
              <a:effectLst/>
              <a:uLnTx/>
              <a:uFillTx/>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119835"/>
            <a:ext cx="1781175" cy="60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71877" y="745361"/>
            <a:ext cx="11448241" cy="622344"/>
            <a:chOff x="444523" y="1698663"/>
            <a:chExt cx="11448241" cy="835200"/>
          </a:xfrm>
        </p:grpSpPr>
        <p:sp>
          <p:nvSpPr>
            <p:cNvPr id="5" name="Freeform: Shape 4"/>
            <p:cNvSpPr/>
            <p:nvPr/>
          </p:nvSpPr>
          <p:spPr>
            <a:xfrm>
              <a:off x="444523"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8EB4E3"/>
            </a:solidFill>
            <a:ln>
              <a:solidFill>
                <a:srgbClr val="8EB4E3"/>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j-lt"/>
                </a:rPr>
                <a:t>Science</a:t>
              </a:r>
              <a:r>
                <a:rPr kumimoji="0" lang="en-US" sz="2000" b="0" i="0" u="none" strike="noStrike" kern="1200" cap="none" spc="0" normalizeH="0" baseline="0" noProof="0" dirty="0">
                  <a:ln>
                    <a:noFill/>
                  </a:ln>
                  <a:solidFill>
                    <a:sysClr val="windowText" lastClr="000000"/>
                  </a:solidFill>
                  <a:effectLst/>
                  <a:uLnTx/>
                  <a:uFillTx/>
                </a:rPr>
                <a:t>	</a:t>
              </a:r>
            </a:p>
          </p:txBody>
        </p:sp>
        <p:sp>
          <p:nvSpPr>
            <p:cNvPr id="9" name="Freeform: Shape 8"/>
            <p:cNvSpPr/>
            <p:nvPr/>
          </p:nvSpPr>
          <p:spPr>
            <a:xfrm>
              <a:off x="4423485"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27A99A"/>
            </a:solidFill>
            <a:ln>
              <a:solidFill>
                <a:srgbClr val="27A99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j-lt"/>
                </a:rPr>
                <a:t>Reading</a:t>
              </a:r>
            </a:p>
          </p:txBody>
        </p:sp>
        <p:sp>
          <p:nvSpPr>
            <p:cNvPr id="11" name="Freeform: Shape 10"/>
            <p:cNvSpPr/>
            <p:nvPr/>
          </p:nvSpPr>
          <p:spPr>
            <a:xfrm>
              <a:off x="8402447"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FFC000"/>
            </a:solidFill>
            <a:ln>
              <a:solidFill>
                <a:srgbClr val="FFD52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j-lt"/>
                </a:rPr>
                <a:t>Math</a:t>
              </a:r>
            </a:p>
          </p:txBody>
        </p:sp>
      </p:grpSp>
      <p:sp>
        <p:nvSpPr>
          <p:cNvPr id="15" name="Left-Right Arrow 23"/>
          <p:cNvSpPr/>
          <p:nvPr/>
        </p:nvSpPr>
        <p:spPr>
          <a:xfrm>
            <a:off x="1348251" y="1572785"/>
            <a:ext cx="1406908" cy="723796"/>
          </a:xfrm>
          <a:prstGeom prst="leftRightArrow">
            <a:avLst/>
          </a:prstGeom>
          <a:solidFill>
            <a:schemeClr val="accent1">
              <a:lumMod val="40000"/>
              <a:lumOff val="6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Left-Right Arrow 23"/>
          <p:cNvSpPr/>
          <p:nvPr/>
        </p:nvSpPr>
        <p:spPr>
          <a:xfrm>
            <a:off x="5358369" y="1630152"/>
            <a:ext cx="1406908" cy="723796"/>
          </a:xfrm>
          <a:prstGeom prst="leftRightArrow">
            <a:avLst/>
          </a:prstGeom>
          <a:solidFill>
            <a:srgbClr val="27A99A"/>
          </a:solidFill>
          <a:ln>
            <a:solidFill>
              <a:srgbClr val="27A99A"/>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Up Arrow 20"/>
          <p:cNvSpPr/>
          <p:nvPr/>
        </p:nvSpPr>
        <p:spPr>
          <a:xfrm rot="10800000">
            <a:off x="9635876" y="1627746"/>
            <a:ext cx="850886" cy="790126"/>
          </a:xfrm>
          <a:prstGeom prst="upArrow">
            <a:avLst/>
          </a:prstGeom>
          <a:solidFill>
            <a:srgbClr val="FFC000"/>
          </a:solidFill>
          <a:ln w="6350">
            <a:solidFill>
              <a:srgbClr val="FFE989"/>
            </a:solidFill>
          </a:ln>
          <a:effectLst>
            <a:outerShdw blurRad="50800" dist="38100" dir="2700000" algn="tl" rotWithShape="0">
              <a:prstClr val="black">
                <a:alpha val="40000"/>
              </a:prstClr>
            </a:outerShdw>
          </a:effectLst>
          <a:scene3d>
            <a:camera prst="orthographicFront">
              <a:rot lat="0" lon="0" rev="0"/>
            </a:camera>
            <a:lightRig rig="threePt" dir="t">
              <a:rot lat="0" lon="0" rev="19800000"/>
            </a:lightRig>
          </a:scene3d>
          <a:sp3d prstMaterial="fla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650052" y="2435525"/>
            <a:ext cx="3054299" cy="769441"/>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No change 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average score from 2012</a:t>
            </a:r>
          </a:p>
        </p:txBody>
      </p:sp>
      <p:sp>
        <p:nvSpPr>
          <p:cNvPr id="23" name="Rectangle 22"/>
          <p:cNvSpPr/>
          <p:nvPr/>
        </p:nvSpPr>
        <p:spPr>
          <a:xfrm>
            <a:off x="4568495" y="2518422"/>
            <a:ext cx="3054299" cy="769441"/>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No change 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average score from 2012</a:t>
            </a:r>
          </a:p>
        </p:txBody>
      </p:sp>
      <p:sp>
        <p:nvSpPr>
          <p:cNvPr id="26" name="Rectangle 25"/>
          <p:cNvSpPr/>
          <p:nvPr/>
        </p:nvSpPr>
        <p:spPr>
          <a:xfrm>
            <a:off x="8803904" y="2507535"/>
            <a:ext cx="2616102" cy="769441"/>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Average score lower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than in 2012</a:t>
            </a:r>
          </a:p>
        </p:txBody>
      </p:sp>
      <p:sp>
        <p:nvSpPr>
          <p:cNvPr id="29" name="Title 1"/>
          <p:cNvSpPr txBox="1">
            <a:spLocks/>
          </p:cNvSpPr>
          <p:nvPr/>
        </p:nvSpPr>
        <p:spPr>
          <a:xfrm>
            <a:off x="0" y="0"/>
            <a:ext cx="10287000" cy="605186"/>
          </a:xfrm>
          <a:prstGeom prst="rect">
            <a:avLst/>
          </a:prstGeom>
          <a:solidFill>
            <a:srgbClr val="034EA2"/>
          </a:solidFill>
          <a:ln w="19050">
            <a:solidFill>
              <a:srgbClr val="034EA2"/>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ea typeface="+mj-ea"/>
                <a:cs typeface="+mj-cs"/>
              </a:rPr>
              <a:t>U.S. 2015 PISA Results in an International Context</a:t>
            </a:r>
          </a:p>
        </p:txBody>
      </p:sp>
      <p:sp>
        <p:nvSpPr>
          <p:cNvPr id="17" name="Rectangle 16"/>
          <p:cNvSpPr/>
          <p:nvPr/>
        </p:nvSpPr>
        <p:spPr>
          <a:xfrm>
            <a:off x="627068" y="3417079"/>
            <a:ext cx="270009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U.S. Ranking* </a:t>
            </a:r>
          </a:p>
        </p:txBody>
      </p:sp>
      <p:grpSp>
        <p:nvGrpSpPr>
          <p:cNvPr id="20" name="Group 19"/>
          <p:cNvGrpSpPr/>
          <p:nvPr/>
        </p:nvGrpSpPr>
        <p:grpSpPr>
          <a:xfrm>
            <a:off x="2164137" y="3632523"/>
            <a:ext cx="899846" cy="1111035"/>
            <a:chOff x="2357676" y="3753254"/>
            <a:chExt cx="899846" cy="1111035"/>
          </a:xfrm>
        </p:grpSpPr>
        <p:sp>
          <p:nvSpPr>
            <p:cNvPr id="18" name="Rectangle 17"/>
            <p:cNvSpPr/>
            <p:nvPr/>
          </p:nvSpPr>
          <p:spPr>
            <a:xfrm>
              <a:off x="2357676" y="4433402"/>
              <a:ext cx="83575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2015</a:t>
              </a:r>
              <a:endParaRPr kumimoji="0" lang="en-US" sz="2200" b="1" i="0" u="none" strike="noStrike" kern="0" cap="none" spc="0" normalizeH="0" baseline="0" noProof="0" dirty="0">
                <a:ln w="0"/>
                <a:solidFill>
                  <a:sysClr val="windowText" lastClr="000000"/>
                </a:solidFill>
                <a:effectLst/>
                <a:uLnTx/>
                <a:uFillTx/>
                <a:latin typeface="+mj-lt"/>
              </a:endParaRPr>
            </a:p>
          </p:txBody>
        </p:sp>
        <p:sp>
          <p:nvSpPr>
            <p:cNvPr id="28" name="Rectangle 27"/>
            <p:cNvSpPr/>
            <p:nvPr/>
          </p:nvSpPr>
          <p:spPr>
            <a:xfrm>
              <a:off x="2370741" y="3753254"/>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chemeClr val="tx2"/>
                  </a:solidFill>
                  <a:effectLst>
                    <a:outerShdw blurRad="38100" dist="19050" dir="2700000" algn="tl" rotWithShape="0">
                      <a:schemeClr val="dk1">
                        <a:alpha val="40000"/>
                      </a:schemeClr>
                    </a:outerShdw>
                  </a:effectLst>
                  <a:uLnTx/>
                  <a:uFillTx/>
                </a:rPr>
                <a:t>18</a:t>
              </a:r>
            </a:p>
          </p:txBody>
        </p:sp>
      </p:grpSp>
      <p:grpSp>
        <p:nvGrpSpPr>
          <p:cNvPr id="36" name="Group 35"/>
          <p:cNvGrpSpPr/>
          <p:nvPr/>
        </p:nvGrpSpPr>
        <p:grpSpPr>
          <a:xfrm>
            <a:off x="549161" y="4860405"/>
            <a:ext cx="3752662" cy="1077218"/>
            <a:chOff x="598177" y="5144460"/>
            <a:chExt cx="3752662" cy="1077218"/>
          </a:xfrm>
        </p:grpSpPr>
        <p:grpSp>
          <p:nvGrpSpPr>
            <p:cNvPr id="14" name="Group 13"/>
            <p:cNvGrpSpPr/>
            <p:nvPr/>
          </p:nvGrpSpPr>
          <p:grpSpPr>
            <a:xfrm>
              <a:off x="598177" y="5144460"/>
              <a:ext cx="3752662" cy="1077218"/>
              <a:chOff x="708180" y="5137355"/>
              <a:chExt cx="3752662" cy="1077218"/>
            </a:xfrm>
          </p:grpSpPr>
          <p:sp>
            <p:nvSpPr>
              <p:cNvPr id="37" name="Rectangle 36"/>
              <p:cNvSpPr/>
              <p:nvPr/>
            </p:nvSpPr>
            <p:spPr>
              <a:xfrm>
                <a:off x="708180" y="5137355"/>
                <a:ext cx="3752662" cy="1077218"/>
              </a:xfrm>
              <a:prstGeom prst="rect">
                <a:avLst/>
              </a:prstGeom>
              <a:noFill/>
            </p:spPr>
            <p:txBody>
              <a:bodyPr wrap="squar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schemeClr val="tx2"/>
                    </a:solidFill>
                    <a:effectLst/>
                    <a:uLnTx/>
                    <a:uFillTx/>
                    <a:latin typeface="+mj-lt"/>
                  </a:rPr>
                  <a:t>5</a:t>
                </a:r>
                <a:r>
                  <a:rPr kumimoji="0" lang="en-US" sz="3200" b="1" i="0" u="none" strike="noStrike" kern="0" cap="none" spc="0" normalizeH="0" baseline="0" noProof="0" dirty="0">
                    <a:ln w="0"/>
                    <a:solidFill>
                      <a:srgbClr val="27A99A"/>
                    </a:solidFill>
                    <a:effectLst/>
                    <a:uLnTx/>
                    <a:uFillTx/>
                    <a:latin typeface="+mj-lt"/>
                  </a:rPr>
                  <a:t> </a:t>
                </a:r>
                <a:r>
                  <a:rPr kumimoji="0" lang="en-US" sz="2200" b="1" i="0" u="none" strike="noStrike" kern="0" cap="none" spc="0" normalizeH="0" baseline="0" noProof="0" dirty="0">
                    <a:ln w="0"/>
                    <a:solidFill>
                      <a:sysClr val="windowText" lastClr="000000"/>
                    </a:solidFill>
                    <a:effectLst/>
                    <a:uLnTx/>
                    <a:uFillTx/>
                    <a:latin typeface="+mj-lt"/>
                  </a:rPr>
                  <a:t>that were           now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schemeClr val="tx2"/>
                    </a:solidFill>
                    <a:effectLst/>
                    <a:uLnTx/>
                    <a:uFillTx/>
                    <a:latin typeface="+mj-lt"/>
                  </a:rPr>
                  <a:t>3</a:t>
                </a:r>
                <a:r>
                  <a:rPr kumimoji="0" lang="en-US" sz="2200" b="1" i="0" u="none" strike="noStrike" kern="0" cap="none" spc="0" normalizeH="0" baseline="0" noProof="0" dirty="0">
                    <a:ln w="0"/>
                    <a:solidFill>
                      <a:sysClr val="windowText" lastClr="000000"/>
                    </a:solidFill>
                    <a:effectLst/>
                    <a:uLnTx/>
                    <a:uFillTx/>
                    <a:latin typeface="+mj-lt"/>
                  </a:rPr>
                  <a:t> that were      now </a:t>
                </a:r>
              </a:p>
            </p:txBody>
          </p:sp>
          <p:sp>
            <p:nvSpPr>
              <p:cNvPr id="8" name="Arrow: Left-Right 7"/>
              <p:cNvSpPr/>
              <p:nvPr/>
            </p:nvSpPr>
            <p:spPr>
              <a:xfrm>
                <a:off x="2282478" y="5331919"/>
                <a:ext cx="577916" cy="326830"/>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10" name="Arrow: Down 9"/>
              <p:cNvSpPr/>
              <p:nvPr/>
            </p:nvSpPr>
            <p:spPr>
              <a:xfrm>
                <a:off x="3423026" y="5263783"/>
                <a:ext cx="319798" cy="44432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Arrow: Down 41"/>
              <p:cNvSpPr/>
              <p:nvPr/>
            </p:nvSpPr>
            <p:spPr>
              <a:xfrm rot="10800000">
                <a:off x="2226123" y="5740316"/>
                <a:ext cx="319798" cy="44432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8" name="Arrow: Left-Right 47"/>
            <p:cNvSpPr/>
            <p:nvPr/>
          </p:nvSpPr>
          <p:spPr>
            <a:xfrm>
              <a:off x="3022802" y="5823431"/>
              <a:ext cx="577916" cy="326830"/>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grpSp>
      <p:grpSp>
        <p:nvGrpSpPr>
          <p:cNvPr id="60" name="Group 59"/>
          <p:cNvGrpSpPr/>
          <p:nvPr/>
        </p:nvGrpSpPr>
        <p:grpSpPr>
          <a:xfrm>
            <a:off x="4529360" y="4830468"/>
            <a:ext cx="4675336" cy="1077218"/>
            <a:chOff x="4616549" y="5176599"/>
            <a:chExt cx="4675336" cy="1077218"/>
          </a:xfrm>
        </p:grpSpPr>
        <p:grpSp>
          <p:nvGrpSpPr>
            <p:cNvPr id="13" name="Group 12"/>
            <p:cNvGrpSpPr/>
            <p:nvPr/>
          </p:nvGrpSpPr>
          <p:grpSpPr>
            <a:xfrm>
              <a:off x="4616549" y="5176599"/>
              <a:ext cx="4675336" cy="1077218"/>
              <a:chOff x="4503624" y="5235943"/>
              <a:chExt cx="4675336" cy="1077218"/>
            </a:xfrm>
          </p:grpSpPr>
          <p:sp>
            <p:nvSpPr>
              <p:cNvPr id="35" name="Rectangle 34"/>
              <p:cNvSpPr/>
              <p:nvPr/>
            </p:nvSpPr>
            <p:spPr>
              <a:xfrm>
                <a:off x="4503624" y="5235943"/>
                <a:ext cx="4675336" cy="1077218"/>
              </a:xfrm>
              <a:prstGeom prst="rect">
                <a:avLst/>
              </a:prstGeom>
              <a:noFill/>
            </p:spPr>
            <p:txBody>
              <a:bodyPr wrap="squar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srgbClr val="27A99A"/>
                    </a:solidFill>
                    <a:effectLst/>
                    <a:uLnTx/>
                    <a:uFillTx/>
                    <a:latin typeface="+mj-lt"/>
                  </a:rPr>
                  <a:t>6</a:t>
                </a:r>
                <a:r>
                  <a:rPr kumimoji="0" lang="en-US" sz="2200" b="1" i="0" u="none" strike="noStrike" kern="0" cap="none" spc="0" normalizeH="0" baseline="0" noProof="0" dirty="0">
                    <a:ln w="0"/>
                    <a:solidFill>
                      <a:sysClr val="windowText" lastClr="000000"/>
                    </a:solidFill>
                    <a:effectLst/>
                    <a:uLnTx/>
                    <a:uFillTx/>
                    <a:latin typeface="+mj-lt"/>
                  </a:rPr>
                  <a:t> that were           now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srgbClr val="27A99A"/>
                    </a:solidFill>
                    <a:effectLst/>
                    <a:uLnTx/>
                    <a:uFillTx/>
                    <a:latin typeface="+mj-lt"/>
                  </a:rPr>
                  <a:t>5</a:t>
                </a:r>
                <a:r>
                  <a:rPr kumimoji="0" lang="en-US" sz="2200" b="1" i="0" u="none" strike="noStrike" kern="0" cap="none" spc="0" normalizeH="0" baseline="0" noProof="0" dirty="0">
                    <a:ln w="0"/>
                    <a:solidFill>
                      <a:sysClr val="windowText" lastClr="000000"/>
                    </a:solidFill>
                    <a:effectLst/>
                    <a:uLnTx/>
                    <a:uFillTx/>
                    <a:latin typeface="+mj-lt"/>
                  </a:rPr>
                  <a:t> that were       now</a:t>
                </a:r>
              </a:p>
            </p:txBody>
          </p:sp>
          <p:sp>
            <p:nvSpPr>
              <p:cNvPr id="38" name="Arrow: Down 37"/>
              <p:cNvSpPr/>
              <p:nvPr/>
            </p:nvSpPr>
            <p:spPr>
              <a:xfrm>
                <a:off x="7250296" y="5358375"/>
                <a:ext cx="319798" cy="444320"/>
              </a:xfrm>
              <a:prstGeom prst="downArrow">
                <a:avLst/>
              </a:prstGeom>
              <a:solidFill>
                <a:srgbClr val="2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Arrow: Down 45"/>
              <p:cNvSpPr/>
              <p:nvPr/>
            </p:nvSpPr>
            <p:spPr>
              <a:xfrm rot="10800000">
                <a:off x="6086788" y="5817145"/>
                <a:ext cx="319798" cy="444320"/>
              </a:xfrm>
              <a:prstGeom prst="downArrow">
                <a:avLst/>
              </a:prstGeom>
              <a:solidFill>
                <a:srgbClr val="2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9" name="Arrow: Left-Right 48"/>
            <p:cNvSpPr/>
            <p:nvPr/>
          </p:nvSpPr>
          <p:spPr>
            <a:xfrm>
              <a:off x="6155852" y="5357776"/>
              <a:ext cx="577916" cy="326830"/>
            </a:xfrm>
            <a:prstGeom prst="leftRightArrow">
              <a:avLst/>
            </a:prstGeom>
            <a:solidFill>
              <a:srgbClr val="2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0" name="Arrow: Left-Right 49"/>
            <p:cNvSpPr/>
            <p:nvPr/>
          </p:nvSpPr>
          <p:spPr>
            <a:xfrm>
              <a:off x="7128088" y="5835169"/>
              <a:ext cx="577916" cy="326830"/>
            </a:xfrm>
            <a:prstGeom prst="leftRightArrow">
              <a:avLst/>
            </a:prstGeom>
            <a:solidFill>
              <a:srgbClr val="2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grpSp>
      <p:grpSp>
        <p:nvGrpSpPr>
          <p:cNvPr id="66" name="Group 65"/>
          <p:cNvGrpSpPr/>
          <p:nvPr/>
        </p:nvGrpSpPr>
        <p:grpSpPr>
          <a:xfrm>
            <a:off x="8496899" y="4892544"/>
            <a:ext cx="3128840" cy="1077218"/>
            <a:chOff x="8512579" y="5188185"/>
            <a:chExt cx="3128840" cy="1077218"/>
          </a:xfrm>
        </p:grpSpPr>
        <p:grpSp>
          <p:nvGrpSpPr>
            <p:cNvPr id="12" name="Group 11"/>
            <p:cNvGrpSpPr/>
            <p:nvPr/>
          </p:nvGrpSpPr>
          <p:grpSpPr>
            <a:xfrm>
              <a:off x="8512579" y="5188185"/>
              <a:ext cx="2999781" cy="1077218"/>
              <a:chOff x="8288380" y="5209967"/>
              <a:chExt cx="2999781" cy="1077218"/>
            </a:xfrm>
          </p:grpSpPr>
          <p:sp>
            <p:nvSpPr>
              <p:cNvPr id="34" name="Rectangle 33"/>
              <p:cNvSpPr/>
              <p:nvPr/>
            </p:nvSpPr>
            <p:spPr>
              <a:xfrm>
                <a:off x="8288380" y="5209967"/>
                <a:ext cx="2888419" cy="1077218"/>
              </a:xfrm>
              <a:prstGeom prst="rect">
                <a:avLst/>
              </a:prstGeom>
              <a:noFill/>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srgbClr val="FFC000"/>
                    </a:solidFill>
                    <a:effectLst/>
                    <a:uLnTx/>
                    <a:uFillTx/>
                    <a:latin typeface="+mj-lt"/>
                  </a:rPr>
                  <a:t>7</a:t>
                </a:r>
                <a:r>
                  <a:rPr kumimoji="0" lang="en-US" sz="2200" b="1" i="0" u="none" strike="noStrike" kern="0" cap="none" spc="0" normalizeH="0" baseline="0" noProof="0" dirty="0">
                    <a:ln w="0"/>
                    <a:solidFill>
                      <a:sysClr val="windowText" lastClr="000000"/>
                    </a:solidFill>
                    <a:effectLst/>
                    <a:uLnTx/>
                    <a:uFillTx/>
                    <a:latin typeface="+mj-lt"/>
                  </a:rPr>
                  <a:t> that were           now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0"/>
                    <a:solidFill>
                      <a:srgbClr val="FFC000"/>
                    </a:solidFill>
                    <a:effectLst/>
                    <a:uLnTx/>
                    <a:uFillTx/>
                    <a:latin typeface="+mj-lt"/>
                  </a:rPr>
                  <a:t>3 </a:t>
                </a:r>
                <a:r>
                  <a:rPr kumimoji="0" lang="en-US" sz="2200" b="1" i="0" u="none" strike="noStrike" kern="0" cap="none" spc="0" normalizeH="0" baseline="0" noProof="0" dirty="0">
                    <a:ln w="0"/>
                    <a:solidFill>
                      <a:sysClr val="windowText" lastClr="000000"/>
                    </a:solidFill>
                    <a:effectLst/>
                    <a:uLnTx/>
                    <a:uFillTx/>
                    <a:latin typeface="+mj-lt"/>
                  </a:rPr>
                  <a:t>that were       now</a:t>
                </a:r>
              </a:p>
            </p:txBody>
          </p:sp>
          <p:sp>
            <p:nvSpPr>
              <p:cNvPr id="39" name="Arrow: Down 38"/>
              <p:cNvSpPr/>
              <p:nvPr/>
            </p:nvSpPr>
            <p:spPr>
              <a:xfrm>
                <a:off x="9868796" y="5786310"/>
                <a:ext cx="319798" cy="44432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Arrow: Down 46"/>
              <p:cNvSpPr/>
              <p:nvPr/>
            </p:nvSpPr>
            <p:spPr>
              <a:xfrm rot="10800000">
                <a:off x="10968363" y="5312061"/>
                <a:ext cx="319798" cy="44432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1" name="Arrow: Left-Right 50"/>
            <p:cNvSpPr/>
            <p:nvPr/>
          </p:nvSpPr>
          <p:spPr>
            <a:xfrm>
              <a:off x="10061319" y="5362355"/>
              <a:ext cx="577916" cy="326830"/>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2" name="Arrow: Left-Right 51"/>
            <p:cNvSpPr/>
            <p:nvPr/>
          </p:nvSpPr>
          <p:spPr>
            <a:xfrm>
              <a:off x="11063503" y="5831720"/>
              <a:ext cx="577916" cy="326830"/>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grpSp>
      <p:grpSp>
        <p:nvGrpSpPr>
          <p:cNvPr id="6" name="Group 5"/>
          <p:cNvGrpSpPr/>
          <p:nvPr/>
        </p:nvGrpSpPr>
        <p:grpSpPr>
          <a:xfrm>
            <a:off x="908301" y="3632523"/>
            <a:ext cx="921739" cy="1105542"/>
            <a:chOff x="679681" y="3754563"/>
            <a:chExt cx="921739" cy="1105542"/>
          </a:xfrm>
        </p:grpSpPr>
        <p:sp>
          <p:nvSpPr>
            <p:cNvPr id="27" name="Rectangle 26"/>
            <p:cNvSpPr/>
            <p:nvPr/>
          </p:nvSpPr>
          <p:spPr>
            <a:xfrm>
              <a:off x="714639" y="3754563"/>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chemeClr val="tx2"/>
                  </a:solidFill>
                  <a:effectLst>
                    <a:outerShdw blurRad="38100" dist="19050" dir="2700000" algn="tl" rotWithShape="0">
                      <a:schemeClr val="dk1">
                        <a:alpha val="40000"/>
                      </a:schemeClr>
                    </a:outerShdw>
                  </a:effectLst>
                  <a:uLnTx/>
                  <a:uFillTx/>
                </a:rPr>
                <a:t>21</a:t>
              </a:r>
            </a:p>
          </p:txBody>
        </p:sp>
        <p:sp>
          <p:nvSpPr>
            <p:cNvPr id="53" name="Rectangle 52"/>
            <p:cNvSpPr/>
            <p:nvPr/>
          </p:nvSpPr>
          <p:spPr>
            <a:xfrm>
              <a:off x="679681" y="4429218"/>
              <a:ext cx="83575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2012</a:t>
              </a:r>
              <a:endParaRPr kumimoji="0" lang="en-US" sz="2200" b="1" i="0" u="none" strike="noStrike" kern="0" cap="none" spc="0" normalizeH="0" baseline="0" noProof="0" dirty="0">
                <a:ln w="0"/>
                <a:solidFill>
                  <a:sysClr val="windowText" lastClr="000000"/>
                </a:solidFill>
                <a:effectLst/>
                <a:uLnTx/>
                <a:uFillTx/>
                <a:latin typeface="+mj-lt"/>
              </a:endParaRPr>
            </a:p>
          </p:txBody>
        </p:sp>
      </p:grpSp>
      <p:sp>
        <p:nvSpPr>
          <p:cNvPr id="54" name="Rectangle 53"/>
          <p:cNvSpPr/>
          <p:nvPr/>
        </p:nvSpPr>
        <p:spPr>
          <a:xfrm>
            <a:off x="4663122" y="3465537"/>
            <a:ext cx="270009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U.S. Ranking* </a:t>
            </a:r>
          </a:p>
        </p:txBody>
      </p:sp>
      <p:grpSp>
        <p:nvGrpSpPr>
          <p:cNvPr id="58" name="Group 57"/>
          <p:cNvGrpSpPr/>
          <p:nvPr/>
        </p:nvGrpSpPr>
        <p:grpSpPr>
          <a:xfrm>
            <a:off x="6166299" y="3636572"/>
            <a:ext cx="886781" cy="1099646"/>
            <a:chOff x="6413342" y="3632745"/>
            <a:chExt cx="886781" cy="1099646"/>
          </a:xfrm>
        </p:grpSpPr>
        <p:sp>
          <p:nvSpPr>
            <p:cNvPr id="31" name="Rectangle 30"/>
            <p:cNvSpPr/>
            <p:nvPr/>
          </p:nvSpPr>
          <p:spPr>
            <a:xfrm>
              <a:off x="6413342" y="3632745"/>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27A99A"/>
                  </a:solidFill>
                  <a:effectLst>
                    <a:outerShdw blurRad="38100" dist="19050" dir="2700000" algn="tl" rotWithShape="0">
                      <a:schemeClr val="dk1">
                        <a:alpha val="40000"/>
                      </a:schemeClr>
                    </a:outerShdw>
                  </a:effectLst>
                  <a:uLnTx/>
                  <a:uFillTx/>
                </a:rPr>
                <a:t>15</a:t>
              </a:r>
            </a:p>
          </p:txBody>
        </p:sp>
        <p:sp>
          <p:nvSpPr>
            <p:cNvPr id="55" name="Rectangle 54"/>
            <p:cNvSpPr/>
            <p:nvPr/>
          </p:nvSpPr>
          <p:spPr>
            <a:xfrm>
              <a:off x="6427905" y="4301504"/>
              <a:ext cx="83575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2015</a:t>
              </a:r>
              <a:endParaRPr kumimoji="0" lang="en-US" sz="2200" b="1" i="0" u="none" strike="noStrike" kern="0" cap="none" spc="0" normalizeH="0" baseline="0" noProof="0" dirty="0">
                <a:ln w="0"/>
                <a:solidFill>
                  <a:sysClr val="windowText" lastClr="000000"/>
                </a:solidFill>
                <a:effectLst/>
                <a:uLnTx/>
                <a:uFillTx/>
                <a:latin typeface="+mj-lt"/>
              </a:endParaRPr>
            </a:p>
          </p:txBody>
        </p:sp>
      </p:grpSp>
      <p:grpSp>
        <p:nvGrpSpPr>
          <p:cNvPr id="59" name="Group 58"/>
          <p:cNvGrpSpPr/>
          <p:nvPr/>
        </p:nvGrpSpPr>
        <p:grpSpPr>
          <a:xfrm>
            <a:off x="4961037" y="3624765"/>
            <a:ext cx="889691" cy="1095788"/>
            <a:chOff x="4743389" y="3632745"/>
            <a:chExt cx="889691" cy="1095788"/>
          </a:xfrm>
        </p:grpSpPr>
        <p:sp>
          <p:nvSpPr>
            <p:cNvPr id="30" name="Rectangle 29"/>
            <p:cNvSpPr/>
            <p:nvPr/>
          </p:nvSpPr>
          <p:spPr>
            <a:xfrm>
              <a:off x="4746299" y="3632745"/>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27A99A"/>
                  </a:solidFill>
                  <a:effectLst>
                    <a:outerShdw blurRad="38100" dist="19050" dir="2700000" algn="tl" rotWithShape="0">
                      <a:schemeClr val="dk1">
                        <a:alpha val="40000"/>
                      </a:schemeClr>
                    </a:outerShdw>
                  </a:effectLst>
                  <a:uLnTx/>
                  <a:uFillTx/>
                </a:rPr>
                <a:t>18</a:t>
              </a:r>
            </a:p>
          </p:txBody>
        </p:sp>
        <p:sp>
          <p:nvSpPr>
            <p:cNvPr id="56" name="Rectangle 55"/>
            <p:cNvSpPr/>
            <p:nvPr/>
          </p:nvSpPr>
          <p:spPr>
            <a:xfrm>
              <a:off x="4743389" y="4297646"/>
              <a:ext cx="83575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2012</a:t>
              </a:r>
              <a:endParaRPr kumimoji="0" lang="en-US" sz="2200" b="1" i="0" u="none" strike="noStrike" kern="0" cap="none" spc="0" normalizeH="0" baseline="0" noProof="0" dirty="0">
                <a:ln w="0"/>
                <a:solidFill>
                  <a:sysClr val="windowText" lastClr="000000"/>
                </a:solidFill>
                <a:effectLst/>
                <a:uLnTx/>
                <a:uFillTx/>
                <a:latin typeface="+mj-lt"/>
              </a:endParaRPr>
            </a:p>
          </p:txBody>
        </p:sp>
      </p:grpSp>
      <p:sp>
        <p:nvSpPr>
          <p:cNvPr id="61" name="Rectangle 60"/>
          <p:cNvSpPr/>
          <p:nvPr/>
        </p:nvSpPr>
        <p:spPr>
          <a:xfrm>
            <a:off x="8649996" y="3465537"/>
            <a:ext cx="270009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U.S. Ranking* </a:t>
            </a:r>
          </a:p>
        </p:txBody>
      </p:sp>
      <p:grpSp>
        <p:nvGrpSpPr>
          <p:cNvPr id="65" name="Group 64"/>
          <p:cNvGrpSpPr/>
          <p:nvPr/>
        </p:nvGrpSpPr>
        <p:grpSpPr>
          <a:xfrm>
            <a:off x="10135804" y="3670021"/>
            <a:ext cx="918723" cy="1077311"/>
            <a:chOff x="10135804" y="3670021"/>
            <a:chExt cx="918723" cy="1077311"/>
          </a:xfrm>
        </p:grpSpPr>
        <p:sp>
          <p:nvSpPr>
            <p:cNvPr id="33" name="Rectangle 32"/>
            <p:cNvSpPr/>
            <p:nvPr/>
          </p:nvSpPr>
          <p:spPr>
            <a:xfrm>
              <a:off x="10167746" y="3670021"/>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FFC000"/>
                  </a:solidFill>
                  <a:effectLst>
                    <a:outerShdw blurRad="38100" dist="19050" dir="2700000" algn="tl" rotWithShape="0">
                      <a:schemeClr val="dk1">
                        <a:alpha val="40000"/>
                      </a:schemeClr>
                    </a:outerShdw>
                  </a:effectLst>
                  <a:uLnTx/>
                  <a:uFillTx/>
                </a:rPr>
                <a:t>35</a:t>
              </a:r>
            </a:p>
          </p:txBody>
        </p:sp>
        <p:sp>
          <p:nvSpPr>
            <p:cNvPr id="62" name="Rectangle 61"/>
            <p:cNvSpPr/>
            <p:nvPr/>
          </p:nvSpPr>
          <p:spPr>
            <a:xfrm>
              <a:off x="10135804" y="4316445"/>
              <a:ext cx="83575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2015</a:t>
              </a:r>
              <a:endParaRPr kumimoji="0" lang="en-US" sz="2200" b="1" i="0" u="none" strike="noStrike" kern="0" cap="none" spc="0" normalizeH="0" baseline="0" noProof="0" dirty="0">
                <a:ln w="0"/>
                <a:solidFill>
                  <a:sysClr val="windowText" lastClr="000000"/>
                </a:solidFill>
                <a:effectLst/>
                <a:uLnTx/>
                <a:uFillTx/>
                <a:latin typeface="+mj-lt"/>
              </a:endParaRPr>
            </a:p>
          </p:txBody>
        </p:sp>
      </p:grpSp>
      <p:grpSp>
        <p:nvGrpSpPr>
          <p:cNvPr id="64" name="Group 63"/>
          <p:cNvGrpSpPr/>
          <p:nvPr/>
        </p:nvGrpSpPr>
        <p:grpSpPr>
          <a:xfrm>
            <a:off x="8898137" y="3670021"/>
            <a:ext cx="888522" cy="1085074"/>
            <a:chOff x="8898137" y="3670021"/>
            <a:chExt cx="888522" cy="1085074"/>
          </a:xfrm>
        </p:grpSpPr>
        <p:sp>
          <p:nvSpPr>
            <p:cNvPr id="32" name="Rectangle 31"/>
            <p:cNvSpPr/>
            <p:nvPr/>
          </p:nvSpPr>
          <p:spPr>
            <a:xfrm>
              <a:off x="8899878" y="3670021"/>
              <a:ext cx="886781"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0"/>
                  <a:solidFill>
                    <a:srgbClr val="FFC000"/>
                  </a:solidFill>
                  <a:effectLst>
                    <a:outerShdw blurRad="38100" dist="19050" dir="2700000" algn="tl" rotWithShape="0">
                      <a:schemeClr val="dk1">
                        <a:alpha val="40000"/>
                      </a:schemeClr>
                    </a:outerShdw>
                  </a:effectLst>
                  <a:uLnTx/>
                  <a:uFillTx/>
                </a:rPr>
                <a:t>28</a:t>
              </a:r>
            </a:p>
          </p:txBody>
        </p:sp>
        <p:sp>
          <p:nvSpPr>
            <p:cNvPr id="63" name="Rectangle 62"/>
            <p:cNvSpPr/>
            <p:nvPr/>
          </p:nvSpPr>
          <p:spPr>
            <a:xfrm>
              <a:off x="8898137" y="4324208"/>
              <a:ext cx="835759" cy="43088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w="0"/>
                  <a:solidFill>
                    <a:sysClr val="windowText" lastClr="000000"/>
                  </a:solidFill>
                  <a:effectLst/>
                  <a:uLnTx/>
                  <a:uFillTx/>
                  <a:latin typeface="+mj-lt"/>
                </a:rPr>
                <a:t> </a:t>
              </a:r>
              <a:r>
                <a:rPr kumimoji="0" lang="en-US" sz="2000" b="1" i="0" u="none" strike="noStrike" kern="0" cap="none" spc="0" normalizeH="0" baseline="0" noProof="0" dirty="0">
                  <a:ln w="0"/>
                  <a:solidFill>
                    <a:sysClr val="windowText" lastClr="000000"/>
                  </a:solidFill>
                  <a:effectLst/>
                  <a:uLnTx/>
                  <a:uFillTx/>
                  <a:latin typeface="+mj-lt"/>
                </a:rPr>
                <a:t>2012</a:t>
              </a:r>
              <a:endParaRPr kumimoji="0" lang="en-US" sz="2200" b="1" i="0" u="none" strike="noStrike" kern="0" cap="none" spc="0" normalizeH="0" baseline="0" noProof="0" dirty="0">
                <a:ln w="0"/>
                <a:solidFill>
                  <a:sysClr val="windowText" lastClr="000000"/>
                </a:solidFill>
                <a:effectLst/>
                <a:uLnTx/>
                <a:uFillTx/>
                <a:latin typeface="+mj-lt"/>
              </a:endParaRPr>
            </a:p>
          </p:txBody>
        </p:sp>
      </p:gr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288" y="5917397"/>
            <a:ext cx="569423" cy="828163"/>
          </a:xfrm>
          <a:prstGeom prst="rect">
            <a:avLst/>
          </a:prstGeom>
        </p:spPr>
      </p:pic>
      <p:sp>
        <p:nvSpPr>
          <p:cNvPr id="21" name="TextBox 20"/>
          <p:cNvSpPr txBox="1"/>
          <p:nvPr/>
        </p:nvSpPr>
        <p:spPr>
          <a:xfrm>
            <a:off x="2370572" y="6197401"/>
            <a:ext cx="7450856" cy="677108"/>
          </a:xfrm>
          <a:prstGeom prst="rect">
            <a:avLst/>
          </a:prstGeom>
          <a:noFill/>
        </p:spPr>
        <p:txBody>
          <a:bodyPr wrap="square" rtlCol="0">
            <a:spAutoFit/>
          </a:bodyPr>
          <a:lstStyle/>
          <a:p>
            <a:pPr algn="ctr"/>
            <a:r>
              <a:rPr lang="en-US" sz="1200" dirty="0">
                <a:latin typeface="+mj-lt"/>
              </a:rPr>
              <a:t>*Rankings are based on the 60 education systems that participated in both PISA 2012 and PISA 2015 and are determined by calculating the highest possible rank (number of education systems performing higher plus one). </a:t>
            </a:r>
          </a:p>
          <a:p>
            <a:r>
              <a:rPr lang="en-US" sz="1400" dirty="0">
                <a:latin typeface="+mj-lt"/>
              </a:rPr>
              <a:t>  </a:t>
            </a:r>
          </a:p>
        </p:txBody>
      </p:sp>
    </p:spTree>
    <p:extLst>
      <p:ext uri="{BB962C8B-B14F-4D97-AF65-F5344CB8AC3E}">
        <p14:creationId xmlns:p14="http://schemas.microsoft.com/office/powerpoint/2010/main" val="700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07" y="472999"/>
            <a:ext cx="10972800" cy="1143000"/>
          </a:xfrm>
        </p:spPr>
        <p:txBody>
          <a:bodyPr>
            <a:normAutofit/>
          </a:bodyPr>
          <a:lstStyle/>
          <a:p>
            <a:r>
              <a:rPr lang="en-US" sz="3600" b="1" dirty="0"/>
              <a:t>For More Information </a:t>
            </a:r>
          </a:p>
        </p:txBody>
      </p:sp>
      <p:sp>
        <p:nvSpPr>
          <p:cNvPr id="3" name="Content Placeholder 2"/>
          <p:cNvSpPr>
            <a:spLocks noGrp="1"/>
          </p:cNvSpPr>
          <p:nvPr>
            <p:ph idx="1"/>
          </p:nvPr>
        </p:nvSpPr>
        <p:spPr>
          <a:xfrm>
            <a:off x="1860732" y="3124752"/>
            <a:ext cx="8185150" cy="2212249"/>
          </a:xfrm>
        </p:spPr>
        <p:txBody>
          <a:bodyPr numCol="1">
            <a:normAutofit lnSpcReduction="10000"/>
          </a:bodyPr>
          <a:lstStyle/>
          <a:p>
            <a:pPr marL="0" indent="0">
              <a:buNone/>
            </a:pPr>
            <a:endParaRPr lang="en-US" dirty="0">
              <a:latin typeface="Calibri Light" panose="020F0302020204030204" pitchFamily="34" charset="0"/>
            </a:endParaRPr>
          </a:p>
          <a:p>
            <a:pPr marL="0" indent="0" algn="ctr">
              <a:buNone/>
            </a:pPr>
            <a:r>
              <a:rPr lang="en-US" sz="2000" dirty="0">
                <a:latin typeface="+mj-lt"/>
              </a:rPr>
              <a:t>Contact:</a:t>
            </a:r>
          </a:p>
          <a:p>
            <a:pPr marL="0" indent="0" algn="ctr">
              <a:buNone/>
            </a:pPr>
            <a:r>
              <a:rPr lang="en-US" sz="2000" b="1" dirty="0">
                <a:latin typeface="+mj-lt"/>
              </a:rPr>
              <a:t>Patrick Gonzales</a:t>
            </a:r>
          </a:p>
          <a:p>
            <a:pPr marL="0" indent="0" algn="ctr">
              <a:buNone/>
            </a:pPr>
            <a:r>
              <a:rPr lang="en-US" sz="2000" dirty="0">
                <a:latin typeface="+mj-lt"/>
              </a:rPr>
              <a:t>NCES</a:t>
            </a:r>
          </a:p>
          <a:p>
            <a:pPr marL="0" indent="0" algn="ctr">
              <a:buNone/>
            </a:pPr>
            <a:r>
              <a:rPr lang="en-US" sz="2000" dirty="0">
                <a:latin typeface="+mj-lt"/>
              </a:rPr>
              <a:t>415-920-9229</a:t>
            </a:r>
          </a:p>
          <a:p>
            <a:pPr marL="0" indent="0" algn="ctr">
              <a:buNone/>
            </a:pPr>
            <a:r>
              <a:rPr lang="en-US" sz="2000" dirty="0">
                <a:latin typeface="+mj-lt"/>
              </a:rPr>
              <a:t>Patrick.Gonzales@ed.gov</a:t>
            </a:r>
          </a:p>
          <a:p>
            <a:pPr marL="0" indent="0" algn="ctr">
              <a:buNone/>
            </a:pPr>
            <a:endParaRPr lang="en-US" sz="2000" dirty="0">
              <a:latin typeface="Calibri Light" panose="020F0302020204030204" pitchFamily="34" charset="0"/>
            </a:endParaRPr>
          </a:p>
          <a:p>
            <a:pPr marL="0" indent="0">
              <a:buNone/>
            </a:pPr>
            <a:endParaRPr lang="en-US" sz="2000" dirty="0">
              <a:latin typeface="Calibri Light" panose="020F0302020204030204" pitchFamily="34" charset="0"/>
            </a:endParaRPr>
          </a:p>
          <a:p>
            <a:pPr marL="0" indent="0">
              <a:buNone/>
            </a:pPr>
            <a:endParaRPr lang="en-US" sz="2000" dirty="0">
              <a:latin typeface="Calibri Light" panose="020F0302020204030204" pitchFamily="34" charset="0"/>
            </a:endParaRPr>
          </a:p>
          <a:p>
            <a:pPr marL="0" indent="0">
              <a:buNone/>
            </a:pPr>
            <a:endParaRPr lang="en-US" sz="2000" dirty="0">
              <a:latin typeface="Calibri Light" panose="020F0302020204030204" pitchFamily="34" charset="0"/>
            </a:endParaRPr>
          </a:p>
          <a:p>
            <a:pPr marL="0" indent="0">
              <a:buNone/>
            </a:pPr>
            <a:endParaRPr lang="en-US" sz="2000" dirty="0">
              <a:latin typeface="Calibri Light" panose="020F0302020204030204" pitchFamily="34" charset="0"/>
            </a:endParaRPr>
          </a:p>
          <a:p>
            <a:pPr marL="0" indent="0">
              <a:buNone/>
            </a:pPr>
            <a:endParaRPr lang="en-US" sz="2000" dirty="0">
              <a:latin typeface="Calibri Light" panose="020F0302020204030204" pitchFamily="34" charset="0"/>
            </a:endParaRPr>
          </a:p>
          <a:p>
            <a:pPr marL="0" indent="0" algn="ctr">
              <a:buNone/>
            </a:pPr>
            <a:endParaRPr lang="en-US" dirty="0">
              <a:latin typeface="Calibri Light" panose="020F0302020204030204" pitchFamily="34" charset="0"/>
            </a:endParaRPr>
          </a:p>
          <a:p>
            <a:pPr marL="0" indent="0" algn="ctr">
              <a:buNone/>
            </a:pPr>
            <a:endParaRPr lang="en-US" dirty="0">
              <a:latin typeface="Calibri Light" panose="020F0302020204030204" pitchFamily="34" charset="0"/>
            </a:endParaRPr>
          </a:p>
        </p:txBody>
      </p:sp>
      <p:sp>
        <p:nvSpPr>
          <p:cNvPr id="6" name="Slide Number Placeholder 5"/>
          <p:cNvSpPr>
            <a:spLocks noGrp="1"/>
          </p:cNvSpPr>
          <p:nvPr>
            <p:ph type="sldNum" sz="quarter" idx="12"/>
          </p:nvPr>
        </p:nvSpPr>
        <p:spPr>
          <a:xfrm>
            <a:off x="9128125" y="6407152"/>
            <a:ext cx="2844800" cy="365125"/>
          </a:xfrm>
        </p:spPr>
        <p:txBody>
          <a:bodyPr/>
          <a:lstStyle/>
          <a:p>
            <a:fld id="{AD4D5E4A-5EAB-48BB-A1F4-D110A795C05D}" type="slidenum">
              <a:rPr lang="en-US" smtClean="0"/>
              <a:pPr/>
              <a:t>34</a:t>
            </a:fld>
            <a:endParaRPr lang="en-US" dirty="0"/>
          </a:p>
        </p:txBody>
      </p:sp>
      <p:sp>
        <p:nvSpPr>
          <p:cNvPr id="5" name="Content Placeholder 2"/>
          <p:cNvSpPr txBox="1">
            <a:spLocks/>
          </p:cNvSpPr>
          <p:nvPr/>
        </p:nvSpPr>
        <p:spPr>
          <a:xfrm>
            <a:off x="1838507" y="1452134"/>
            <a:ext cx="8229600" cy="1562100"/>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dirty="0">
              <a:latin typeface="Calibri Light" panose="020F0302020204030204" pitchFamily="34" charset="0"/>
            </a:endParaRPr>
          </a:p>
          <a:p>
            <a:pPr marL="0" indent="0" algn="ctr">
              <a:buNone/>
            </a:pPr>
            <a:r>
              <a:rPr lang="en-US" sz="2400" dirty="0">
                <a:latin typeface="+mj-lt"/>
              </a:rPr>
              <a:t>PISA at NCES:</a:t>
            </a:r>
          </a:p>
          <a:p>
            <a:pPr marL="0" indent="0" algn="ctr">
              <a:buNone/>
            </a:pPr>
            <a:r>
              <a:rPr lang="en-US" sz="2400" dirty="0">
                <a:latin typeface="+mj-lt"/>
                <a:hlinkClick r:id="rId2"/>
              </a:rPr>
              <a:t>http://nces.ed.gov/surveys/pisa/</a:t>
            </a:r>
            <a:endParaRPr lang="en-US" sz="2400" dirty="0">
              <a:latin typeface="+mj-lt"/>
            </a:endParaRPr>
          </a:p>
        </p:txBody>
      </p:sp>
      <p:pic>
        <p:nvPicPr>
          <p:cNvPr id="7" name="Picture 6" descr="yellowGlob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048" y="1779863"/>
            <a:ext cx="3608952" cy="507813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183" y="6219825"/>
            <a:ext cx="1635549" cy="55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25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6111648"/>
            <a:ext cx="1804068" cy="60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69791" y="1158648"/>
            <a:ext cx="10980167" cy="4953000"/>
          </a:xfrm>
        </p:spPr>
        <p:txBody>
          <a:bodyPr>
            <a:normAutofit/>
          </a:bodyPr>
          <a:lstStyle/>
          <a:p>
            <a:pPr marL="457200" lvl="1" indent="-457200">
              <a:lnSpc>
                <a:spcPct val="90000"/>
              </a:lnSpc>
              <a:spcAft>
                <a:spcPts val="1200"/>
              </a:spcAft>
              <a:buSzPct val="100000"/>
              <a:buFont typeface="Wingdings" panose="05000000000000000000" pitchFamily="2" charset="2"/>
              <a:buChar char="§"/>
            </a:pPr>
            <a:r>
              <a:rPr lang="en-US" sz="2600" b="1" dirty="0">
                <a:latin typeface="+mj-lt"/>
              </a:rPr>
              <a:t>Three subject areas</a:t>
            </a:r>
            <a:r>
              <a:rPr lang="en-US" sz="2600" dirty="0">
                <a:latin typeface="+mj-lt"/>
              </a:rPr>
              <a:t>: Science Literacy, Reading Literacy, Mathematics Literacy</a:t>
            </a:r>
          </a:p>
          <a:p>
            <a:pPr marL="457200" lvl="1" indent="-457200">
              <a:lnSpc>
                <a:spcPct val="90000"/>
              </a:lnSpc>
              <a:spcAft>
                <a:spcPts val="1200"/>
              </a:spcAft>
              <a:buSzPct val="100000"/>
              <a:buFont typeface="Wingdings" panose="05000000000000000000" pitchFamily="2" charset="2"/>
              <a:buChar char="§"/>
            </a:pPr>
            <a:r>
              <a:rPr lang="en-US" sz="2600" dirty="0">
                <a:latin typeface="+mj-lt"/>
                <a:ea typeface="ヒラギノ角ゴ Pro W3" pitchFamily="1" charset="-128"/>
                <a:cs typeface="Levenim MT" pitchFamily="2" charset="-79"/>
              </a:rPr>
              <a:t>All three assessed each cycle; one is focal subject</a:t>
            </a:r>
          </a:p>
          <a:p>
            <a:pPr marL="457200" lvl="1" indent="-457200">
              <a:lnSpc>
                <a:spcPct val="90000"/>
              </a:lnSpc>
              <a:spcAft>
                <a:spcPts val="1200"/>
              </a:spcAft>
              <a:buSzPct val="100000"/>
              <a:buFont typeface="Wingdings" panose="05000000000000000000" pitchFamily="2" charset="2"/>
              <a:buChar char="§"/>
            </a:pPr>
            <a:r>
              <a:rPr lang="en-US" sz="2600" dirty="0">
                <a:latin typeface="+mj-lt"/>
                <a:ea typeface="ヒラギノ角ゴ Pro W3" pitchFamily="1" charset="-128"/>
                <a:cs typeface="Levenim MT" pitchFamily="2" charset="-79"/>
              </a:rPr>
              <a:t>As of 2015, administered on computers in most countries</a:t>
            </a:r>
          </a:p>
          <a:p>
            <a:pPr marL="0" lvl="1" indent="0">
              <a:lnSpc>
                <a:spcPct val="90000"/>
              </a:lnSpc>
              <a:spcAft>
                <a:spcPts val="1200"/>
              </a:spcAft>
              <a:buSzPct val="100000"/>
              <a:buNone/>
            </a:pPr>
            <a:endParaRPr lang="en-US" sz="2600" dirty="0">
              <a:latin typeface="+mj-lt"/>
              <a:ea typeface="ヒラギノ角ゴ Pro W3" pitchFamily="1" charset="-128"/>
              <a:cs typeface="Levenim MT" pitchFamily="2" charset="-79"/>
            </a:endParaRPr>
          </a:p>
          <a:p>
            <a:pPr marL="0" lvl="1" indent="0">
              <a:lnSpc>
                <a:spcPct val="90000"/>
              </a:lnSpc>
              <a:buClr>
                <a:schemeClr val="accent2"/>
              </a:buClr>
              <a:buSzPct val="100000"/>
              <a:buNone/>
            </a:pPr>
            <a:r>
              <a:rPr lang="en-US" sz="2600" dirty="0">
                <a:latin typeface="+mj-lt"/>
              </a:rPr>
              <a:t/>
            </a:r>
            <a:br>
              <a:rPr lang="en-US" sz="2600" dirty="0">
                <a:latin typeface="+mj-lt"/>
              </a:rPr>
            </a:br>
            <a:endParaRPr lang="en-US" sz="2600" dirty="0">
              <a:latin typeface="+mj-lt"/>
            </a:endParaRPr>
          </a:p>
          <a:p>
            <a:pPr marL="400050" lvl="2" indent="0">
              <a:lnSpc>
                <a:spcPct val="90000"/>
              </a:lnSpc>
              <a:buSzPct val="100000"/>
              <a:buNone/>
            </a:pPr>
            <a:endParaRPr lang="en-US" sz="2600" dirty="0">
              <a:latin typeface="+mj-lt"/>
            </a:endParaRPr>
          </a:p>
          <a:p>
            <a:pPr marL="400050" lvl="2" indent="0">
              <a:lnSpc>
                <a:spcPct val="90000"/>
              </a:lnSpc>
              <a:buSzPct val="100000"/>
              <a:buNone/>
            </a:pPr>
            <a:endParaRPr lang="en-US" sz="2600" dirty="0">
              <a:latin typeface="+mj-lt"/>
            </a:endParaRPr>
          </a:p>
        </p:txBody>
      </p:sp>
      <p:sp>
        <p:nvSpPr>
          <p:cNvPr id="4" name="Slide Number Placeholder 3"/>
          <p:cNvSpPr>
            <a:spLocks noGrp="1"/>
          </p:cNvSpPr>
          <p:nvPr>
            <p:ph type="sldNum" sz="quarter" idx="12"/>
          </p:nvPr>
        </p:nvSpPr>
        <p:spPr>
          <a:xfrm>
            <a:off x="11626121" y="6355897"/>
            <a:ext cx="447675" cy="365125"/>
          </a:xfrm>
        </p:spPr>
        <p:txBody>
          <a:bodyPr/>
          <a:lstStyle/>
          <a:p>
            <a:pPr algn="r">
              <a:defRPr/>
            </a:pPr>
            <a:fld id="{CB2B57F1-B685-442E-AF28-85E8A6C2BA58}" type="slidenum">
              <a:rPr lang="en-US" smtClean="0"/>
              <a:pPr algn="r">
                <a:defRPr/>
              </a:pPr>
              <a:t>4</a:t>
            </a:fld>
            <a:endParaRPr lang="en-US" dirty="0"/>
          </a:p>
        </p:txBody>
      </p:sp>
      <p:sp>
        <p:nvSpPr>
          <p:cNvPr id="7" name="Title 1"/>
          <p:cNvSpPr txBox="1">
            <a:spLocks/>
          </p:cNvSpPr>
          <p:nvPr/>
        </p:nvSpPr>
        <p:spPr>
          <a:xfrm>
            <a:off x="0" y="0"/>
            <a:ext cx="10287000" cy="605186"/>
          </a:xfrm>
          <a:prstGeom prst="rect">
            <a:avLst/>
          </a:prstGeom>
          <a:solidFill>
            <a:srgbClr val="034EA2"/>
          </a:solidFill>
          <a:ln w="19050">
            <a:solidFill>
              <a:srgbClr val="034EA2"/>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rPr>
              <a:t>What Does PISA Measure?</a:t>
            </a:r>
          </a:p>
        </p:txBody>
      </p:sp>
      <p:graphicFrame>
        <p:nvGraphicFramePr>
          <p:cNvPr id="5" name="Diagram 4"/>
          <p:cNvGraphicFramePr/>
          <p:nvPr>
            <p:extLst>
              <p:ext uri="{D42A27DB-BD31-4B8C-83A1-F6EECF244321}">
                <p14:modId xmlns:p14="http://schemas.microsoft.com/office/powerpoint/2010/main" val="2331976808"/>
              </p:ext>
            </p:extLst>
          </p:nvPr>
        </p:nvGraphicFramePr>
        <p:xfrm>
          <a:off x="820755" y="1811247"/>
          <a:ext cx="10422858" cy="5392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820755" y="3217953"/>
            <a:ext cx="3771900" cy="430887"/>
          </a:xfrm>
          <a:prstGeom prst="rect">
            <a:avLst/>
          </a:prstGeom>
          <a:noFill/>
        </p:spPr>
        <p:txBody>
          <a:bodyPr wrap="square" rtlCol="0">
            <a:spAutoFit/>
          </a:bodyPr>
          <a:lstStyle/>
          <a:p>
            <a:r>
              <a:rPr lang="en-US" sz="2200" b="1" dirty="0"/>
              <a:t>PISA Administration Cycle</a:t>
            </a: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2074" y="5890695"/>
            <a:ext cx="569423" cy="828163"/>
          </a:xfrm>
          <a:prstGeom prst="rect">
            <a:avLst/>
          </a:prstGeom>
        </p:spPr>
      </p:pic>
    </p:spTree>
    <p:extLst>
      <p:ext uri="{BB962C8B-B14F-4D97-AF65-F5344CB8AC3E}">
        <p14:creationId xmlns:p14="http://schemas.microsoft.com/office/powerpoint/2010/main" val="97285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11342"/>
            <a:ext cx="12192000" cy="5746658"/>
          </a:xfrm>
          <a:prstGeom prst="rect">
            <a:avLst/>
          </a:pr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yellowGlob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6698" y="1779863"/>
            <a:ext cx="3608952" cy="5078137"/>
          </a:xfrm>
          <a:prstGeom prst="rect">
            <a:avLst/>
          </a:prstGeom>
        </p:spPr>
      </p:pic>
      <p:sp>
        <p:nvSpPr>
          <p:cNvPr id="11" name="Rectangle 10"/>
          <p:cNvSpPr/>
          <p:nvPr/>
        </p:nvSpPr>
        <p:spPr>
          <a:xfrm>
            <a:off x="0" y="255105"/>
            <a:ext cx="12192000" cy="867577"/>
          </a:xfrm>
          <a:prstGeom prst="rect">
            <a:avLst/>
          </a:prstGeom>
          <a:solidFill>
            <a:srgbClr val="2CB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12192000" cy="27606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CD4CD8E9-1693-45D6-9FD5-D63BDA356D9F}" type="slidenum">
              <a:rPr lang="en-US" smtClean="0"/>
              <a:t>5</a:t>
            </a:fld>
            <a:endParaRPr lang="en-US"/>
          </a:p>
        </p:txBody>
      </p:sp>
      <p:sp>
        <p:nvSpPr>
          <p:cNvPr id="4" name="TextBox 3"/>
          <p:cNvSpPr txBox="1"/>
          <p:nvPr/>
        </p:nvSpPr>
        <p:spPr>
          <a:xfrm>
            <a:off x="128722" y="365727"/>
            <a:ext cx="7620236" cy="646331"/>
          </a:xfrm>
          <a:prstGeom prst="rect">
            <a:avLst/>
          </a:prstGeom>
          <a:noFill/>
          <a:effectLst/>
        </p:spPr>
        <p:txBody>
          <a:bodyPr wrap="square" rtlCol="0">
            <a:spAutoFit/>
          </a:bodyPr>
          <a:lstStyle/>
          <a:p>
            <a:r>
              <a:rPr lang="en-US" sz="3600" b="1" dirty="0">
                <a:solidFill>
                  <a:schemeClr val="bg1"/>
                </a:solidFill>
                <a:latin typeface="+mj-lt"/>
                <a:cs typeface="Arial"/>
              </a:rPr>
              <a:t>U.S. PISA Findings</a:t>
            </a:r>
          </a:p>
        </p:txBody>
      </p:sp>
      <p:pic>
        <p:nvPicPr>
          <p:cNvPr id="6" name="Picture 5" descr="IES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22" y="6200251"/>
            <a:ext cx="1661215" cy="521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691" y="2099423"/>
            <a:ext cx="5023271" cy="3345499"/>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265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13850" y="6353173"/>
            <a:ext cx="2844800" cy="365125"/>
          </a:xfrm>
        </p:spPr>
        <p:txBody>
          <a:bodyPr/>
          <a:lstStyle/>
          <a:p>
            <a:fld id="{CD4CD8E9-1693-45D6-9FD5-D63BDA356D9F}" type="slidenum">
              <a:rPr lang="en-US" smtClean="0">
                <a:solidFill>
                  <a:prstClr val="black">
                    <a:tint val="75000"/>
                  </a:prstClr>
                </a:solidFill>
              </a:rPr>
              <a:pPr/>
              <a:t>6</a:t>
            </a:fld>
            <a:endParaRPr lang="en-US" dirty="0">
              <a:solidFill>
                <a:prstClr val="black">
                  <a:tint val="75000"/>
                </a:prst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84" y="6235698"/>
            <a:ext cx="14287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0" y="0"/>
            <a:ext cx="10287000" cy="605186"/>
          </a:xfrm>
          <a:prstGeom prst="rect">
            <a:avLst/>
          </a:prstGeom>
          <a:solidFill>
            <a:srgbClr val="034EA2"/>
          </a:solidFill>
          <a:ln w="19050">
            <a:solidFill>
              <a:srgbClr val="034EA2"/>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bg1"/>
                </a:solidFill>
                <a:latin typeface="Arial Narrow" panose="020B0606020202030204" pitchFamily="34" charset="0"/>
              </a:rPr>
              <a:t>General Pattern of U.S. Results</a:t>
            </a:r>
          </a:p>
        </p:txBody>
      </p:sp>
      <p:grpSp>
        <p:nvGrpSpPr>
          <p:cNvPr id="10" name="Group 9"/>
          <p:cNvGrpSpPr/>
          <p:nvPr/>
        </p:nvGrpSpPr>
        <p:grpSpPr>
          <a:xfrm>
            <a:off x="371880" y="1712014"/>
            <a:ext cx="11448241" cy="3433972"/>
            <a:chOff x="444523" y="1698663"/>
            <a:chExt cx="11448241" cy="2964627"/>
          </a:xfrm>
        </p:grpSpPr>
        <p:sp>
          <p:nvSpPr>
            <p:cNvPr id="11" name="Freeform: Shape 10"/>
            <p:cNvSpPr/>
            <p:nvPr/>
          </p:nvSpPr>
          <p:spPr>
            <a:xfrm>
              <a:off x="444523"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8EB4E3"/>
            </a:solidFill>
            <a:ln>
              <a:solidFill>
                <a:srgbClr val="8EB4E3"/>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alibri Light" panose="020F0302020204030204" pitchFamily="34" charset="0"/>
                </a:rPr>
                <a:t>Science Literacy</a:t>
              </a:r>
              <a:r>
                <a:rPr lang="en-US" sz="2000" kern="1200" dirty="0"/>
                <a:t>	</a:t>
              </a:r>
            </a:p>
          </p:txBody>
        </p:sp>
        <p:sp>
          <p:nvSpPr>
            <p:cNvPr id="12" name="Freeform: Shape 11"/>
            <p:cNvSpPr/>
            <p:nvPr/>
          </p:nvSpPr>
          <p:spPr>
            <a:xfrm>
              <a:off x="444523" y="2533864"/>
              <a:ext cx="3490317" cy="2129426"/>
            </a:xfrm>
            <a:custGeom>
              <a:avLst/>
              <a:gdLst>
                <a:gd name="connsiteX0" fmla="*/ 0 w 3490317"/>
                <a:gd name="connsiteY0" fmla="*/ 0 h 3221514"/>
                <a:gd name="connsiteX1" fmla="*/ 3490317 w 3490317"/>
                <a:gd name="connsiteY1" fmla="*/ 0 h 3221514"/>
                <a:gd name="connsiteX2" fmla="*/ 3490317 w 3490317"/>
                <a:gd name="connsiteY2" fmla="*/ 3221514 h 3221514"/>
                <a:gd name="connsiteX3" fmla="*/ 0 w 3490317"/>
                <a:gd name="connsiteY3" fmla="*/ 3221514 h 3221514"/>
                <a:gd name="connsiteX4" fmla="*/ 0 w 3490317"/>
                <a:gd name="connsiteY4" fmla="*/ 0 h 322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3221514">
                  <a:moveTo>
                    <a:pt x="0" y="0"/>
                  </a:moveTo>
                  <a:lnTo>
                    <a:pt x="3490317" y="0"/>
                  </a:lnTo>
                  <a:lnTo>
                    <a:pt x="3490317" y="3221514"/>
                  </a:lnTo>
                  <a:lnTo>
                    <a:pt x="0" y="3221514"/>
                  </a:lnTo>
                  <a:lnTo>
                    <a:pt x="0" y="0"/>
                  </a:lnTo>
                  <a:close/>
                </a:path>
              </a:pathLst>
            </a:custGeom>
            <a:solidFill>
              <a:schemeClr val="accent1">
                <a:lumMod val="20000"/>
                <a:lumOff val="80000"/>
                <a:alpha val="90000"/>
              </a:schemeClr>
            </a:solidFill>
            <a:ln>
              <a:solidFill>
                <a:schemeClr val="accent1">
                  <a:lumMod val="20000"/>
                  <a:lumOff val="8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itchFamily="2" charset="2"/>
                <a:buChar char="§"/>
              </a:pPr>
              <a:r>
                <a:rPr lang="en-US" sz="2000" b="1" kern="1200" dirty="0">
                  <a:latin typeface="Calibri Light" panose="020F0302020204030204" pitchFamily="34" charset="0"/>
                </a:rPr>
                <a:t>Short-Term: </a:t>
              </a:r>
              <a:r>
                <a:rPr lang="en-US" sz="2000" kern="1200" dirty="0">
                  <a:latin typeface="Calibri Light" panose="020F0302020204030204" pitchFamily="34" charset="0"/>
                </a:rPr>
                <a:t>No measurable change in U.S. average score since 2012</a:t>
              </a:r>
            </a:p>
            <a:p>
              <a:pPr marL="0" lvl="1" algn="l" defTabSz="800100">
                <a:lnSpc>
                  <a:spcPct val="90000"/>
                </a:lnSpc>
                <a:spcBef>
                  <a:spcPct val="0"/>
                </a:spcBef>
                <a:spcAft>
                  <a:spcPct val="15000"/>
                </a:spcAft>
              </a:pPr>
              <a:endParaRPr lang="en-US" sz="2000" kern="1200" dirty="0">
                <a:latin typeface="Calibri Light" panose="020F0302020204030204" pitchFamily="34" charset="0"/>
              </a:endParaRPr>
            </a:p>
            <a:p>
              <a:pPr marL="171450" lvl="1" indent="-171450" algn="l" defTabSz="800100">
                <a:lnSpc>
                  <a:spcPct val="90000"/>
                </a:lnSpc>
                <a:spcBef>
                  <a:spcPct val="0"/>
                </a:spcBef>
                <a:spcAft>
                  <a:spcPct val="15000"/>
                </a:spcAft>
                <a:buFont typeface="Wingdings" pitchFamily="2" charset="2"/>
                <a:buChar char="§"/>
              </a:pPr>
              <a:r>
                <a:rPr lang="en-US" sz="2000" b="1" dirty="0">
                  <a:latin typeface="Calibri Light" panose="020F0302020204030204" pitchFamily="34" charset="0"/>
                </a:rPr>
                <a:t>Long-Term:</a:t>
              </a:r>
              <a:r>
                <a:rPr lang="en-US" sz="2000" dirty="0">
                  <a:latin typeface="Calibri Light" panose="020F0302020204030204" pitchFamily="34" charset="0"/>
                </a:rPr>
                <a:t> No measurable change in U.S. average score </a:t>
              </a:r>
              <a:r>
                <a:rPr lang="en-US" sz="2000" kern="1200" dirty="0">
                  <a:latin typeface="Calibri Light" panose="020F0302020204030204" pitchFamily="34" charset="0"/>
                </a:rPr>
                <a:t>since 2006</a:t>
              </a:r>
              <a:r>
                <a:rPr lang="en-US" sz="2000" dirty="0"/>
                <a:t> </a:t>
              </a:r>
              <a:r>
                <a:rPr lang="en-US" sz="1100" i="1" dirty="0"/>
                <a:t>(earliest comparable timeframe)</a:t>
              </a:r>
              <a:endParaRPr lang="en-US" sz="1100" kern="1200" dirty="0">
                <a:latin typeface="Calibri Light" panose="020F0302020204030204" pitchFamily="34" charset="0"/>
              </a:endParaRPr>
            </a:p>
          </p:txBody>
        </p:sp>
        <p:sp>
          <p:nvSpPr>
            <p:cNvPr id="13" name="Freeform: Shape 12"/>
            <p:cNvSpPr/>
            <p:nvPr/>
          </p:nvSpPr>
          <p:spPr>
            <a:xfrm>
              <a:off x="4423485"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27A99A"/>
            </a:solidFill>
            <a:ln>
              <a:solidFill>
                <a:srgbClr val="27A99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alibri Light" panose="020F0302020204030204" pitchFamily="34" charset="0"/>
                </a:rPr>
                <a:t>Reading Literacy</a:t>
              </a:r>
            </a:p>
          </p:txBody>
        </p:sp>
        <p:sp>
          <p:nvSpPr>
            <p:cNvPr id="14" name="Freeform: Shape 13"/>
            <p:cNvSpPr/>
            <p:nvPr/>
          </p:nvSpPr>
          <p:spPr>
            <a:xfrm>
              <a:off x="4423485" y="2533863"/>
              <a:ext cx="3490317" cy="2129427"/>
            </a:xfrm>
            <a:custGeom>
              <a:avLst/>
              <a:gdLst>
                <a:gd name="connsiteX0" fmla="*/ 0 w 3490317"/>
                <a:gd name="connsiteY0" fmla="*/ 0 h 3221514"/>
                <a:gd name="connsiteX1" fmla="*/ 3490317 w 3490317"/>
                <a:gd name="connsiteY1" fmla="*/ 0 h 3221514"/>
                <a:gd name="connsiteX2" fmla="*/ 3490317 w 3490317"/>
                <a:gd name="connsiteY2" fmla="*/ 3221514 h 3221514"/>
                <a:gd name="connsiteX3" fmla="*/ 0 w 3490317"/>
                <a:gd name="connsiteY3" fmla="*/ 3221514 h 3221514"/>
                <a:gd name="connsiteX4" fmla="*/ 0 w 3490317"/>
                <a:gd name="connsiteY4" fmla="*/ 0 h 322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3221514">
                  <a:moveTo>
                    <a:pt x="0" y="0"/>
                  </a:moveTo>
                  <a:lnTo>
                    <a:pt x="3490317" y="0"/>
                  </a:lnTo>
                  <a:lnTo>
                    <a:pt x="3490317" y="3221514"/>
                  </a:lnTo>
                  <a:lnTo>
                    <a:pt x="0" y="3221514"/>
                  </a:lnTo>
                  <a:lnTo>
                    <a:pt x="0" y="0"/>
                  </a:lnTo>
                  <a:close/>
                </a:path>
              </a:pathLst>
            </a:custGeom>
            <a:solidFill>
              <a:srgbClr val="C6E6DC">
                <a:alpha val="90000"/>
              </a:srgbClr>
            </a:solidFill>
            <a:ln>
              <a:solidFill>
                <a:srgbClr val="C6E6DC">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itchFamily="2" charset="2"/>
                <a:buChar char="§"/>
              </a:pPr>
              <a:r>
                <a:rPr lang="en-US" sz="2000" b="1" kern="1200" dirty="0">
                  <a:latin typeface="Calibri Light" panose="020F0302020204030204" pitchFamily="34" charset="0"/>
                </a:rPr>
                <a:t>Short-Term: </a:t>
              </a:r>
              <a:r>
                <a:rPr lang="en-US" sz="2000" kern="1200" dirty="0">
                  <a:latin typeface="Calibri Light" panose="020F0302020204030204" pitchFamily="34" charset="0"/>
                </a:rPr>
                <a:t>No measurable change in U.S. average score since 2012</a:t>
              </a:r>
            </a:p>
            <a:p>
              <a:pPr marL="0" lvl="1" algn="l" defTabSz="800100">
                <a:lnSpc>
                  <a:spcPct val="90000"/>
                </a:lnSpc>
                <a:spcBef>
                  <a:spcPct val="0"/>
                </a:spcBef>
                <a:spcAft>
                  <a:spcPct val="15000"/>
                </a:spcAft>
              </a:pPr>
              <a:endParaRPr lang="en-US" sz="2000" kern="1200" dirty="0">
                <a:latin typeface="Calibri Light" panose="020F0302020204030204" pitchFamily="34" charset="0"/>
              </a:endParaRPr>
            </a:p>
            <a:p>
              <a:pPr marL="171450" lvl="1" indent="-171450" defTabSz="800100">
                <a:lnSpc>
                  <a:spcPct val="90000"/>
                </a:lnSpc>
                <a:spcBef>
                  <a:spcPct val="0"/>
                </a:spcBef>
                <a:spcAft>
                  <a:spcPct val="15000"/>
                </a:spcAft>
                <a:buFont typeface="Wingdings" pitchFamily="2" charset="2"/>
                <a:buChar char="§"/>
              </a:pPr>
              <a:r>
                <a:rPr lang="en-US" sz="2000" b="1" dirty="0">
                  <a:latin typeface="Calibri Light" panose="020F0302020204030204" pitchFamily="34" charset="0"/>
                </a:rPr>
                <a:t>Long-Term:</a:t>
              </a:r>
              <a:r>
                <a:rPr lang="en-US" sz="2000" dirty="0">
                  <a:latin typeface="Calibri Light" panose="020F0302020204030204" pitchFamily="34" charset="0"/>
                </a:rPr>
                <a:t> No measurable change in U.S. average score since 2000</a:t>
              </a:r>
              <a:endParaRPr lang="en-US" sz="2000" kern="1200" dirty="0">
                <a:latin typeface="Calibri Light" panose="020F0302020204030204" pitchFamily="34" charset="0"/>
              </a:endParaRPr>
            </a:p>
          </p:txBody>
        </p:sp>
        <p:sp>
          <p:nvSpPr>
            <p:cNvPr id="15" name="Freeform: Shape 14"/>
            <p:cNvSpPr/>
            <p:nvPr/>
          </p:nvSpPr>
          <p:spPr>
            <a:xfrm>
              <a:off x="8402447" y="1698663"/>
              <a:ext cx="3490317" cy="835200"/>
            </a:xfrm>
            <a:custGeom>
              <a:avLst/>
              <a:gdLst>
                <a:gd name="connsiteX0" fmla="*/ 0 w 3490317"/>
                <a:gd name="connsiteY0" fmla="*/ 0 h 835200"/>
                <a:gd name="connsiteX1" fmla="*/ 3490317 w 3490317"/>
                <a:gd name="connsiteY1" fmla="*/ 0 h 835200"/>
                <a:gd name="connsiteX2" fmla="*/ 3490317 w 3490317"/>
                <a:gd name="connsiteY2" fmla="*/ 835200 h 835200"/>
                <a:gd name="connsiteX3" fmla="*/ 0 w 3490317"/>
                <a:gd name="connsiteY3" fmla="*/ 835200 h 835200"/>
                <a:gd name="connsiteX4" fmla="*/ 0 w 3490317"/>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835200">
                  <a:moveTo>
                    <a:pt x="0" y="0"/>
                  </a:moveTo>
                  <a:lnTo>
                    <a:pt x="3490317" y="0"/>
                  </a:lnTo>
                  <a:lnTo>
                    <a:pt x="3490317" y="835200"/>
                  </a:lnTo>
                  <a:lnTo>
                    <a:pt x="0" y="835200"/>
                  </a:lnTo>
                  <a:lnTo>
                    <a:pt x="0" y="0"/>
                  </a:lnTo>
                  <a:close/>
                </a:path>
              </a:pathLst>
            </a:custGeom>
            <a:solidFill>
              <a:srgbClr val="FFD520"/>
            </a:solidFill>
            <a:ln>
              <a:solidFill>
                <a:srgbClr val="FFD52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alibri Light" panose="020F0302020204030204" pitchFamily="34" charset="0"/>
                </a:rPr>
                <a:t>Math Literacy</a:t>
              </a:r>
            </a:p>
          </p:txBody>
        </p:sp>
        <p:sp>
          <p:nvSpPr>
            <p:cNvPr id="16" name="Freeform: Shape 15"/>
            <p:cNvSpPr/>
            <p:nvPr/>
          </p:nvSpPr>
          <p:spPr>
            <a:xfrm>
              <a:off x="8402447" y="2533864"/>
              <a:ext cx="3490317" cy="2129426"/>
            </a:xfrm>
            <a:custGeom>
              <a:avLst/>
              <a:gdLst>
                <a:gd name="connsiteX0" fmla="*/ 0 w 3490317"/>
                <a:gd name="connsiteY0" fmla="*/ 0 h 3221514"/>
                <a:gd name="connsiteX1" fmla="*/ 3490317 w 3490317"/>
                <a:gd name="connsiteY1" fmla="*/ 0 h 3221514"/>
                <a:gd name="connsiteX2" fmla="*/ 3490317 w 3490317"/>
                <a:gd name="connsiteY2" fmla="*/ 3221514 h 3221514"/>
                <a:gd name="connsiteX3" fmla="*/ 0 w 3490317"/>
                <a:gd name="connsiteY3" fmla="*/ 3221514 h 3221514"/>
                <a:gd name="connsiteX4" fmla="*/ 0 w 3490317"/>
                <a:gd name="connsiteY4" fmla="*/ 0 h 322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317" h="3221514">
                  <a:moveTo>
                    <a:pt x="0" y="0"/>
                  </a:moveTo>
                  <a:lnTo>
                    <a:pt x="3490317" y="0"/>
                  </a:lnTo>
                  <a:lnTo>
                    <a:pt x="3490317" y="3221514"/>
                  </a:lnTo>
                  <a:lnTo>
                    <a:pt x="0" y="3221514"/>
                  </a:lnTo>
                  <a:lnTo>
                    <a:pt x="0" y="0"/>
                  </a:lnTo>
                  <a:close/>
                </a:path>
              </a:pathLst>
            </a:custGeom>
            <a:solidFill>
              <a:srgbClr val="FFD520">
                <a:alpha val="27059"/>
              </a:srgbClr>
            </a:solidFill>
            <a:ln>
              <a:solidFill>
                <a:srgbClr val="FFD520">
                  <a:alpha val="27843"/>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itchFamily="2" charset="2"/>
                <a:buChar char="§"/>
              </a:pPr>
              <a:r>
                <a:rPr lang="en-US" sz="2000" b="1" kern="1200" dirty="0">
                  <a:latin typeface="Calibri Light" panose="020F0302020204030204" pitchFamily="34" charset="0"/>
                </a:rPr>
                <a:t>Short-Term: </a:t>
              </a:r>
              <a:r>
                <a:rPr lang="en-US" sz="2000" kern="1200" dirty="0">
                  <a:latin typeface="Calibri Light" panose="020F0302020204030204" pitchFamily="34" charset="0"/>
                </a:rPr>
                <a:t>U.S. average </a:t>
              </a:r>
              <a:endParaRPr lang="en-US" sz="2000" dirty="0">
                <a:latin typeface="Calibri Light" panose="020F0302020204030204" pitchFamily="34" charset="0"/>
              </a:endParaRPr>
            </a:p>
            <a:p>
              <a:pPr marL="0" lvl="1" algn="l" defTabSz="800100">
                <a:lnSpc>
                  <a:spcPct val="90000"/>
                </a:lnSpc>
                <a:spcBef>
                  <a:spcPct val="0"/>
                </a:spcBef>
                <a:spcAft>
                  <a:spcPct val="15000"/>
                </a:spcAft>
              </a:pPr>
              <a:r>
                <a:rPr lang="en-US" sz="2000" kern="1200" dirty="0">
                  <a:latin typeface="Calibri Light" panose="020F0302020204030204" pitchFamily="34" charset="0"/>
                </a:rPr>
                <a:t>score lower than in 2012</a:t>
              </a:r>
            </a:p>
            <a:p>
              <a:pPr marL="0" lvl="1" algn="l" defTabSz="800100">
                <a:lnSpc>
                  <a:spcPct val="90000"/>
                </a:lnSpc>
                <a:spcBef>
                  <a:spcPct val="0"/>
                </a:spcBef>
                <a:spcAft>
                  <a:spcPct val="15000"/>
                </a:spcAft>
              </a:pPr>
              <a:endParaRPr lang="en-US" sz="3400" kern="1200" dirty="0">
                <a:latin typeface="Calibri Light" panose="020F0302020204030204" pitchFamily="34" charset="0"/>
              </a:endParaRPr>
            </a:p>
            <a:p>
              <a:pPr marL="171450" lvl="1" indent="-171450" algn="l" defTabSz="800100">
                <a:lnSpc>
                  <a:spcPct val="90000"/>
                </a:lnSpc>
                <a:spcBef>
                  <a:spcPct val="0"/>
                </a:spcBef>
                <a:spcAft>
                  <a:spcPct val="15000"/>
                </a:spcAft>
                <a:buFont typeface="Wingdings" pitchFamily="2" charset="2"/>
                <a:buChar char="§"/>
              </a:pPr>
              <a:r>
                <a:rPr lang="en-US" sz="2000" b="1" dirty="0">
                  <a:latin typeface="Calibri Light" panose="020F0302020204030204" pitchFamily="34" charset="0"/>
                </a:rPr>
                <a:t>Long-Term: </a:t>
              </a:r>
              <a:r>
                <a:rPr lang="en-US" sz="2000" dirty="0">
                  <a:latin typeface="Calibri Light" panose="020F0302020204030204" pitchFamily="34" charset="0"/>
                </a:rPr>
                <a:t>U.S. average score lower than in 2009; not measurably different than in 2003 and 2006</a:t>
              </a:r>
            </a:p>
            <a:p>
              <a:pPr marL="171450" lvl="1" indent="-171450" algn="l" defTabSz="800100">
                <a:lnSpc>
                  <a:spcPct val="90000"/>
                </a:lnSpc>
                <a:spcBef>
                  <a:spcPct val="0"/>
                </a:spcBef>
                <a:spcAft>
                  <a:spcPct val="15000"/>
                </a:spcAft>
                <a:buFont typeface="Wingdings" pitchFamily="2" charset="2"/>
                <a:buChar char="§"/>
              </a:pPr>
              <a:endParaRPr lang="en-US" sz="1800" kern="1200" dirty="0">
                <a:latin typeface="Calibri Light" panose="020F0302020204030204" pitchFamily="34" charset="0"/>
              </a:endParaRPr>
            </a:p>
            <a:p>
              <a:pPr marL="171450" lvl="1" indent="-171450" algn="l" defTabSz="844550">
                <a:lnSpc>
                  <a:spcPct val="90000"/>
                </a:lnSpc>
                <a:spcBef>
                  <a:spcPct val="0"/>
                </a:spcBef>
                <a:spcAft>
                  <a:spcPct val="15000"/>
                </a:spcAft>
                <a:buFont typeface="Wingdings" pitchFamily="2" charset="2"/>
                <a:buChar char="§"/>
              </a:pPr>
              <a:endParaRPr lang="en-US" sz="1900" kern="1200" dirty="0">
                <a:solidFill>
                  <a:prstClr val="black">
                    <a:hueOff val="0"/>
                    <a:satOff val="0"/>
                    <a:lumOff val="0"/>
                    <a:alphaOff val="0"/>
                  </a:prstClr>
                </a:solidFill>
                <a:latin typeface="Calibri Light" panose="020F0302020204030204" pitchFamily="34" charset="0"/>
                <a:ea typeface="+mn-ea"/>
                <a:cs typeface="+mn-cs"/>
              </a:endParaRPr>
            </a:p>
          </p:txBody>
        </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2074" y="5890695"/>
            <a:ext cx="569423" cy="828163"/>
          </a:xfrm>
          <a:prstGeom prst="rect">
            <a:avLst/>
          </a:prstGeom>
        </p:spPr>
      </p:pic>
    </p:spTree>
    <p:extLst>
      <p:ext uri="{BB962C8B-B14F-4D97-AF65-F5344CB8AC3E}">
        <p14:creationId xmlns:p14="http://schemas.microsoft.com/office/powerpoint/2010/main" val="145548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1342"/>
            <a:ext cx="12192000" cy="5746658"/>
          </a:xfrm>
          <a:prstGeom prst="rect">
            <a:avLst/>
          </a:prstGeom>
          <a:solidFill>
            <a:srgbClr val="03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itle 1"/>
          <p:cNvSpPr txBox="1">
            <a:spLocks/>
          </p:cNvSpPr>
          <p:nvPr/>
        </p:nvSpPr>
        <p:spPr>
          <a:xfrm>
            <a:off x="0" y="0"/>
            <a:ext cx="12192000" cy="1122682"/>
          </a:xfrm>
          <a:prstGeom prst="rect">
            <a:avLst/>
          </a:prstGeom>
          <a:solidFill>
            <a:srgbClr val="8EB4E3"/>
          </a:solidFill>
          <a:ln w="19050">
            <a:noFill/>
          </a:ln>
        </p:spPr>
        <p:txBody>
          <a:bodyPr vert="horz" lIns="91440" tIns="45720" rIns="91440" bIns="9144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1F497D"/>
              </a:solidFill>
            </a:endParaRPr>
          </a:p>
        </p:txBody>
      </p:sp>
      <p:sp>
        <p:nvSpPr>
          <p:cNvPr id="4" name="Slide Number Placeholder 3"/>
          <p:cNvSpPr>
            <a:spLocks noGrp="1"/>
          </p:cNvSpPr>
          <p:nvPr>
            <p:ph type="sldNum" sz="quarter" idx="12"/>
          </p:nvPr>
        </p:nvSpPr>
        <p:spPr/>
        <p:txBody>
          <a:bodyPr/>
          <a:lstStyle/>
          <a:p>
            <a:fld id="{CD4CD8E9-1693-45D6-9FD5-D63BDA356D9F}" type="slidenum">
              <a:rPr lang="en-US" smtClean="0"/>
              <a:t>7</a:t>
            </a:fld>
            <a:endParaRPr lang="en-US" dirty="0"/>
          </a:p>
        </p:txBody>
      </p:sp>
      <p:sp>
        <p:nvSpPr>
          <p:cNvPr id="10" name="TextBox 9"/>
          <p:cNvSpPr txBox="1"/>
          <p:nvPr/>
        </p:nvSpPr>
        <p:spPr>
          <a:xfrm>
            <a:off x="293934" y="232506"/>
            <a:ext cx="7620236" cy="646331"/>
          </a:xfrm>
          <a:prstGeom prst="rect">
            <a:avLst/>
          </a:prstGeom>
          <a:noFill/>
        </p:spPr>
        <p:txBody>
          <a:bodyPr wrap="square" rtlCol="0">
            <a:spAutoFit/>
          </a:bodyPr>
          <a:lstStyle/>
          <a:p>
            <a:r>
              <a:rPr lang="en-US" sz="3600" b="1" dirty="0">
                <a:solidFill>
                  <a:srgbClr val="1F497D"/>
                </a:solidFill>
                <a:latin typeface="+mj-lt"/>
                <a:cs typeface="Arial"/>
              </a:rPr>
              <a:t>Science Literacy</a:t>
            </a:r>
          </a:p>
        </p:txBody>
      </p:sp>
      <p:pic>
        <p:nvPicPr>
          <p:cNvPr id="11" name="Picture 10" descr="IES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58" y="6095738"/>
            <a:ext cx="1661215" cy="5212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693" y="1779865"/>
            <a:ext cx="3600307" cy="507813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8108" y="1990179"/>
            <a:ext cx="5454401" cy="3634929"/>
          </a:xfrm>
          <a:prstGeom prst="rect">
            <a:avLst/>
          </a:prstGeom>
          <a:solidFill>
            <a:srgbClr val="FFFFFF">
              <a:shade val="85000"/>
            </a:srgbClr>
          </a:solidFill>
          <a:ln w="88900" cap="sq">
            <a:solidFill>
              <a:srgbClr val="8EB4E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268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860" y="1170430"/>
            <a:ext cx="6952166" cy="5510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223" y="1172590"/>
            <a:ext cx="6949440" cy="5508653"/>
          </a:xfrm>
          <a:prstGeom prst="rect">
            <a:avLst/>
          </a:prstGeom>
        </p:spPr>
      </p:pic>
      <p:sp>
        <p:nvSpPr>
          <p:cNvPr id="15" name="Slide Number Placeholder 2"/>
          <p:cNvSpPr>
            <a:spLocks noGrp="1"/>
          </p:cNvSpPr>
          <p:nvPr>
            <p:ph type="sldNum" sz="quarter" idx="12"/>
          </p:nvPr>
        </p:nvSpPr>
        <p:spPr>
          <a:xfrm>
            <a:off x="11506199" y="6415088"/>
            <a:ext cx="447675" cy="365125"/>
          </a:xfrm>
        </p:spPr>
        <p:txBody>
          <a:bodyPr/>
          <a:lstStyle/>
          <a:p>
            <a:fld id="{CD4CD8E9-1693-45D6-9FD5-D63BDA356D9F}" type="slidenum">
              <a:rPr lang="en-US" smtClean="0">
                <a:solidFill>
                  <a:prstClr val="black">
                    <a:tint val="75000"/>
                  </a:prstClr>
                </a:solidFill>
              </a:rPr>
              <a:pPr/>
              <a:t>8</a:t>
            </a:fld>
            <a:endParaRPr lang="en-US" dirty="0">
              <a:solidFill>
                <a:prstClr val="black">
                  <a:tint val="75000"/>
                </a:prstClr>
              </a:solidFill>
            </a:endParaRP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8704" y="1755274"/>
            <a:ext cx="3618696" cy="3323987"/>
          </a:xfrm>
          <a:prstGeom prst="rect">
            <a:avLst/>
          </a:prstGeom>
        </p:spPr>
        <p:txBody>
          <a:bodyPr wrap="square">
            <a:spAutoFit/>
          </a:bodyPr>
          <a:lstStyle/>
          <a:p>
            <a:r>
              <a:rPr lang="en-US" sz="3000" b="1" dirty="0">
                <a:solidFill>
                  <a:schemeClr val="tx2"/>
                </a:solidFill>
                <a:latin typeface="+mj-lt"/>
              </a:rPr>
              <a:t>No change </a:t>
            </a:r>
            <a:r>
              <a:rPr lang="en-US" sz="3000" dirty="0">
                <a:latin typeface="+mj-lt"/>
              </a:rPr>
              <a:t>in</a:t>
            </a:r>
            <a:r>
              <a:rPr lang="en-US" sz="3000" dirty="0">
                <a:latin typeface="Calibri Light" panose="020F0302020204030204" pitchFamily="34" charset="0"/>
              </a:rPr>
              <a:t> </a:t>
            </a:r>
            <a:r>
              <a:rPr lang="en-US" sz="3000" b="1" dirty="0">
                <a:solidFill>
                  <a:schemeClr val="tx2"/>
                </a:solidFill>
                <a:latin typeface="+mj-lt"/>
              </a:rPr>
              <a:t>U.S. average scores </a:t>
            </a:r>
            <a:r>
              <a:rPr lang="en-US" sz="3000" dirty="0">
                <a:latin typeface="+mj-lt"/>
              </a:rPr>
              <a:t>between 2015 and previous years</a:t>
            </a:r>
          </a:p>
          <a:p>
            <a:endParaRPr lang="en-US" sz="3000" dirty="0">
              <a:latin typeface="Calibri Light" panose="020F0302020204030204" pitchFamily="34" charset="0"/>
            </a:endParaRPr>
          </a:p>
          <a:p>
            <a:r>
              <a:rPr lang="en-US" sz="3000" b="1" dirty="0">
                <a:solidFill>
                  <a:schemeClr val="tx2"/>
                </a:solidFill>
                <a:latin typeface="+mj-lt"/>
              </a:rPr>
              <a:t>Increase</a:t>
            </a:r>
            <a:r>
              <a:rPr lang="en-US" sz="3000" dirty="0">
                <a:latin typeface="Calibri Light" panose="020F0302020204030204" pitchFamily="34" charset="0"/>
              </a:rPr>
              <a:t> </a:t>
            </a:r>
            <a:r>
              <a:rPr lang="en-US" sz="3000" dirty="0">
                <a:latin typeface="+mj-lt"/>
              </a:rPr>
              <a:t>at</a:t>
            </a:r>
            <a:r>
              <a:rPr lang="en-US" sz="3000" dirty="0">
                <a:latin typeface="Calibri Light" panose="020F0302020204030204" pitchFamily="34" charset="0"/>
              </a:rPr>
              <a:t> </a:t>
            </a:r>
            <a:r>
              <a:rPr lang="en-US" sz="3000" b="1" dirty="0">
                <a:solidFill>
                  <a:schemeClr val="tx2"/>
                </a:solidFill>
                <a:latin typeface="+mj-lt"/>
              </a:rPr>
              <a:t>10</a:t>
            </a:r>
            <a:r>
              <a:rPr lang="en-US" sz="3000" b="1" baseline="30000" dirty="0">
                <a:solidFill>
                  <a:schemeClr val="tx2"/>
                </a:solidFill>
                <a:latin typeface="+mj-lt"/>
              </a:rPr>
              <a:t>th</a:t>
            </a:r>
            <a:r>
              <a:rPr lang="en-US" sz="3000" b="1" dirty="0">
                <a:solidFill>
                  <a:schemeClr val="tx2"/>
                </a:solidFill>
                <a:latin typeface="+mj-lt"/>
              </a:rPr>
              <a:t> percentile</a:t>
            </a:r>
            <a:r>
              <a:rPr lang="en-US" sz="3000" dirty="0">
                <a:latin typeface="Calibri Light" panose="020F0302020204030204" pitchFamily="34" charset="0"/>
              </a:rPr>
              <a:t> </a:t>
            </a:r>
            <a:r>
              <a:rPr lang="en-US" sz="3000" dirty="0">
                <a:latin typeface="+mj-lt"/>
              </a:rPr>
              <a:t>from 2006</a:t>
            </a:r>
          </a:p>
        </p:txBody>
      </p:sp>
      <p:grpSp>
        <p:nvGrpSpPr>
          <p:cNvPr id="19" name="Group 18"/>
          <p:cNvGrpSpPr/>
          <p:nvPr/>
        </p:nvGrpSpPr>
        <p:grpSpPr>
          <a:xfrm>
            <a:off x="489856" y="1755274"/>
            <a:ext cx="555171" cy="478972"/>
            <a:chOff x="348343" y="1850571"/>
            <a:chExt cx="555171" cy="478972"/>
          </a:xfrm>
        </p:grpSpPr>
        <p:cxnSp>
          <p:nvCxnSpPr>
            <p:cNvPr id="5" name="Straight Connector 4"/>
            <p:cNvCxnSpPr/>
            <p:nvPr/>
          </p:nvCxnSpPr>
          <p:spPr>
            <a:xfrm>
              <a:off x="348343" y="1850571"/>
              <a:ext cx="0" cy="478972"/>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348343" y="1850571"/>
              <a:ext cx="555171" cy="0"/>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grpSp>
      <p:grpSp>
        <p:nvGrpSpPr>
          <p:cNvPr id="13" name="Group 12"/>
          <p:cNvGrpSpPr/>
          <p:nvPr/>
        </p:nvGrpSpPr>
        <p:grpSpPr>
          <a:xfrm flipH="1" flipV="1">
            <a:off x="3696503" y="4599360"/>
            <a:ext cx="468085" cy="479901"/>
            <a:chOff x="3646714" y="4725330"/>
            <a:chExt cx="555171" cy="478972"/>
          </a:xfrm>
        </p:grpSpPr>
        <p:cxnSp>
          <p:nvCxnSpPr>
            <p:cNvPr id="14" name="Straight Connector 13"/>
            <p:cNvCxnSpPr/>
            <p:nvPr/>
          </p:nvCxnSpPr>
          <p:spPr>
            <a:xfrm>
              <a:off x="3646714" y="4725330"/>
              <a:ext cx="0" cy="478972"/>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3646714" y="4725330"/>
              <a:ext cx="555171" cy="0"/>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grpSp>
      <p:sp>
        <p:nvSpPr>
          <p:cNvPr id="16" name="Title 1"/>
          <p:cNvSpPr txBox="1">
            <a:spLocks/>
          </p:cNvSpPr>
          <p:nvPr/>
        </p:nvSpPr>
        <p:spPr>
          <a:xfrm>
            <a:off x="0" y="0"/>
            <a:ext cx="10287000" cy="605186"/>
          </a:xfrm>
          <a:prstGeom prst="rect">
            <a:avLst/>
          </a:prstGeom>
          <a:solidFill>
            <a:srgbClr val="8EB4E3"/>
          </a:solidFill>
          <a:ln w="19050">
            <a:solidFill>
              <a:srgbClr val="8EB4E3"/>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b="1" dirty="0">
                <a:solidFill>
                  <a:schemeClr val="tx2"/>
                </a:solidFill>
              </a:rPr>
              <a:t>Science Literacy: U.S. PISA Trends in Average Scores &amp; Percentiles</a:t>
            </a:r>
          </a:p>
        </p:txBody>
      </p:sp>
      <p:sp>
        <p:nvSpPr>
          <p:cNvPr id="7" name="Rectangle 6"/>
          <p:cNvSpPr/>
          <p:nvPr/>
        </p:nvSpPr>
        <p:spPr>
          <a:xfrm>
            <a:off x="9280059" y="5450251"/>
            <a:ext cx="2694227" cy="279715"/>
          </a:xfrm>
          <a:prstGeom prst="rect">
            <a:avLst/>
          </a:prstGeom>
        </p:spPr>
        <p:txBody>
          <a:bodyPr wrap="square">
            <a:spAutoFit/>
          </a:bodyPr>
          <a:lstStyle/>
          <a:p>
            <a:r>
              <a:rPr lang="en-US" sz="1200" dirty="0">
                <a:latin typeface="+mj-lt"/>
              </a:rPr>
              <a:t>* Significantly different from 2015 score</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5063" y="5861790"/>
            <a:ext cx="569423" cy="828163"/>
          </a:xfrm>
          <a:prstGeom prst="rect">
            <a:avLst/>
          </a:prstGeom>
        </p:spPr>
      </p:pic>
    </p:spTree>
    <p:extLst>
      <p:ext uri="{BB962C8B-B14F-4D97-AF65-F5344CB8AC3E}">
        <p14:creationId xmlns:p14="http://schemas.microsoft.com/office/powerpoint/2010/main" val="31281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2"/>
          </p:nvPr>
        </p:nvSpPr>
        <p:spPr>
          <a:xfrm>
            <a:off x="11583698" y="6299003"/>
            <a:ext cx="447675" cy="365125"/>
          </a:xfrm>
        </p:spPr>
        <p:txBody>
          <a:bodyPr/>
          <a:lstStyle/>
          <a:p>
            <a:fld id="{CD4CD8E9-1693-45D6-9FD5-D63BDA356D9F}" type="slidenum">
              <a:rPr lang="en-US" smtClean="0">
                <a:solidFill>
                  <a:prstClr val="black">
                    <a:tint val="75000"/>
                  </a:prstClr>
                </a:solidFill>
              </a:rPr>
              <a:pPr/>
              <a:t>9</a:t>
            </a:fld>
            <a:endParaRPr lang="en-US" dirty="0">
              <a:solidFill>
                <a:prstClr val="black">
                  <a:tint val="75000"/>
                </a:prstClr>
              </a:solidFill>
            </a:endParaRPr>
          </a:p>
        </p:txBody>
      </p:sp>
      <p:sp>
        <p:nvSpPr>
          <p:cNvPr id="16" name="Title 1"/>
          <p:cNvSpPr txBox="1">
            <a:spLocks/>
          </p:cNvSpPr>
          <p:nvPr/>
        </p:nvSpPr>
        <p:spPr>
          <a:xfrm>
            <a:off x="0" y="0"/>
            <a:ext cx="10287000" cy="605186"/>
          </a:xfrm>
          <a:prstGeom prst="rect">
            <a:avLst/>
          </a:prstGeom>
          <a:solidFill>
            <a:srgbClr val="8EB4E3"/>
          </a:solidFill>
          <a:ln w="19050">
            <a:solidFill>
              <a:srgbClr val="8EB4E3"/>
            </a:solidFill>
          </a:ln>
          <a:effectLst/>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solidFill>
              </a:rPr>
              <a:t>Science Literacy: PISA 2015 U.S. Average Score</a:t>
            </a:r>
          </a:p>
        </p:txBody>
      </p:sp>
      <p:grpSp>
        <p:nvGrpSpPr>
          <p:cNvPr id="3" name="Group 2"/>
          <p:cNvGrpSpPr/>
          <p:nvPr/>
        </p:nvGrpSpPr>
        <p:grpSpPr>
          <a:xfrm>
            <a:off x="482981" y="1531181"/>
            <a:ext cx="4580970" cy="1966997"/>
            <a:chOff x="544383" y="2238899"/>
            <a:chExt cx="4019266" cy="1966997"/>
          </a:xfrm>
        </p:grpSpPr>
        <p:sp>
          <p:nvSpPr>
            <p:cNvPr id="18" name="Rectangle 17"/>
            <p:cNvSpPr/>
            <p:nvPr/>
          </p:nvSpPr>
          <p:spPr>
            <a:xfrm>
              <a:off x="653005" y="2266904"/>
              <a:ext cx="3910644" cy="1938992"/>
            </a:xfrm>
            <a:prstGeom prst="rect">
              <a:avLst/>
            </a:prstGeom>
          </p:spPr>
          <p:txBody>
            <a:bodyPr wrap="square">
              <a:spAutoFit/>
            </a:bodyPr>
            <a:lstStyle/>
            <a:p>
              <a:r>
                <a:rPr lang="en-US" sz="3000" dirty="0">
                  <a:latin typeface="+mj-lt"/>
                </a:rPr>
                <a:t>U.S. 15-year-old students’ average score </a:t>
              </a:r>
              <a:r>
                <a:rPr lang="en-US" sz="3000" b="1" dirty="0">
                  <a:solidFill>
                    <a:schemeClr val="tx2"/>
                  </a:solidFill>
                  <a:latin typeface="+mj-lt"/>
                </a:rPr>
                <a:t>not different </a:t>
              </a:r>
              <a:r>
                <a:rPr lang="en-US" sz="3000" dirty="0">
                  <a:latin typeface="+mj-lt"/>
                </a:rPr>
                <a:t>than OECD average</a:t>
              </a:r>
            </a:p>
          </p:txBody>
        </p:sp>
        <p:grpSp>
          <p:nvGrpSpPr>
            <p:cNvPr id="20" name="Group 19"/>
            <p:cNvGrpSpPr/>
            <p:nvPr/>
          </p:nvGrpSpPr>
          <p:grpSpPr>
            <a:xfrm>
              <a:off x="544383" y="2238899"/>
              <a:ext cx="555171" cy="478972"/>
              <a:chOff x="348343" y="1850571"/>
              <a:chExt cx="555171" cy="478972"/>
            </a:xfrm>
          </p:grpSpPr>
          <p:cxnSp>
            <p:nvCxnSpPr>
              <p:cNvPr id="23" name="Straight Connector 22"/>
              <p:cNvCxnSpPr/>
              <p:nvPr/>
            </p:nvCxnSpPr>
            <p:spPr>
              <a:xfrm>
                <a:off x="348343" y="1850571"/>
                <a:ext cx="0" cy="478972"/>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348343" y="1850571"/>
                <a:ext cx="555171" cy="0"/>
              </a:xfrm>
              <a:prstGeom prst="line">
                <a:avLst/>
              </a:prstGeom>
              <a:ln w="38100">
                <a:solidFill>
                  <a:srgbClr val="27A99A"/>
                </a:solidFill>
              </a:ln>
            </p:spPr>
            <p:style>
              <a:lnRef idx="1">
                <a:schemeClr val="accent2"/>
              </a:lnRef>
              <a:fillRef idx="0">
                <a:schemeClr val="accent2"/>
              </a:fillRef>
              <a:effectRef idx="0">
                <a:schemeClr val="accent2"/>
              </a:effectRef>
              <a:fontRef idx="minor">
                <a:schemeClr val="tx1"/>
              </a:fontRef>
            </p:style>
          </p:cxnSp>
        </p:grpSp>
        <p:grpSp>
          <p:nvGrpSpPr>
            <p:cNvPr id="26" name="Group 25"/>
            <p:cNvGrpSpPr/>
            <p:nvPr/>
          </p:nvGrpSpPr>
          <p:grpSpPr>
            <a:xfrm flipH="1" flipV="1">
              <a:off x="4073890" y="3210273"/>
              <a:ext cx="468085" cy="479901"/>
              <a:chOff x="3589083" y="5753925"/>
              <a:chExt cx="555171" cy="478972"/>
            </a:xfrm>
          </p:grpSpPr>
          <p:cxnSp>
            <p:nvCxnSpPr>
              <p:cNvPr id="27" name="Straight Connector 26"/>
              <p:cNvCxnSpPr/>
              <p:nvPr/>
            </p:nvCxnSpPr>
            <p:spPr>
              <a:xfrm>
                <a:off x="3589084" y="5753925"/>
                <a:ext cx="0" cy="478972"/>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3589083" y="5753925"/>
                <a:ext cx="555171" cy="0"/>
              </a:xfrm>
              <a:prstGeom prst="line">
                <a:avLst/>
              </a:prstGeom>
              <a:ln w="28575">
                <a:solidFill>
                  <a:srgbClr val="27A99A"/>
                </a:solidFill>
              </a:ln>
            </p:spPr>
            <p:style>
              <a:lnRef idx="1">
                <a:schemeClr val="accent2"/>
              </a:lnRef>
              <a:fillRef idx="0">
                <a:schemeClr val="accent2"/>
              </a:fillRef>
              <a:effectRef idx="0">
                <a:schemeClr val="accent2"/>
              </a:effectRef>
              <a:fontRef idx="minor">
                <a:schemeClr val="tx1"/>
              </a:fontRef>
            </p:style>
          </p:cxnSp>
        </p:grpSp>
      </p:grpSp>
      <p:graphicFrame>
        <p:nvGraphicFramePr>
          <p:cNvPr id="30" name="Content Placeholder 6"/>
          <p:cNvGraphicFramePr>
            <a:graphicFrameLocks/>
          </p:cNvGraphicFramePr>
          <p:nvPr>
            <p:extLst/>
          </p:nvPr>
        </p:nvGraphicFramePr>
        <p:xfrm>
          <a:off x="5603846" y="886075"/>
          <a:ext cx="2679192" cy="5528283"/>
        </p:xfrm>
        <a:graphic>
          <a:graphicData uri="http://schemas.openxmlformats.org/drawingml/2006/table">
            <a:tbl>
              <a:tblPr firstRow="1" bandRow="1"/>
              <a:tblGrid>
                <a:gridCol w="1861666">
                  <a:extLst>
                    <a:ext uri="{9D8B030D-6E8A-4147-A177-3AD203B41FA5}">
                      <a16:colId xmlns:a16="http://schemas.microsoft.com/office/drawing/2014/main" xmlns="" val="20000"/>
                    </a:ext>
                  </a:extLst>
                </a:gridCol>
                <a:gridCol w="817526">
                  <a:extLst>
                    <a:ext uri="{9D8B030D-6E8A-4147-A177-3AD203B41FA5}">
                      <a16:colId xmlns:a16="http://schemas.microsoft.com/office/drawing/2014/main" xmlns="" val="20001"/>
                    </a:ext>
                  </a:extLst>
                </a:gridCol>
              </a:tblGrid>
              <a:tr h="436245">
                <a:tc gridSpan="2">
                  <a:txBody>
                    <a:bodyPr/>
                    <a:lstStyle/>
                    <a:p>
                      <a:pPr marL="0" algn="ctr" defTabSz="914400" rtl="0" eaLnBrk="1" fontAlgn="b" latinLnBrk="0" hangingPunct="1"/>
                      <a:r>
                        <a:rPr lang="en-US" sz="1400" b="1" kern="1200" dirty="0">
                          <a:solidFill>
                            <a:schemeClr val="bg1"/>
                          </a:solidFill>
                          <a:latin typeface="Arial Narrow" panose="020B0606020202030204" pitchFamily="34" charset="0"/>
                          <a:ea typeface="+mn-ea"/>
                          <a:cs typeface="+mn-cs"/>
                        </a:rPr>
                        <a:t>Average Score Higher </a:t>
                      </a:r>
                    </a:p>
                    <a:p>
                      <a:pPr marL="0" algn="ctr" defTabSz="914400" rtl="0" eaLnBrk="1" fontAlgn="b" latinLnBrk="0" hangingPunct="1"/>
                      <a:r>
                        <a:rPr lang="en-US" sz="1400" b="1" kern="1200" dirty="0">
                          <a:solidFill>
                            <a:schemeClr val="bg1"/>
                          </a:solidFill>
                          <a:latin typeface="Arial Narrow" panose="020B0606020202030204" pitchFamily="34" charset="0"/>
                          <a:ea typeface="+mn-ea"/>
                          <a:cs typeface="+mn-cs"/>
                        </a:rPr>
                        <a:t>than U.S. Average</a:t>
                      </a:r>
                    </a:p>
                  </a:txBody>
                  <a:tcPr marR="9525" marT="9525" marB="0" anchor="ctr">
                    <a:lnL w="12700" cmpd="sng">
                      <a:noFill/>
                    </a:lnL>
                    <a:lnR w="12700"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algn="l"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2923853992"/>
                  </a:ext>
                </a:extLst>
              </a:tr>
              <a:tr h="2828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Singapore</a:t>
                      </a:r>
                    </a:p>
                  </a:txBody>
                  <a:tcPr marR="9525" marT="9525" marB="0" anchor="ctr">
                    <a:lnL w="12700" cmpd="sng">
                      <a:solidFill>
                        <a:sysClr val="window" lastClr="FFFFFF"/>
                      </a:solidFill>
                    </a:lnL>
                    <a:lnR w="12700" cmpd="sng">
                      <a:solidFill>
                        <a:sysClr val="window" lastClr="FFFFFF"/>
                      </a:solidFill>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556</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Japan</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538</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1"/>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Estonia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534</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2"/>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Chinese Taipei</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532</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3"/>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Finland</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531</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4"/>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Macau (China)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5"/>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Canada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528</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6"/>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Vietnam</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525</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7"/>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Hong Kong (China)</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523</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8"/>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mj-lt"/>
                          <a:ea typeface="+mn-ea"/>
                          <a:cs typeface="+mn-cs"/>
                        </a:rPr>
                        <a:t>B-S-J-G (China)</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518</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9"/>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Korea,</a:t>
                      </a:r>
                      <a:r>
                        <a:rPr lang="en-US" sz="1400" b="0" kern="1200" baseline="0" dirty="0">
                          <a:solidFill>
                            <a:schemeClr val="tx1"/>
                          </a:solidFill>
                          <a:latin typeface="+mj-lt"/>
                          <a:ea typeface="+mn-ea"/>
                          <a:cs typeface="+mn-cs"/>
                        </a:rPr>
                        <a:t> Republic of</a:t>
                      </a:r>
                      <a:endParaRPr lang="en-US" sz="1400" b="0" kern="1200" dirty="0">
                        <a:solidFill>
                          <a:schemeClr val="tx1"/>
                        </a:solidFill>
                        <a:latin typeface="+mj-lt"/>
                        <a:ea typeface="+mn-ea"/>
                        <a:cs typeface="+mn-cs"/>
                      </a:endParaRP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516</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0"/>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New Zealand</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513</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1"/>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Slovenia</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513</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2"/>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Australia                 </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510</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3"/>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United Kingdom</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4"/>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Germany</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5"/>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Netherlands</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6"/>
                  </a:ext>
                </a:extLst>
              </a:tr>
              <a:tr h="2828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Switzerland</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506</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17"/>
                  </a:ext>
                </a:extLst>
              </a:tr>
            </a:tbl>
          </a:graphicData>
        </a:graphic>
      </p:graphicFrame>
      <p:graphicFrame>
        <p:nvGraphicFramePr>
          <p:cNvPr id="31" name="Content Placeholder 6"/>
          <p:cNvGraphicFramePr>
            <a:graphicFrameLocks/>
          </p:cNvGraphicFramePr>
          <p:nvPr>
            <p:extLst/>
          </p:nvPr>
        </p:nvGraphicFramePr>
        <p:xfrm>
          <a:off x="8647649" y="1361154"/>
          <a:ext cx="2680865" cy="4515639"/>
        </p:xfrm>
        <a:graphic>
          <a:graphicData uri="http://schemas.openxmlformats.org/drawingml/2006/table">
            <a:tbl>
              <a:tblPr firstRow="1" bandRow="1"/>
              <a:tblGrid>
                <a:gridCol w="1971338">
                  <a:extLst>
                    <a:ext uri="{9D8B030D-6E8A-4147-A177-3AD203B41FA5}">
                      <a16:colId xmlns:a16="http://schemas.microsoft.com/office/drawing/2014/main" xmlns="" val="20000"/>
                    </a:ext>
                  </a:extLst>
                </a:gridCol>
                <a:gridCol w="709527">
                  <a:extLst>
                    <a:ext uri="{9D8B030D-6E8A-4147-A177-3AD203B41FA5}">
                      <a16:colId xmlns:a16="http://schemas.microsoft.com/office/drawing/2014/main" xmlns="" val="20001"/>
                    </a:ext>
                  </a:extLst>
                </a:gridCol>
              </a:tblGrid>
              <a:tr h="477073">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kern="1200" dirty="0">
                          <a:solidFill>
                            <a:schemeClr val="bg1"/>
                          </a:solidFill>
                          <a:latin typeface="Arial Narrow" panose="020B0606020202030204" pitchFamily="34" charset="0"/>
                          <a:ea typeface="+mn-ea"/>
                          <a:cs typeface="+mn-cs"/>
                        </a:rPr>
                        <a:t>Average Score Not Measurably</a:t>
                      </a:r>
                      <a:r>
                        <a:rPr lang="en-US" sz="1400" b="1" kern="1200" baseline="0" dirty="0">
                          <a:solidFill>
                            <a:schemeClr val="bg1"/>
                          </a:solidFill>
                          <a:latin typeface="Arial Narrow" panose="020B0606020202030204" pitchFamily="34" charset="0"/>
                          <a:ea typeface="+mn-ea"/>
                          <a:cs typeface="+mn-cs"/>
                        </a:rPr>
                        <a:t> Different than U.S. Average</a:t>
                      </a:r>
                      <a:endParaRPr lang="en-US" sz="1400" b="0" kern="1200" dirty="0">
                        <a:solidFill>
                          <a:schemeClr val="bg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algn="l" defTabSz="914400" rtl="0" eaLnBrk="1" fontAlgn="b" latinLnBrk="0" hangingPunct="1"/>
                      <a:endParaRPr lang="en-US" sz="1600" b="0" kern="1200" dirty="0">
                        <a:solidFill>
                          <a:schemeClr val="tx1"/>
                        </a:solidFill>
                        <a:latin typeface="Calibri Light" panose="020F0302020204030204" pitchFamily="34" charset="0"/>
                        <a:ea typeface="+mn-ea"/>
                        <a:cs typeface="+mn-cs"/>
                      </a:endParaRPr>
                    </a:p>
                  </a:txBody>
                  <a:tcPr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668590328"/>
                  </a:ext>
                </a:extLst>
              </a:tr>
              <a:tr h="2884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Ireland</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503</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Belgium</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502</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1"/>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Denmark</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502</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Poland</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501</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3"/>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Portugal</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501</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4"/>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Norway</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498</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5"/>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1" kern="1200" dirty="0">
                          <a:solidFill>
                            <a:schemeClr val="bg1"/>
                          </a:solidFill>
                          <a:latin typeface="+mj-lt"/>
                          <a:ea typeface="+mn-ea"/>
                          <a:cs typeface="+mn-cs"/>
                        </a:rPr>
                        <a:t>United States</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99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1" kern="1200" dirty="0">
                          <a:solidFill>
                            <a:schemeClr val="bg1"/>
                          </a:solidFill>
                          <a:latin typeface="+mj-lt"/>
                          <a:ea typeface="+mn-ea"/>
                          <a:cs typeface="+mn-cs"/>
                        </a:rPr>
                        <a:t>496</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A99A"/>
                    </a:solidFill>
                  </a:tcPr>
                </a:tc>
                <a:extLst>
                  <a:ext uri="{0D108BD9-81ED-4DB2-BD59-A6C34878D82A}">
                    <a16:rowId xmlns:a16="http://schemas.microsoft.com/office/drawing/2014/main" xmlns="" val="10006"/>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Austria</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495</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7"/>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France</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495</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8"/>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1" kern="1200" dirty="0">
                          <a:solidFill>
                            <a:schemeClr val="bg1"/>
                          </a:solidFill>
                          <a:latin typeface="+mj-lt"/>
                          <a:ea typeface="+mn-ea"/>
                          <a:cs typeface="+mn-cs"/>
                        </a:rPr>
                        <a:t>OECD Average</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7A99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1" kern="1200" dirty="0">
                          <a:solidFill>
                            <a:schemeClr val="bg1"/>
                          </a:solidFill>
                          <a:latin typeface="+mj-lt"/>
                          <a:ea typeface="+mn-ea"/>
                          <a:cs typeface="+mn-cs"/>
                        </a:rPr>
                        <a:t>493</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7A99A"/>
                    </a:solidFill>
                  </a:tcPr>
                </a:tc>
                <a:extLst>
                  <a:ext uri="{0D108BD9-81ED-4DB2-BD59-A6C34878D82A}">
                    <a16:rowId xmlns:a16="http://schemas.microsoft.com/office/drawing/2014/main" xmlns="" val="10009"/>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Sweden</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493</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0"/>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Czech Republic</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493</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1"/>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Spain</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493</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2"/>
                  </a:ext>
                </a:extLst>
              </a:tr>
              <a:tr h="2884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kern="1200" dirty="0">
                          <a:solidFill>
                            <a:schemeClr val="tx1"/>
                          </a:solidFill>
                          <a:latin typeface="+mj-lt"/>
                          <a:ea typeface="+mn-ea"/>
                          <a:cs typeface="+mn-cs"/>
                        </a:rPr>
                        <a:t>Latvia</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mj-lt"/>
                          <a:ea typeface="+mn-ea"/>
                          <a:cs typeface="+mn-cs"/>
                        </a:rPr>
                        <a:t>490</a:t>
                      </a:r>
                    </a:p>
                  </a:txBody>
                  <a:tcPr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13"/>
                  </a:ext>
                </a:extLst>
              </a:tr>
            </a:tbl>
          </a:graphicData>
        </a:graphic>
      </p:graphicFrame>
      <p:sp>
        <p:nvSpPr>
          <p:cNvPr id="2" name="TextBox 1"/>
          <p:cNvSpPr txBox="1"/>
          <p:nvPr/>
        </p:nvSpPr>
        <p:spPr>
          <a:xfrm>
            <a:off x="1821343" y="6444924"/>
            <a:ext cx="5091242" cy="276999"/>
          </a:xfrm>
          <a:prstGeom prst="rect">
            <a:avLst/>
          </a:prstGeom>
          <a:noFill/>
        </p:spPr>
        <p:txBody>
          <a:bodyPr wrap="square" rtlCol="0">
            <a:spAutoFit/>
          </a:bodyPr>
          <a:lstStyle/>
          <a:p>
            <a:r>
              <a:rPr lang="en-US" sz="1200" b="1" dirty="0">
                <a:latin typeface="+mj-lt"/>
              </a:rPr>
              <a:t>Note: </a:t>
            </a:r>
            <a:r>
              <a:rPr lang="en-US" sz="1200" i="1" dirty="0">
                <a:latin typeface="+mj-lt"/>
              </a:rPr>
              <a:t>Italics</a:t>
            </a:r>
            <a:r>
              <a:rPr lang="en-US" sz="1200" b="1" i="1" dirty="0">
                <a:latin typeface="+mj-lt"/>
              </a:rPr>
              <a:t> </a:t>
            </a:r>
            <a:r>
              <a:rPr lang="en-US" sz="1200" dirty="0">
                <a:latin typeface="+mj-lt"/>
              </a:rPr>
              <a:t>indicate non-OECD countries and education systems.</a:t>
            </a:r>
            <a:endParaRPr lang="en-US" sz="1200" b="1" i="1" dirty="0">
              <a:latin typeface="+mj-lt"/>
            </a:endParaRPr>
          </a:p>
        </p:txBody>
      </p:sp>
      <p:grpSp>
        <p:nvGrpSpPr>
          <p:cNvPr id="5" name="Group 4"/>
          <p:cNvGrpSpPr/>
          <p:nvPr/>
        </p:nvGrpSpPr>
        <p:grpSpPr>
          <a:xfrm>
            <a:off x="1159621" y="3739320"/>
            <a:ext cx="2599398" cy="1110499"/>
            <a:chOff x="1245788" y="4510299"/>
            <a:chExt cx="2250558" cy="1027319"/>
          </a:xfrm>
        </p:grpSpPr>
        <p:grpSp>
          <p:nvGrpSpPr>
            <p:cNvPr id="4" name="Group 3"/>
            <p:cNvGrpSpPr/>
            <p:nvPr/>
          </p:nvGrpSpPr>
          <p:grpSpPr>
            <a:xfrm>
              <a:off x="1245788" y="4510299"/>
              <a:ext cx="2250558" cy="1027319"/>
              <a:chOff x="1245788" y="4510299"/>
              <a:chExt cx="2250558" cy="1027319"/>
            </a:xfrm>
          </p:grpSpPr>
          <p:graphicFrame>
            <p:nvGraphicFramePr>
              <p:cNvPr id="39" name="Content Placeholder 6"/>
              <p:cNvGraphicFramePr>
                <a:graphicFrameLocks/>
              </p:cNvGraphicFramePr>
              <p:nvPr>
                <p:extLst>
                  <p:ext uri="{D42A27DB-BD31-4B8C-83A1-F6EECF244321}">
                    <p14:modId xmlns:p14="http://schemas.microsoft.com/office/powerpoint/2010/main" val="1555411793"/>
                  </p:ext>
                </p:extLst>
              </p:nvPr>
            </p:nvGraphicFramePr>
            <p:xfrm>
              <a:off x="1245788" y="4510299"/>
              <a:ext cx="2250558" cy="1027319"/>
            </p:xfrm>
            <a:graphic>
              <a:graphicData uri="http://schemas.openxmlformats.org/drawingml/2006/table">
                <a:tbl>
                  <a:tblPr firstRow="1" bandRow="1"/>
                  <a:tblGrid>
                    <a:gridCol w="1679558">
                      <a:extLst>
                        <a:ext uri="{9D8B030D-6E8A-4147-A177-3AD203B41FA5}">
                          <a16:colId xmlns:a16="http://schemas.microsoft.com/office/drawing/2014/main" xmlns="" val="20000"/>
                        </a:ext>
                      </a:extLst>
                    </a:gridCol>
                    <a:gridCol w="604509">
                      <a:extLst>
                        <a:ext uri="{9D8B030D-6E8A-4147-A177-3AD203B41FA5}">
                          <a16:colId xmlns:a16="http://schemas.microsoft.com/office/drawing/2014/main" xmlns="" val="20001"/>
                        </a:ext>
                      </a:extLst>
                    </a:gridCol>
                    <a:gridCol w="315331">
                      <a:extLst>
                        <a:ext uri="{9D8B030D-6E8A-4147-A177-3AD203B41FA5}">
                          <a16:colId xmlns:a16="http://schemas.microsoft.com/office/drawing/2014/main" xmlns="" val="3739594125"/>
                        </a:ext>
                      </a:extLst>
                    </a:gridCol>
                  </a:tblGrid>
                  <a:tr h="288469">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kern="1200" dirty="0">
                              <a:solidFill>
                                <a:schemeClr val="tx1"/>
                              </a:solidFill>
                              <a:latin typeface="Arial Narrow" panose="020B0606020202030204" pitchFamily="34" charset="0"/>
                              <a:ea typeface="+mn-ea"/>
                              <a:cs typeface="+mn-cs"/>
                            </a:rPr>
                            <a:t>U.S. States and Territories</a:t>
                          </a:r>
                          <a:endParaRPr lang="en-US" sz="1400" b="0" kern="1200" dirty="0">
                            <a:solidFill>
                              <a:schemeClr val="tx1"/>
                            </a:solidFill>
                            <a:latin typeface="Calibri Light" panose="020F0302020204030204" pitchFamily="34" charset="0"/>
                            <a:ea typeface="+mn-ea"/>
                            <a:cs typeface="+mn-cs"/>
                          </a:endParaRPr>
                        </a:p>
                      </a:txBody>
                      <a:tcPr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914400" rtl="0" eaLnBrk="1" fontAlgn="b" latinLnBrk="0" hangingPunct="1"/>
                          <a:endParaRPr lang="en-US" sz="1600" b="0" kern="1200" dirty="0">
                            <a:solidFill>
                              <a:schemeClr val="tx1"/>
                            </a:solidFill>
                            <a:latin typeface="Calibri Light" panose="020F0302020204030204" pitchFamily="34" charset="0"/>
                            <a:ea typeface="+mn-ea"/>
                            <a:cs typeface="+mn-cs"/>
                          </a:endParaRPr>
                        </a:p>
                      </a:txBody>
                      <a:tcPr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b="0" kern="1200" dirty="0">
                            <a:solidFill>
                              <a:schemeClr val="tx1"/>
                            </a:solidFill>
                            <a:latin typeface="Calibri Light" panose="020F0302020204030204" pitchFamily="34" charset="0"/>
                            <a:ea typeface="+mn-ea"/>
                            <a:cs typeface="+mn-cs"/>
                          </a:endParaRPr>
                        </a:p>
                      </a:txBody>
                      <a:tcPr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68590328"/>
                      </a:ext>
                    </a:extLst>
                  </a:tr>
                  <a:tr h="27401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fontAlgn="b" latinLnBrk="0" hangingPunct="1"/>
                          <a:r>
                            <a:rPr lang="en-US" sz="1400" b="0" i="1" kern="1200" dirty="0">
                              <a:solidFill>
                                <a:schemeClr val="tx1"/>
                              </a:solidFill>
                              <a:latin typeface="Calibri Light" panose="020F0302020204030204" pitchFamily="34" charset="0"/>
                              <a:ea typeface="+mn-ea"/>
                              <a:cs typeface="+mn-cs"/>
                            </a:rPr>
                            <a:t>Massachusetts</a:t>
                          </a: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fontAlgn="b" latinLnBrk="0" hangingPunct="1"/>
                          <a:r>
                            <a:rPr lang="en-US" sz="1400" b="0" kern="1200" dirty="0">
                              <a:solidFill>
                                <a:schemeClr val="tx1"/>
                              </a:solidFill>
                              <a:latin typeface="Calibri Light" panose="020F0302020204030204" pitchFamily="34" charset="0"/>
                              <a:ea typeface="+mn-ea"/>
                              <a:cs typeface="+mn-cs"/>
                            </a:rPr>
                            <a:t>529</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274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Calibri Light" panose="020F0302020204030204" pitchFamily="34" charset="0"/>
                              <a:ea typeface="+mn-ea"/>
                              <a:cs typeface="+mn-cs"/>
                            </a:rPr>
                            <a:t>North</a:t>
                          </a:r>
                          <a:r>
                            <a:rPr lang="en-US" sz="1400" b="0" i="1" kern="1200" baseline="0" dirty="0">
                              <a:solidFill>
                                <a:schemeClr val="tx1"/>
                              </a:solidFill>
                              <a:latin typeface="Calibri Light" panose="020F0302020204030204" pitchFamily="34" charset="0"/>
                              <a:ea typeface="+mn-ea"/>
                              <a:cs typeface="+mn-cs"/>
                            </a:rPr>
                            <a:t> Carolina</a:t>
                          </a:r>
                          <a:endParaRPr lang="en-US" sz="1400" b="0" i="1"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Calibri Light" panose="020F0302020204030204" pitchFamily="34" charset="0"/>
                              <a:ea typeface="+mn-ea"/>
                              <a:cs typeface="+mn-cs"/>
                            </a:rPr>
                            <a:t>502</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1"/>
                      </a:ext>
                    </a:extLst>
                  </a:tr>
                  <a:tr h="274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400" b="0" i="1" kern="1200" dirty="0">
                              <a:solidFill>
                                <a:schemeClr val="tx1"/>
                              </a:solidFill>
                              <a:latin typeface="Calibri Light" panose="020F0302020204030204" pitchFamily="34" charset="0"/>
                              <a:ea typeface="+mn-ea"/>
                              <a:cs typeface="+mn-cs"/>
                            </a:rPr>
                            <a:t>Puerto</a:t>
                          </a:r>
                          <a:r>
                            <a:rPr lang="en-US" sz="1400" b="0" i="1" kern="1200" baseline="0" dirty="0">
                              <a:solidFill>
                                <a:schemeClr val="tx1"/>
                              </a:solidFill>
                              <a:latin typeface="Calibri Light" panose="020F0302020204030204" pitchFamily="34" charset="0"/>
                              <a:ea typeface="+mn-ea"/>
                              <a:cs typeface="+mn-cs"/>
                            </a:rPr>
                            <a:t> Rico</a:t>
                          </a:r>
                          <a:endParaRPr lang="en-US" sz="1400" b="0" i="1"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b="0" kern="1200" dirty="0">
                              <a:solidFill>
                                <a:schemeClr val="tx1"/>
                              </a:solidFill>
                              <a:latin typeface="Calibri Light" panose="020F0302020204030204" pitchFamily="34" charset="0"/>
                              <a:ea typeface="+mn-ea"/>
                              <a:cs typeface="+mn-cs"/>
                            </a:rPr>
                            <a:t>403</a:t>
                          </a:r>
                        </a:p>
                      </a:txBody>
                      <a:tcPr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endParaRPr lang="en-US" sz="1400" b="0" kern="1200" dirty="0">
                            <a:solidFill>
                              <a:schemeClr val="tx1"/>
                            </a:solidFill>
                            <a:latin typeface="Calibri Light" panose="020F0302020204030204" pitchFamily="34" charset="0"/>
                            <a:ea typeface="+mn-ea"/>
                            <a:cs typeface="+mn-cs"/>
                          </a:endParaRPr>
                        </a:p>
                      </a:txBody>
                      <a:tcPr marR="9525" marT="9525" marB="0" anchor="ctr">
                        <a:lnL w="12700" cmpd="sng">
                          <a:solidFill>
                            <a:sysClr val="window" lastClr="FFFFFF"/>
                          </a:solidFill>
                        </a:lnL>
                        <a:lnR w="12700" cmpd="sng">
                          <a:solidFill>
                            <a:sysClr val="window" lastClr="FFFFFF"/>
                          </a:solid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pic>
            <p:nvPicPr>
              <p:cNvPr id="17" name="Picture 16"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167" y="5315709"/>
                <a:ext cx="164592" cy="1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7590" y="4828284"/>
              <a:ext cx="164592" cy="15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2" name="Table 21"/>
          <p:cNvGraphicFramePr>
            <a:graphicFrameLocks noGrp="1"/>
          </p:cNvGraphicFramePr>
          <p:nvPr>
            <p:extLst/>
          </p:nvPr>
        </p:nvGraphicFramePr>
        <p:xfrm>
          <a:off x="1159620" y="4957606"/>
          <a:ext cx="2619339" cy="983454"/>
        </p:xfrm>
        <a:graphic>
          <a:graphicData uri="http://schemas.openxmlformats.org/drawingml/2006/table">
            <a:tbl>
              <a:tblPr firstRow="1" bandRow="1">
                <a:tableStyleId>{5C22544A-7EE6-4342-B048-85BDC9FD1C3A}</a:tableStyleId>
              </a:tblPr>
              <a:tblGrid>
                <a:gridCol w="2619339">
                  <a:extLst>
                    <a:ext uri="{9D8B030D-6E8A-4147-A177-3AD203B41FA5}">
                      <a16:colId xmlns:a16="http://schemas.microsoft.com/office/drawing/2014/main" xmlns="" val="3109035226"/>
                    </a:ext>
                  </a:extLst>
                </a:gridCol>
              </a:tblGrid>
              <a:tr h="313002">
                <a:tc>
                  <a:txBody>
                    <a:bodyPr/>
                    <a:lstStyle/>
                    <a:p>
                      <a:r>
                        <a:rPr lang="en-US" sz="1200" dirty="0">
                          <a:latin typeface="Calibri Light" panose="020F0302020204030204" pitchFamily="34" charset="0"/>
                        </a:rPr>
                        <a:t>Key</a:t>
                      </a:r>
                    </a:p>
                  </a:txBody>
                  <a:tcPr/>
                </a:tc>
                <a:extLst>
                  <a:ext uri="{0D108BD9-81ED-4DB2-BD59-A6C34878D82A}">
                    <a16:rowId xmlns:a16="http://schemas.microsoft.com/office/drawing/2014/main" xmlns="" val="3051919971"/>
                  </a:ext>
                </a:extLst>
              </a:tr>
              <a:tr h="335226">
                <a:tc>
                  <a:txBody>
                    <a:bodyPr/>
                    <a:lstStyle/>
                    <a:p>
                      <a:r>
                        <a:rPr lang="en-US" sz="1000" dirty="0">
                          <a:latin typeface="+mj-lt"/>
                        </a:rPr>
                        <a:t>         Average</a:t>
                      </a:r>
                      <a:r>
                        <a:rPr lang="en-US" sz="1000" baseline="0" dirty="0">
                          <a:latin typeface="+mj-lt"/>
                        </a:rPr>
                        <a:t> score </a:t>
                      </a:r>
                      <a:r>
                        <a:rPr lang="en-US" sz="1000" b="1" baseline="0" dirty="0">
                          <a:latin typeface="+mj-lt"/>
                        </a:rPr>
                        <a:t>higher</a:t>
                      </a:r>
                      <a:r>
                        <a:rPr lang="en-US" sz="1000" baseline="0" dirty="0">
                          <a:latin typeface="+mj-lt"/>
                        </a:rPr>
                        <a:t> than U.S. average </a:t>
                      </a:r>
                      <a:endParaRPr lang="en-US" sz="1000" dirty="0">
                        <a:latin typeface="+mj-lt"/>
                      </a:endParaRPr>
                    </a:p>
                  </a:txBody>
                  <a:tcPr anchor="ctr">
                    <a:solidFill>
                      <a:schemeClr val="accent1">
                        <a:lumMod val="40000"/>
                        <a:lumOff val="60000"/>
                      </a:schemeClr>
                    </a:solidFill>
                  </a:tcPr>
                </a:tc>
                <a:extLst>
                  <a:ext uri="{0D108BD9-81ED-4DB2-BD59-A6C34878D82A}">
                    <a16:rowId xmlns:a16="http://schemas.microsoft.com/office/drawing/2014/main" xmlns="" val="488602920"/>
                  </a:ext>
                </a:extLst>
              </a:tr>
              <a:tr h="335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j-lt"/>
                        </a:rPr>
                        <a:t>        </a:t>
                      </a:r>
                      <a:r>
                        <a:rPr lang="en-US" sz="1000" baseline="0" dirty="0">
                          <a:latin typeface="+mj-lt"/>
                        </a:rPr>
                        <a:t> </a:t>
                      </a:r>
                      <a:r>
                        <a:rPr lang="en-US" sz="1000" dirty="0">
                          <a:latin typeface="+mj-lt"/>
                        </a:rPr>
                        <a:t>Average</a:t>
                      </a:r>
                      <a:r>
                        <a:rPr lang="en-US" sz="1000" baseline="0" dirty="0">
                          <a:latin typeface="+mj-lt"/>
                        </a:rPr>
                        <a:t> score is </a:t>
                      </a:r>
                      <a:r>
                        <a:rPr lang="en-US" sz="1000" b="1" baseline="0" dirty="0">
                          <a:latin typeface="+mj-lt"/>
                        </a:rPr>
                        <a:t>lower</a:t>
                      </a:r>
                      <a:r>
                        <a:rPr lang="en-US" sz="1000" baseline="0" dirty="0">
                          <a:latin typeface="+mj-lt"/>
                        </a:rPr>
                        <a:t> than U.S. average</a:t>
                      </a:r>
                      <a:endParaRPr lang="en-US" sz="1000" dirty="0">
                        <a:latin typeface="+mj-lt"/>
                      </a:endParaRPr>
                    </a:p>
                  </a:txBody>
                  <a:tcPr anchor="ctr">
                    <a:solidFill>
                      <a:schemeClr val="accent2">
                        <a:lumMod val="40000"/>
                        <a:lumOff val="60000"/>
                      </a:schemeClr>
                    </a:solidFill>
                  </a:tcPr>
                </a:tc>
                <a:extLst>
                  <a:ext uri="{0D108BD9-81ED-4DB2-BD59-A6C34878D82A}">
                    <a16:rowId xmlns:a16="http://schemas.microsoft.com/office/drawing/2014/main" xmlns="" val="498145438"/>
                  </a:ext>
                </a:extLst>
              </a:tr>
            </a:tbl>
          </a:graphicData>
        </a:graphic>
      </p:graphicFrame>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8986" y="5835965"/>
            <a:ext cx="569423" cy="828163"/>
          </a:xfrm>
          <a:prstGeom prst="rect">
            <a:avLst/>
          </a:prstGeom>
        </p:spPr>
      </p:pic>
      <p:pic>
        <p:nvPicPr>
          <p:cNvPr id="29" name="Picture 28"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048" y="5327427"/>
            <a:ext cx="164592" cy="15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048" y="5691754"/>
            <a:ext cx="164592" cy="1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499" y="6229350"/>
            <a:ext cx="1630844"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1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08261EFD346C458A2509D44B059D4D" ma:contentTypeVersion="0" ma:contentTypeDescription="Create a new document." ma:contentTypeScope="" ma:versionID="7eb2c31f8cd5a566f751c84019c9b7e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735B6-CC07-4AAF-9C6F-A88C73E715C5}">
  <ds:schemaRefs>
    <ds:schemaRef ds:uri="http://schemas.microsoft.com/sharepoint/v3/contenttype/forms"/>
  </ds:schemaRefs>
</ds:datastoreItem>
</file>

<file path=customXml/itemProps2.xml><?xml version="1.0" encoding="utf-8"?>
<ds:datastoreItem xmlns:ds="http://schemas.openxmlformats.org/officeDocument/2006/customXml" ds:itemID="{C4446538-9C6A-48D3-A84B-1F1F4DDDA7A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98DEAEB-9D48-45B7-8E73-60E2A3848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30983</TotalTime>
  <Words>2650</Words>
  <Application>Microsoft Office PowerPoint</Application>
  <PresentationFormat>Custom</PresentationFormat>
  <Paragraphs>953</Paragraphs>
  <Slides>34</Slides>
  <Notes>24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6_Office Theme</vt:lpstr>
      <vt:lpstr>9_Office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Program for the International Assessment for Adult Competencies (PIAAC), 2012</dc:title>
  <dc:creator>Emily Pawlowski</dc:creator>
  <cp:lastModifiedBy>Patrick Gonzales</cp:lastModifiedBy>
  <cp:revision>1307</cp:revision>
  <cp:lastPrinted>2016-11-17T01:52:14Z</cp:lastPrinted>
  <dcterms:created xsi:type="dcterms:W3CDTF">2013-09-05T20:14:06Z</dcterms:created>
  <dcterms:modified xsi:type="dcterms:W3CDTF">2016-12-04T00:26:18Z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0x0101000808261EFD346C458A2509D44B059D4D</vt:lpwstr>
  </property>
</Properties>
</file>