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03" r:id="rId5"/>
    <p:sldId id="307" r:id="rId6"/>
    <p:sldId id="322" r:id="rId7"/>
    <p:sldId id="319" r:id="rId8"/>
    <p:sldId id="323" r:id="rId9"/>
    <p:sldId id="325" r:id="rId10"/>
    <p:sldId id="326" r:id="rId11"/>
    <p:sldId id="324" r:id="rId12"/>
    <p:sldId id="327" r:id="rId13"/>
    <p:sldId id="328" r:id="rId14"/>
    <p:sldId id="308" r:id="rId15"/>
    <p:sldId id="301" r:id="rId16"/>
  </p:sldIdLst>
  <p:sldSz cx="9144000" cy="6858000" type="screen4x3"/>
  <p:notesSz cx="7010400" cy="9236075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68744"/>
    <a:srgbClr val="502871"/>
    <a:srgbClr val="0D809D"/>
    <a:srgbClr val="8AA33B"/>
    <a:srgbClr val="45496B"/>
    <a:srgbClr val="7980A3"/>
    <a:srgbClr val="EDEEF3"/>
    <a:srgbClr val="F7F8FB"/>
    <a:srgbClr val="F5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456" autoAdjust="0"/>
    <p:restoredTop sz="91437" autoAdjust="0"/>
  </p:normalViewPr>
  <p:slideViewPr>
    <p:cSldViewPr>
      <p:cViewPr>
        <p:scale>
          <a:sx n="66" d="100"/>
          <a:sy n="66" d="100"/>
        </p:scale>
        <p:origin x="-7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0" d="100"/>
          <a:sy n="80" d="100"/>
        </p:scale>
        <p:origin x="-1464" y="518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D1A7DB7-73B3-4AE0-A842-AAAEEC7C0C42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59C58CA-12E4-4F31-9B48-6F56F73F4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6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33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9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74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4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4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77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9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9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48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9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4" y="2133600"/>
            <a:ext cx="914400" cy="9144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67351" y="2133600"/>
            <a:ext cx="914400" cy="9144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10451" y="2133600"/>
            <a:ext cx="914400" cy="9144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2133600"/>
            <a:ext cx="914400" cy="9144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2133600"/>
            <a:ext cx="329184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957951" y="2045525"/>
            <a:ext cx="384048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101882" tIns="50941" rIns="101882" bIns="50941" rtlCol="0">
            <a:noAutofit/>
          </a:bodyPr>
          <a:lstStyle/>
          <a:p>
            <a:pPr marL="382059" marR="0" lvl="0" indent="-382059" algn="just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9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1" y="6504753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1" y="5181604"/>
            <a:ext cx="1192476" cy="1020733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1704039" y="890650"/>
            <a:ext cx="7162800" cy="785750"/>
          </a:xfrm>
        </p:spPr>
        <p:txBody>
          <a:bodyPr tIns="0" bIns="0">
            <a:noAutofit/>
          </a:bodyPr>
          <a:lstStyle>
            <a:lvl1pPr algn="r">
              <a:defRPr sz="45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  </a:t>
            </a:r>
            <a:endParaRPr lang="en-US" dirty="0"/>
          </a:p>
        </p:txBody>
      </p:sp>
      <p:pic>
        <p:nvPicPr>
          <p:cNvPr id="28" name="Picture 27" descr="edustack.final2.jpg"/>
          <p:cNvPicPr>
            <a:picLocks noChangeAspect="1"/>
          </p:cNvPicPr>
          <p:nvPr userDrawn="1"/>
        </p:nvPicPr>
        <p:blipFill>
          <a:blip r:embed="rId3" cstate="print"/>
          <a:srcRect l="36963" t="3067" r="10274"/>
          <a:stretch>
            <a:fillRect/>
          </a:stretch>
        </p:blipFill>
        <p:spPr>
          <a:xfrm>
            <a:off x="0" y="40578"/>
            <a:ext cx="1524000" cy="6367962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2118360" y="2133600"/>
            <a:ext cx="2834640" cy="9144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4" y="838200"/>
            <a:ext cx="914400" cy="4572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55474" y="838200"/>
            <a:ext cx="914400" cy="4572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10451" y="838200"/>
            <a:ext cx="914400" cy="4572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838200"/>
            <a:ext cx="914400" cy="4572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838200"/>
            <a:ext cx="329184" cy="4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988626" y="762000"/>
            <a:ext cx="381000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101882" tIns="50941" rIns="101882" bIns="50941" rtlCol="0">
            <a:noAutofit/>
          </a:bodyPr>
          <a:lstStyle/>
          <a:p>
            <a:pPr marL="382059" marR="0" lvl="0" indent="-382059" algn="just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9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8448" y="1143004"/>
            <a:ext cx="8534400" cy="4525963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3100" b="1">
                <a:latin typeface="Gill Sans MT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100">
                <a:latin typeface="Gill Sans MT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Courier New" pitchFamily="49" charset="0"/>
              <a:buChar char="o"/>
              <a:defRPr>
                <a:latin typeface="Gill Sans MT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Topic</a:t>
            </a:r>
          </a:p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3749" y="838200"/>
            <a:ext cx="4937760" cy="457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pic>
        <p:nvPicPr>
          <p:cNvPr id="30" name="Picture 29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1" y="5181604"/>
            <a:ext cx="1192476" cy="1020733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7391405" y="5105400"/>
            <a:ext cx="1716974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304800" y="52450"/>
            <a:ext cx="8534400" cy="785750"/>
          </a:xfrm>
        </p:spPr>
        <p:txBody>
          <a:bodyPr tIns="0" bIns="0">
            <a:normAutofit/>
          </a:bodyPr>
          <a:lstStyle>
            <a:lvl1pPr algn="l">
              <a:defRPr sz="40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1" y="6504753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4" y="838200"/>
            <a:ext cx="914400" cy="4572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55474" y="838200"/>
            <a:ext cx="914400" cy="4572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10451" y="838200"/>
            <a:ext cx="914400" cy="4572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838200"/>
            <a:ext cx="914400" cy="4572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838200"/>
            <a:ext cx="329184" cy="4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988626" y="762000"/>
            <a:ext cx="381000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101882" tIns="50941" rIns="101882" bIns="50941" rtlCol="0">
            <a:noAutofit/>
          </a:bodyPr>
          <a:lstStyle/>
          <a:p>
            <a:pPr marL="382059" marR="0" lvl="0" indent="-382059" algn="just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9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143004"/>
            <a:ext cx="8534400" cy="4525963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3100" b="1">
                <a:latin typeface="Gill Sans MT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100">
                <a:latin typeface="Gill Sans MT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Courier New" pitchFamily="49" charset="0"/>
              <a:buChar char="o"/>
              <a:defRPr>
                <a:latin typeface="Gill Sans MT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Topic</a:t>
            </a:r>
          </a:p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3749" y="838200"/>
            <a:ext cx="4937760" cy="457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04800" y="52450"/>
            <a:ext cx="8534400" cy="785750"/>
          </a:xfrm>
        </p:spPr>
        <p:txBody>
          <a:bodyPr tIns="0" bIns="0">
            <a:normAutofit/>
          </a:bodyPr>
          <a:lstStyle>
            <a:lvl1pPr algn="l">
              <a:defRPr sz="40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1" y="6504753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4" y="838200"/>
            <a:ext cx="914400" cy="4572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55474" y="838200"/>
            <a:ext cx="914400" cy="4572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10451" y="838200"/>
            <a:ext cx="914400" cy="4572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838200"/>
            <a:ext cx="914400" cy="4572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838200"/>
            <a:ext cx="329184" cy="4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988626" y="762000"/>
            <a:ext cx="381000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101882" tIns="50941" rIns="101882" bIns="50941" rtlCol="0">
            <a:noAutofit/>
          </a:bodyPr>
          <a:lstStyle/>
          <a:p>
            <a:pPr marL="382059" marR="0" lvl="0" indent="-382059" algn="just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9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04800" y="52450"/>
            <a:ext cx="8534400" cy="785750"/>
          </a:xfrm>
        </p:spPr>
        <p:txBody>
          <a:bodyPr tIns="0" bIns="0">
            <a:normAutofit/>
          </a:bodyPr>
          <a:lstStyle>
            <a:lvl1pPr algn="l">
              <a:defRPr sz="40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23749" y="838200"/>
            <a:ext cx="4937760" cy="457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pic>
        <p:nvPicPr>
          <p:cNvPr id="31" name="Picture 30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1" y="5181604"/>
            <a:ext cx="1192476" cy="1020733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7391405" y="5105400"/>
            <a:ext cx="1716974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1" y="6504753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101882" tIns="50941" rIns="101882" bIns="50941" rtlCol="0">
            <a:noAutofit/>
          </a:bodyPr>
          <a:lstStyle/>
          <a:p>
            <a:pPr marL="382059" marR="0" lvl="0" indent="-382059" algn="just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9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pic>
        <p:nvPicPr>
          <p:cNvPr id="27" name="Picture 26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1" y="5181604"/>
            <a:ext cx="1192476" cy="1020733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7391405" y="5105400"/>
            <a:ext cx="1716974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1" y="6504753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101882" tIns="50941" rIns="101882" bIns="50941" rtlCol="0">
            <a:noAutofit/>
          </a:bodyPr>
          <a:lstStyle/>
          <a:p>
            <a:pPr marL="382059" marR="0" lvl="0" indent="-382059" algn="just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9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1" y="6504753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70" r:id="rId3"/>
    <p:sldLayoutId id="2147483667" r:id="rId4"/>
    <p:sldLayoutId id="2147483666" r:id="rId5"/>
    <p:sldLayoutId id="2147483669" r:id="rId6"/>
  </p:sldLayoutIdLst>
  <p:hf hdr="0"/>
  <p:txStyles>
    <p:titleStyle>
      <a:lvl1pPr algn="ctr" defTabSz="1018824" rtl="0" eaLnBrk="1" latinLnBrk="0" hangingPunct="1">
        <a:spcBef>
          <a:spcPct val="0"/>
        </a:spcBef>
        <a:buNone/>
        <a:defRPr sz="4900" kern="1200" cap="small" baseline="0">
          <a:solidFill>
            <a:schemeClr val="tx1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b="1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icardo.Barrera@labor.idaho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eith.brown@sst-slds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Using DMV Records to Access Social Security Numbers (SSNs)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9274" y="2699850"/>
            <a:ext cx="6781800" cy="1988237"/>
          </a:xfrm>
          <a:prstGeom prst="rect">
            <a:avLst/>
          </a:prstGeom>
        </p:spPr>
        <p:txBody>
          <a:bodyPr wrap="square" lIns="101882" tIns="50941" rIns="101882" bIns="50941">
            <a:noAutofit/>
          </a:bodyPr>
          <a:lstStyle/>
          <a:p>
            <a:pPr lvl="0"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Monday, October 29, 2012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  <a:defRPr/>
            </a:pPr>
            <a:endParaRPr lang="en-US" sz="2700" dirty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spcAft>
                <a:spcPts val="1337"/>
              </a:spcAft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Rico Barrera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, Idaho Department of Labor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Match-Success Rate</a:t>
            </a:r>
          </a:p>
          <a:p>
            <a:endParaRPr lang="en-US" sz="1050" dirty="0" smtClean="0"/>
          </a:p>
          <a:p>
            <a:pPr marL="955148" lvl="1" indent="-509412"/>
            <a:r>
              <a:rPr lang="en-US" dirty="0" smtClean="0"/>
              <a:t>90% success</a:t>
            </a:r>
          </a:p>
          <a:p>
            <a:pPr marL="1400884" lvl="2" indent="-509412"/>
            <a:r>
              <a:rPr lang="en-US" dirty="0" smtClean="0"/>
              <a:t>750,000 Wage records – 1.5 mil DMV records</a:t>
            </a:r>
          </a:p>
          <a:p>
            <a:pPr marL="891472" lvl="2" indent="0">
              <a:buNone/>
            </a:pPr>
            <a:endParaRPr lang="en-US" sz="2000" dirty="0" smtClean="0"/>
          </a:p>
          <a:p>
            <a:pPr marL="955148" lvl="1" indent="-509412"/>
            <a:r>
              <a:rPr lang="en-US" dirty="0" smtClean="0"/>
              <a:t>85% success rate anticipated in matching with Education records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does it work?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0898" y="1676404"/>
            <a:ext cx="4511171" cy="1015663"/>
          </a:xfrm>
          <a:prstGeom prst="rect">
            <a:avLst/>
          </a:prstGeom>
        </p:spPr>
        <p:txBody>
          <a:bodyPr wrap="none" lIns="101882" tIns="50941" rIns="101882" bIns="50941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7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Dialogue: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67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Questions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67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and Answers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69"/>
              </a:spcAft>
              <a:defRPr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Contact information:</a:t>
            </a:r>
          </a:p>
          <a:p>
            <a:pPr marL="698674" indent="1769">
              <a:spcBef>
                <a:spcPts val="0"/>
              </a:spcBef>
              <a:spcAft>
                <a:spcPts val="669"/>
              </a:spcAft>
              <a:defRPr/>
            </a:pP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Rico Barrera, </a:t>
            </a:r>
            <a:r>
              <a:rPr lang="en-US" sz="2200" b="0" dirty="0">
                <a:solidFill>
                  <a:srgbClr val="000000"/>
                </a:solidFill>
                <a:ea typeface="Calibri"/>
                <a:cs typeface="Consolas" pitchFamily="49" charset="0"/>
                <a:hlinkClick r:id="rId3"/>
              </a:rPr>
              <a:t>Ricardo.Barrera@labor.idaho.gov</a:t>
            </a:r>
            <a:r>
              <a:rPr lang="en-US" sz="2200" b="0" dirty="0">
                <a:solidFill>
                  <a:srgbClr val="000000"/>
                </a:solidFill>
                <a:ea typeface="Calibri"/>
                <a:cs typeface="Consolas" pitchFamily="49" charset="0"/>
              </a:rPr>
              <a:t> </a:t>
            </a:r>
          </a:p>
          <a:p>
            <a:pPr marL="698674" indent="1769">
              <a:spcBef>
                <a:spcPts val="0"/>
              </a:spcBef>
              <a:spcAft>
                <a:spcPts val="669"/>
              </a:spcAft>
              <a:defRPr/>
            </a:pP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Keith Brown, </a:t>
            </a:r>
            <a:r>
              <a:rPr lang="en-US" sz="2200" b="0" dirty="0">
                <a:solidFill>
                  <a:srgbClr val="000000"/>
                </a:solidFill>
                <a:ea typeface="Calibri"/>
                <a:cs typeface="Consolas" pitchFamily="49" charset="0"/>
                <a:hlinkClick r:id="rId4"/>
              </a:rPr>
              <a:t>keith.brown@sst-slds.org</a:t>
            </a:r>
            <a:endParaRPr lang="en-US" sz="2200" b="0" dirty="0">
              <a:solidFill>
                <a:srgbClr val="000000"/>
              </a:solidFill>
              <a:ea typeface="Calibri"/>
              <a:cs typeface="Consolas" pitchFamily="49" charset="0"/>
            </a:endParaRPr>
          </a:p>
          <a:p>
            <a:pPr>
              <a:buNone/>
            </a:pPr>
            <a:endParaRPr lang="en-US" sz="2200" i="1" dirty="0"/>
          </a:p>
          <a:p>
            <a:pPr>
              <a:buNone/>
            </a:pPr>
            <a:endParaRPr lang="en-US" sz="2200" dirty="0"/>
          </a:p>
          <a:p>
            <a:pPr marL="767656" indent="-383829"/>
            <a:endParaRPr lang="en-US" sz="2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Contacts &amp; Additional Resources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latin typeface="Gill Sans MT" pitchFamily="34" charset="0"/>
              </a:rPr>
              <a:pPr/>
              <a:t>12</a:t>
            </a:fld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337"/>
              </a:spcAft>
              <a:buFont typeface="Arial" pitchFamily="34" charset="0"/>
              <a:buChar char="•"/>
            </a:pPr>
            <a:r>
              <a:rPr lang="en-US" sz="2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Using DMV Records to Access SSNs: Idaho’s Experience</a:t>
            </a:r>
          </a:p>
          <a:p>
            <a:pPr>
              <a:spcAft>
                <a:spcPts val="1337"/>
              </a:spcAft>
              <a:buFont typeface="Arial" pitchFamily="34" charset="0"/>
              <a:buChar char="•"/>
            </a:pPr>
            <a:r>
              <a:rPr lang="en-US" sz="2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Dialogue: Questions and Answers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Overview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latin typeface="Gill Sans MT" pitchFamily="34" charset="0"/>
              </a:rPr>
              <a:pPr/>
              <a:t>2</a:t>
            </a:fld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2" y="1828804"/>
            <a:ext cx="4511171" cy="1015663"/>
          </a:xfrm>
          <a:prstGeom prst="rect">
            <a:avLst/>
          </a:prstGeom>
        </p:spPr>
        <p:txBody>
          <a:bodyPr wrap="none" lIns="101882" tIns="50941" rIns="101882" bIns="50941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Using DMV Records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60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to Access SSNs: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67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Idaho’s Experience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9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First round of WDQI</a:t>
            </a:r>
          </a:p>
          <a:p>
            <a:pPr lvl="0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lvl="1"/>
            <a:r>
              <a:rPr lang="en-US" sz="2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“Wouldn’t it be great if we could get all this data from all these places?”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Reaching out to DMV </a:t>
            </a:r>
          </a:p>
          <a:p>
            <a:pPr lvl="3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Previous Informal Data Exchanges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 a</a:t>
            </a:r>
          </a:p>
          <a:p>
            <a:pPr lvl="4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Providing LMI on Economic Distressed Areas (EDAs) </a:t>
            </a:r>
          </a:p>
          <a:p>
            <a:pPr lvl="4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 In-Out Migration Data</a:t>
            </a:r>
          </a:p>
          <a:p>
            <a:pPr lvl="4">
              <a:buNone/>
            </a:pPr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/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 the beginning…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Sell it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lvl="1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Interact with your counterparts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lvl="2">
              <a:buSzPct val="80000"/>
            </a:pP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Start with correspondence, move to email /phone then propose a meeting.  </a:t>
            </a:r>
          </a:p>
          <a:p>
            <a:pPr lvl="2">
              <a:buSzPct val="80000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Focus on the benefits to the state and its residents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lvl="3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“...strive to create jobs, increase earnings, economic well-being and ultimately the quality of life.”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Key to getting there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The MOU Process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Specify its purpose and authority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Identify each parties’ duty and obligation</a:t>
            </a:r>
          </a:p>
          <a:p>
            <a:pPr lvl="2">
              <a:buSzPct val="80000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Designate the positions involved </a:t>
            </a:r>
          </a:p>
          <a:p>
            <a:pPr lvl="2">
              <a:buSzPct val="80000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Safeguards and costs (if any)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Ensure legal review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Don’t hold your breath</a:t>
            </a:r>
          </a:p>
          <a:p>
            <a:pPr lvl="4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Trials and tribulations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</a:t>
            </a:r>
            <a:r>
              <a:rPr lang="en-US" sz="2800" dirty="0" smtClean="0"/>
              <a:t>hat helped?</a:t>
            </a:r>
          </a:p>
          <a:p>
            <a:pPr lvl="1"/>
            <a:r>
              <a:rPr lang="en-US" sz="2600" dirty="0" smtClean="0"/>
              <a:t>State DMV statute that allows for data sharing</a:t>
            </a:r>
          </a:p>
          <a:p>
            <a:pPr lvl="2">
              <a:buSzPct val="80000"/>
            </a:pPr>
            <a:r>
              <a:rPr lang="en-US" sz="2400" b="0" dirty="0"/>
              <a:t>Personal information may be </a:t>
            </a:r>
            <a:r>
              <a:rPr lang="en-US" sz="2400" b="0" dirty="0" smtClean="0"/>
              <a:t>disclosed strictly </a:t>
            </a:r>
            <a:r>
              <a:rPr lang="en-US" sz="2400" b="0" dirty="0"/>
              <a:t>limited </a:t>
            </a:r>
            <a:r>
              <a:rPr lang="en-US" sz="2400" b="0" dirty="0" smtClean="0"/>
              <a:t>to...use </a:t>
            </a:r>
            <a:r>
              <a:rPr lang="en-US" sz="2400" b="0" dirty="0"/>
              <a:t>by any government </a:t>
            </a:r>
            <a:r>
              <a:rPr lang="en-US" sz="2400" b="0" dirty="0" smtClean="0"/>
              <a:t>agency…in </a:t>
            </a:r>
            <a:r>
              <a:rPr lang="en-US" sz="2400" b="0" dirty="0"/>
              <a:t>carrying out its functions, or any private person or entity acting on behalf of a federal, state, or local agency in carrying out its functions. </a:t>
            </a:r>
          </a:p>
          <a:p>
            <a:pPr marL="509412" indent="-509412"/>
            <a:r>
              <a:rPr lang="en-US" sz="2800" dirty="0" smtClean="0"/>
              <a:t>What didn’t help?</a:t>
            </a:r>
          </a:p>
          <a:p>
            <a:pPr marL="955148" lvl="1" indent="-509412"/>
            <a:r>
              <a:rPr lang="en-US" sz="2600" dirty="0" smtClean="0"/>
              <a:t>Politics – Internal &amp; External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Trials and tribulations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 smtClean="0"/>
              <a:t>What did we ask for/get?</a:t>
            </a:r>
          </a:p>
          <a:p>
            <a:pPr marL="955148" lvl="1" indent="-509412"/>
            <a:r>
              <a:rPr lang="en-US" dirty="0" smtClean="0"/>
              <a:t>Social </a:t>
            </a:r>
            <a:r>
              <a:rPr lang="en-US" dirty="0"/>
              <a:t>Security number (</a:t>
            </a:r>
            <a:r>
              <a:rPr lang="en-US" dirty="0" smtClean="0"/>
              <a:t>SSN)</a:t>
            </a:r>
          </a:p>
          <a:p>
            <a:pPr marL="955148" lvl="1" indent="-509412"/>
            <a:r>
              <a:rPr lang="en-US" dirty="0" smtClean="0"/>
              <a:t>Name</a:t>
            </a:r>
          </a:p>
          <a:p>
            <a:pPr marL="955148" lvl="1" indent="-509412"/>
            <a:r>
              <a:rPr lang="en-US" dirty="0" smtClean="0"/>
              <a:t>Last </a:t>
            </a:r>
            <a:r>
              <a:rPr lang="en-US" dirty="0"/>
              <a:t>Name(s</a:t>
            </a:r>
            <a:r>
              <a:rPr lang="en-US" dirty="0" smtClean="0"/>
              <a:t>)</a:t>
            </a:r>
          </a:p>
          <a:p>
            <a:pPr marL="955148" lvl="1" indent="-509412"/>
            <a:r>
              <a:rPr lang="en-US" dirty="0" smtClean="0"/>
              <a:t>Any </a:t>
            </a:r>
            <a:r>
              <a:rPr lang="en-US" dirty="0"/>
              <a:t>additional AKAs (multiple names, last names</a:t>
            </a:r>
            <a:r>
              <a:rPr lang="en-US" dirty="0" smtClean="0"/>
              <a:t>) </a:t>
            </a:r>
          </a:p>
          <a:p>
            <a:pPr marL="955148" lvl="1" indent="-509412"/>
            <a:r>
              <a:rPr lang="en-US" dirty="0" smtClean="0"/>
              <a:t>Date </a:t>
            </a:r>
            <a:r>
              <a:rPr lang="en-US" dirty="0"/>
              <a:t>of Birth (DOB</a:t>
            </a:r>
            <a:r>
              <a:rPr lang="en-US" dirty="0" smtClean="0"/>
              <a:t>)</a:t>
            </a:r>
          </a:p>
          <a:p>
            <a:pPr marL="955148" lvl="1" indent="-509412"/>
            <a:r>
              <a:rPr lang="en-US" dirty="0" smtClean="0"/>
              <a:t>Gender </a:t>
            </a:r>
          </a:p>
          <a:p>
            <a:pPr marL="955148" lvl="1" indent="-509412"/>
            <a:r>
              <a:rPr lang="en-US" dirty="0" smtClean="0"/>
              <a:t>Last-record </a:t>
            </a:r>
            <a:r>
              <a:rPr lang="en-US" dirty="0"/>
              <a:t>update date</a:t>
            </a:r>
          </a:p>
          <a:p>
            <a:pPr marL="955148" lvl="1" indent="-50941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does it work?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78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5736" lvl="1" indent="0">
              <a:buNone/>
            </a:pPr>
            <a:endParaRPr lang="en-US" dirty="0" smtClean="0"/>
          </a:p>
          <a:p>
            <a:pPr marL="955148" lvl="1" indent="-50941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does it work?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00100"/>
            <a:ext cx="8128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4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E855DEAB5B942A421E30464A1AD46" ma:contentTypeVersion="0" ma:contentTypeDescription="Create a new document." ma:contentTypeScope="" ma:versionID="9513391bdf75b2756513c6f6f2bc73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9BC953-2D66-424C-931F-A7A22FEF9084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3F0AB1D-5D87-40EE-AB81-D071F45265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0EDBB8-BBF3-41DC-84F5-C0079D6C11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22760</TotalTime>
  <Words>368</Words>
  <Application>Microsoft Office PowerPoint</Application>
  <PresentationFormat>On-screen Show (4:3)</PresentationFormat>
  <Paragraphs>88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Using DMV Records to Access Social Security Numbers (SSNs)</vt:lpstr>
      <vt:lpstr>Overview</vt:lpstr>
      <vt:lpstr>PowerPoint Presentation</vt:lpstr>
      <vt:lpstr>In the beginning…</vt:lpstr>
      <vt:lpstr>Key to getting there</vt:lpstr>
      <vt:lpstr>Trials and tribulations</vt:lpstr>
      <vt:lpstr>Trials and tribulations</vt:lpstr>
      <vt:lpstr>How does it work?</vt:lpstr>
      <vt:lpstr>How does it work?</vt:lpstr>
      <vt:lpstr>How does it work?</vt:lpstr>
      <vt:lpstr>PowerPoint Presentation</vt:lpstr>
      <vt:lpstr>Contacts &amp; Additional Resources</vt:lpstr>
    </vt:vector>
  </TitlesOfParts>
  <Company>Chatis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SLDS Webinar</dc:title>
  <dc:creator>Corey Chatis</dc:creator>
  <cp:lastModifiedBy>Lindsey</cp:lastModifiedBy>
  <cp:revision>774</cp:revision>
  <cp:lastPrinted>2012-10-12T15:57:21Z</cp:lastPrinted>
  <dcterms:created xsi:type="dcterms:W3CDTF">2011-05-10T18:26:10Z</dcterms:created>
  <dcterms:modified xsi:type="dcterms:W3CDTF">2012-11-08T17:26:02Z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0x01010078CE855DEAB5B942A421E30464A1AD46</vt:lpwstr>
  </property>
</Properties>
</file>