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handoutMasterIdLst>
    <p:handoutMasterId r:id="rId25"/>
  </p:handoutMasterIdLst>
  <p:sldIdLst>
    <p:sldId id="257" r:id="rId3"/>
    <p:sldId id="286" r:id="rId4"/>
    <p:sldId id="287" r:id="rId5"/>
    <p:sldId id="316" r:id="rId6"/>
    <p:sldId id="276" r:id="rId7"/>
    <p:sldId id="302" r:id="rId8"/>
    <p:sldId id="303" r:id="rId9"/>
    <p:sldId id="304" r:id="rId10"/>
    <p:sldId id="305" r:id="rId11"/>
    <p:sldId id="306" r:id="rId12"/>
    <p:sldId id="308" r:id="rId13"/>
    <p:sldId id="311" r:id="rId14"/>
    <p:sldId id="312" r:id="rId15"/>
    <p:sldId id="314" r:id="rId16"/>
    <p:sldId id="317" r:id="rId17"/>
    <p:sldId id="298" r:id="rId18"/>
    <p:sldId id="299" r:id="rId19"/>
    <p:sldId id="300" r:id="rId20"/>
    <p:sldId id="313" r:id="rId21"/>
    <p:sldId id="301" r:id="rId22"/>
    <p:sldId id="31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69"/>
    <a:srgbClr val="33CC33"/>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68" autoAdjust="0"/>
  </p:normalViewPr>
  <p:slideViewPr>
    <p:cSldViewPr>
      <p:cViewPr varScale="1">
        <p:scale>
          <a:sx n="59" d="100"/>
          <a:sy n="59" d="100"/>
        </p:scale>
        <p:origin x="-732"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530"/>
    </p:cViewPr>
  </p:sorterViewPr>
  <p:notesViewPr>
    <p:cSldViewPr>
      <p:cViewPr varScale="1">
        <p:scale>
          <a:sx n="52" d="100"/>
          <a:sy n="52" d="100"/>
        </p:scale>
        <p:origin x="-1818"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8DF71-E435-43E3-8E86-3A47E4268011}" type="doc">
      <dgm:prSet loTypeId="urn:microsoft.com/office/officeart/2005/8/layout/cycle4" loCatId="relationship" qsTypeId="urn:microsoft.com/office/officeart/2005/8/quickstyle/simple1#29" qsCatId="simple" csTypeId="urn:microsoft.com/office/officeart/2005/8/colors/accent1_2#32" csCatId="accent1" phldr="1"/>
      <dgm:spPr/>
      <dgm:t>
        <a:bodyPr/>
        <a:lstStyle/>
        <a:p>
          <a:endParaRPr lang="en-US"/>
        </a:p>
      </dgm:t>
    </dgm:pt>
    <dgm:pt modelId="{31ED432A-F5B0-4EA1-BC7B-7A35F2B8D347}">
      <dgm:prSet phldrT="[Text]" custT="1"/>
      <dgm:spPr/>
      <dgm:t>
        <a:bodyPr/>
        <a:lstStyle/>
        <a:p>
          <a:r>
            <a:rPr lang="en-US" sz="1400" b="1" baseline="0" dirty="0" smtClean="0">
              <a:solidFill>
                <a:schemeClr val="bg1"/>
              </a:solidFill>
              <a:latin typeface="Arial" pitchFamily="34" charset="0"/>
              <a:cs typeface="Arial" pitchFamily="34" charset="0"/>
            </a:rPr>
            <a:t>Baseline</a:t>
          </a:r>
          <a:endParaRPr lang="en-US" sz="1400" b="1" baseline="0" dirty="0">
            <a:solidFill>
              <a:schemeClr val="bg1"/>
            </a:solidFill>
            <a:latin typeface="Arial" pitchFamily="34" charset="0"/>
            <a:cs typeface="Arial" pitchFamily="34" charset="0"/>
          </a:endParaRPr>
        </a:p>
      </dgm:t>
    </dgm:pt>
    <dgm:pt modelId="{18587207-814B-42B1-9DDA-3B95FD03F6AA}" type="parTrans" cxnId="{2160BF16-6395-4328-81B3-C79AEACF9844}">
      <dgm:prSet/>
      <dgm:spPr/>
      <dgm:t>
        <a:bodyPr/>
        <a:lstStyle/>
        <a:p>
          <a:endParaRPr lang="en-US"/>
        </a:p>
      </dgm:t>
    </dgm:pt>
    <dgm:pt modelId="{29D51205-A56E-4A67-9231-C8A520979424}" type="sibTrans" cxnId="{2160BF16-6395-4328-81B3-C79AEACF9844}">
      <dgm:prSet/>
      <dgm:spPr/>
      <dgm:t>
        <a:bodyPr/>
        <a:lstStyle/>
        <a:p>
          <a:endParaRPr lang="en-US"/>
        </a:p>
      </dgm:t>
    </dgm:pt>
    <dgm:pt modelId="{A473BAC3-7C19-4119-BD4D-6368F3924CEC}">
      <dgm:prSet phldrT="[Text]" custT="1"/>
      <dgm:spPr/>
      <dgm:t>
        <a:bodyPr/>
        <a:lstStyle/>
        <a:p>
          <a:r>
            <a:rPr lang="en-US" sz="1400" baseline="0" dirty="0" smtClean="0">
              <a:latin typeface="Arial" pitchFamily="34" charset="0"/>
              <a:cs typeface="Arial" pitchFamily="34" charset="0"/>
            </a:rPr>
            <a:t>Enrollment</a:t>
          </a:r>
          <a:endParaRPr lang="en-US" sz="1400" baseline="0" dirty="0">
            <a:latin typeface="Arial" pitchFamily="34" charset="0"/>
            <a:cs typeface="Arial" pitchFamily="34" charset="0"/>
          </a:endParaRPr>
        </a:p>
      </dgm:t>
    </dgm:pt>
    <dgm:pt modelId="{F0CCB741-3AD4-42FA-8874-D37C17FA87BE}" type="parTrans" cxnId="{65CFFAC2-1C88-42AA-9E57-B9E0DA535833}">
      <dgm:prSet/>
      <dgm:spPr/>
      <dgm:t>
        <a:bodyPr/>
        <a:lstStyle/>
        <a:p>
          <a:endParaRPr lang="en-US"/>
        </a:p>
      </dgm:t>
    </dgm:pt>
    <dgm:pt modelId="{934F5970-5616-480D-A950-580C91FED791}" type="sibTrans" cxnId="{65CFFAC2-1C88-42AA-9E57-B9E0DA535833}">
      <dgm:prSet/>
      <dgm:spPr/>
      <dgm:t>
        <a:bodyPr/>
        <a:lstStyle/>
        <a:p>
          <a:endParaRPr lang="en-US"/>
        </a:p>
      </dgm:t>
    </dgm:pt>
    <dgm:pt modelId="{06BC1B0A-996B-4024-90AA-1840EA912C31}">
      <dgm:prSet phldrT="[Text]" custT="1"/>
      <dgm:spPr/>
      <dgm:t>
        <a:bodyPr/>
        <a:lstStyle/>
        <a:p>
          <a:r>
            <a:rPr lang="en-US" sz="1400" b="1" baseline="0" dirty="0" smtClean="0">
              <a:solidFill>
                <a:schemeClr val="bg1"/>
              </a:solidFill>
              <a:latin typeface="Arial" pitchFamily="34" charset="0"/>
              <a:cs typeface="Arial" pitchFamily="34" charset="0"/>
            </a:rPr>
            <a:t>Resource  Alignment</a:t>
          </a:r>
          <a:endParaRPr lang="en-US" sz="1400" b="1" baseline="0" dirty="0">
            <a:solidFill>
              <a:schemeClr val="bg1"/>
            </a:solidFill>
            <a:latin typeface="Arial" pitchFamily="34" charset="0"/>
            <a:cs typeface="Arial" pitchFamily="34" charset="0"/>
          </a:endParaRPr>
        </a:p>
      </dgm:t>
    </dgm:pt>
    <dgm:pt modelId="{7484C05C-E701-4B8A-9B80-1A0055B6ECFE}" type="parTrans" cxnId="{2B2AF935-1503-48B4-BD64-5DD2C997584F}">
      <dgm:prSet/>
      <dgm:spPr/>
      <dgm:t>
        <a:bodyPr/>
        <a:lstStyle/>
        <a:p>
          <a:endParaRPr lang="en-US"/>
        </a:p>
      </dgm:t>
    </dgm:pt>
    <dgm:pt modelId="{D4CA3CC7-B46C-43C6-B5CB-3A8E7A9B7360}" type="sibTrans" cxnId="{2B2AF935-1503-48B4-BD64-5DD2C997584F}">
      <dgm:prSet/>
      <dgm:spPr/>
      <dgm:t>
        <a:bodyPr/>
        <a:lstStyle/>
        <a:p>
          <a:endParaRPr lang="en-US"/>
        </a:p>
      </dgm:t>
    </dgm:pt>
    <dgm:pt modelId="{D3FCEB86-CC60-4FC1-BC85-D6D178509569}">
      <dgm:prSet phldrT="[Text]" custT="1"/>
      <dgm:spPr/>
      <dgm:t>
        <a:bodyPr/>
        <a:lstStyle/>
        <a:p>
          <a:r>
            <a:rPr lang="en-US" sz="1400" baseline="0" dirty="0" smtClean="0">
              <a:latin typeface="Arial" pitchFamily="34" charset="0"/>
              <a:cs typeface="Arial" pitchFamily="34" charset="0"/>
            </a:rPr>
            <a:t>Funding</a:t>
          </a:r>
          <a:endParaRPr lang="en-US" sz="1400" baseline="0" dirty="0">
            <a:latin typeface="Arial" pitchFamily="34" charset="0"/>
            <a:cs typeface="Arial" pitchFamily="34" charset="0"/>
          </a:endParaRPr>
        </a:p>
      </dgm:t>
    </dgm:pt>
    <dgm:pt modelId="{F3ACE8FD-A3E5-4560-A4B6-9EF720FB9C6C}" type="parTrans" cxnId="{7B5B3495-0DE0-488A-8818-5CBC78DE1E56}">
      <dgm:prSet/>
      <dgm:spPr/>
      <dgm:t>
        <a:bodyPr/>
        <a:lstStyle/>
        <a:p>
          <a:endParaRPr lang="en-US"/>
        </a:p>
      </dgm:t>
    </dgm:pt>
    <dgm:pt modelId="{A56C0555-4691-4AFE-BB2B-59CE995BC80D}" type="sibTrans" cxnId="{7B5B3495-0DE0-488A-8818-5CBC78DE1E56}">
      <dgm:prSet/>
      <dgm:spPr/>
      <dgm:t>
        <a:bodyPr/>
        <a:lstStyle/>
        <a:p>
          <a:endParaRPr lang="en-US"/>
        </a:p>
      </dgm:t>
    </dgm:pt>
    <dgm:pt modelId="{5F9D2C6E-EDB4-42E7-A680-83456DAB6B56}">
      <dgm:prSet phldrT="[Text]"/>
      <dgm:spPr/>
      <dgm:t>
        <a:bodyPr/>
        <a:lstStyle/>
        <a:p>
          <a:r>
            <a:rPr lang="en-US" b="1" baseline="0" dirty="0" smtClean="0">
              <a:solidFill>
                <a:schemeClr val="bg1"/>
              </a:solidFill>
              <a:latin typeface="Arial" pitchFamily="34" charset="0"/>
              <a:cs typeface="Arial" pitchFamily="34" charset="0"/>
            </a:rPr>
            <a:t>Programs and Practices</a:t>
          </a:r>
          <a:endParaRPr lang="en-US" b="1" baseline="0" dirty="0">
            <a:solidFill>
              <a:schemeClr val="bg1"/>
            </a:solidFill>
            <a:latin typeface="Arial" pitchFamily="34" charset="0"/>
            <a:cs typeface="Arial" pitchFamily="34" charset="0"/>
          </a:endParaRPr>
        </a:p>
      </dgm:t>
    </dgm:pt>
    <dgm:pt modelId="{27144504-4A23-44BE-A23B-BC158B7B5FFC}" type="parTrans" cxnId="{F37188C8-D18A-427D-B906-9531251C88D5}">
      <dgm:prSet/>
      <dgm:spPr/>
      <dgm:t>
        <a:bodyPr/>
        <a:lstStyle/>
        <a:p>
          <a:endParaRPr lang="en-US"/>
        </a:p>
      </dgm:t>
    </dgm:pt>
    <dgm:pt modelId="{F8C7A12C-FF57-419E-AFD4-8D2E9741355B}" type="sibTrans" cxnId="{F37188C8-D18A-427D-B906-9531251C88D5}">
      <dgm:prSet/>
      <dgm:spPr/>
      <dgm:t>
        <a:bodyPr/>
        <a:lstStyle/>
        <a:p>
          <a:endParaRPr lang="en-US"/>
        </a:p>
      </dgm:t>
    </dgm:pt>
    <dgm:pt modelId="{B7469816-141F-408C-93DE-54A17356B9F7}">
      <dgm:prSet phldrT="[Text]" custT="1"/>
      <dgm:spPr/>
      <dgm:t>
        <a:bodyPr/>
        <a:lstStyle/>
        <a:p>
          <a:r>
            <a:rPr lang="en-US" sz="1400" baseline="0" dirty="0" smtClean="0">
              <a:latin typeface="Arial" pitchFamily="34" charset="0"/>
              <a:cs typeface="Arial" pitchFamily="34" charset="0"/>
            </a:rPr>
            <a:t>Curriculum</a:t>
          </a:r>
          <a:endParaRPr lang="en-US" sz="1400" baseline="0" dirty="0">
            <a:latin typeface="Arial" pitchFamily="34" charset="0"/>
            <a:cs typeface="Arial" pitchFamily="34" charset="0"/>
          </a:endParaRPr>
        </a:p>
      </dgm:t>
    </dgm:pt>
    <dgm:pt modelId="{12AAAE8D-4D4E-42D0-B65C-53FEB1985D0F}" type="parTrans" cxnId="{6ED40AC8-CFFE-4590-BDC6-6E399325CF00}">
      <dgm:prSet/>
      <dgm:spPr/>
      <dgm:t>
        <a:bodyPr/>
        <a:lstStyle/>
        <a:p>
          <a:endParaRPr lang="en-US"/>
        </a:p>
      </dgm:t>
    </dgm:pt>
    <dgm:pt modelId="{ED0A9CAE-08A1-468B-A845-1D1A14E33E6D}" type="sibTrans" cxnId="{6ED40AC8-CFFE-4590-BDC6-6E399325CF00}">
      <dgm:prSet/>
      <dgm:spPr/>
      <dgm:t>
        <a:bodyPr/>
        <a:lstStyle/>
        <a:p>
          <a:endParaRPr lang="en-US"/>
        </a:p>
      </dgm:t>
    </dgm:pt>
    <dgm:pt modelId="{68F7CE28-34ED-4B3F-87D8-B8C617E32D14}">
      <dgm:prSet phldrT="[Text]"/>
      <dgm:spPr/>
      <dgm:t>
        <a:bodyPr/>
        <a:lstStyle/>
        <a:p>
          <a:r>
            <a:rPr lang="en-US" b="1" baseline="0" dirty="0" smtClean="0">
              <a:solidFill>
                <a:schemeClr val="bg1"/>
              </a:solidFill>
              <a:latin typeface="Arial" pitchFamily="34" charset="0"/>
              <a:cs typeface="Arial" pitchFamily="34" charset="0"/>
            </a:rPr>
            <a:t>Student Outcomes</a:t>
          </a:r>
          <a:endParaRPr lang="en-US" b="1" baseline="0" dirty="0">
            <a:solidFill>
              <a:schemeClr val="bg1"/>
            </a:solidFill>
            <a:latin typeface="Arial" pitchFamily="34" charset="0"/>
            <a:cs typeface="Arial" pitchFamily="34" charset="0"/>
          </a:endParaRPr>
        </a:p>
      </dgm:t>
    </dgm:pt>
    <dgm:pt modelId="{28BC93BB-5884-418D-8A8C-331348DE364B}" type="parTrans" cxnId="{1C322900-F513-41B4-8098-C04CD7A19255}">
      <dgm:prSet/>
      <dgm:spPr/>
      <dgm:t>
        <a:bodyPr/>
        <a:lstStyle/>
        <a:p>
          <a:endParaRPr lang="en-US"/>
        </a:p>
      </dgm:t>
    </dgm:pt>
    <dgm:pt modelId="{C6796F74-3E54-4BBD-B3BE-7C81234C4CF0}" type="sibTrans" cxnId="{1C322900-F513-41B4-8098-C04CD7A19255}">
      <dgm:prSet/>
      <dgm:spPr/>
      <dgm:t>
        <a:bodyPr/>
        <a:lstStyle/>
        <a:p>
          <a:endParaRPr lang="en-US"/>
        </a:p>
      </dgm:t>
    </dgm:pt>
    <dgm:pt modelId="{72F4EAD3-966A-4C96-B0B0-0488766DCA83}">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Test scores</a:t>
          </a:r>
          <a:endParaRPr lang="en-US" sz="1400" baseline="0" dirty="0">
            <a:latin typeface="Arial" pitchFamily="34" charset="0"/>
            <a:cs typeface="Arial" pitchFamily="34" charset="0"/>
          </a:endParaRPr>
        </a:p>
      </dgm:t>
    </dgm:pt>
    <dgm:pt modelId="{9EEE7B2E-1848-40BA-863D-54B28F464722}" type="parTrans" cxnId="{2164FF63-311D-47CB-96BA-81C40CCD0D4F}">
      <dgm:prSet/>
      <dgm:spPr/>
      <dgm:t>
        <a:bodyPr/>
        <a:lstStyle/>
        <a:p>
          <a:endParaRPr lang="en-US"/>
        </a:p>
      </dgm:t>
    </dgm:pt>
    <dgm:pt modelId="{1AFE8FDE-638B-488E-BCBC-5994FB06F89F}" type="sibTrans" cxnId="{2164FF63-311D-47CB-96BA-81C40CCD0D4F}">
      <dgm:prSet/>
      <dgm:spPr/>
      <dgm:t>
        <a:bodyPr/>
        <a:lstStyle/>
        <a:p>
          <a:endParaRPr lang="en-US"/>
        </a:p>
      </dgm:t>
    </dgm:pt>
    <dgm:pt modelId="{0779198B-28F5-4872-9A89-BA1576ADD8B0}">
      <dgm:prSet phldrT="[Text]" custT="1"/>
      <dgm:spPr/>
      <dgm:t>
        <a:bodyPr/>
        <a:lstStyle/>
        <a:p>
          <a:r>
            <a:rPr lang="en-US" sz="1400" baseline="0" dirty="0" smtClean="0">
              <a:latin typeface="Arial" pitchFamily="34" charset="0"/>
              <a:cs typeface="Arial" pitchFamily="34" charset="0"/>
            </a:rPr>
            <a:t>Student outcomes </a:t>
          </a:r>
          <a:endParaRPr lang="en-US" sz="1400" baseline="0" dirty="0">
            <a:latin typeface="Arial" pitchFamily="34" charset="0"/>
            <a:cs typeface="Arial" pitchFamily="34" charset="0"/>
          </a:endParaRPr>
        </a:p>
      </dgm:t>
    </dgm:pt>
    <dgm:pt modelId="{1EFDE23C-16F6-499E-BEA4-09362034FE01}" type="parTrans" cxnId="{9FB21F53-C54C-4A54-AB61-934157DCBCEB}">
      <dgm:prSet/>
      <dgm:spPr/>
      <dgm:t>
        <a:bodyPr/>
        <a:lstStyle/>
        <a:p>
          <a:endParaRPr lang="en-US"/>
        </a:p>
      </dgm:t>
    </dgm:pt>
    <dgm:pt modelId="{372B39B2-E428-488C-9469-C88F9780ED3D}" type="sibTrans" cxnId="{9FB21F53-C54C-4A54-AB61-934157DCBCEB}">
      <dgm:prSet/>
      <dgm:spPr/>
      <dgm:t>
        <a:bodyPr/>
        <a:lstStyle/>
        <a:p>
          <a:endParaRPr lang="en-US"/>
        </a:p>
      </dgm:t>
    </dgm:pt>
    <dgm:pt modelId="{00F57694-2832-46D0-B85E-745FC9F7BAC1}">
      <dgm:prSet phldrT="[Text]" custT="1"/>
      <dgm:spPr/>
      <dgm:t>
        <a:bodyPr/>
        <a:lstStyle/>
        <a:p>
          <a:r>
            <a:rPr lang="en-US" sz="1400" baseline="0" dirty="0" smtClean="0">
              <a:latin typeface="Arial" pitchFamily="34" charset="0"/>
              <a:cs typeface="Arial" pitchFamily="34" charset="0"/>
            </a:rPr>
            <a:t>Staffing</a:t>
          </a:r>
          <a:endParaRPr lang="en-US" sz="1400" baseline="0" dirty="0">
            <a:latin typeface="Arial" pitchFamily="34" charset="0"/>
            <a:cs typeface="Arial" pitchFamily="34" charset="0"/>
          </a:endParaRPr>
        </a:p>
      </dgm:t>
    </dgm:pt>
    <dgm:pt modelId="{D0D901F1-E080-4CDD-AD64-D613452F9F77}" type="parTrans" cxnId="{D068FE08-ECA4-4FB3-A104-0729BB1DBB0C}">
      <dgm:prSet/>
      <dgm:spPr/>
      <dgm:t>
        <a:bodyPr/>
        <a:lstStyle/>
        <a:p>
          <a:endParaRPr lang="en-US"/>
        </a:p>
      </dgm:t>
    </dgm:pt>
    <dgm:pt modelId="{2F63611E-B770-40E7-BAE4-262107D5744B}" type="sibTrans" cxnId="{D068FE08-ECA4-4FB3-A104-0729BB1DBB0C}">
      <dgm:prSet/>
      <dgm:spPr/>
      <dgm:t>
        <a:bodyPr/>
        <a:lstStyle/>
        <a:p>
          <a:endParaRPr lang="en-US"/>
        </a:p>
      </dgm:t>
    </dgm:pt>
    <dgm:pt modelId="{C223F10A-E26F-4F93-A108-383EDB1343A9}">
      <dgm:prSet phldrT="[Text]" custT="1"/>
      <dgm:spPr/>
      <dgm:t>
        <a:bodyPr/>
        <a:lstStyle/>
        <a:p>
          <a:r>
            <a:rPr lang="en-US" sz="1400" baseline="0" dirty="0" smtClean="0">
              <a:latin typeface="Arial" pitchFamily="34" charset="0"/>
              <a:cs typeface="Arial" pitchFamily="34" charset="0"/>
            </a:rPr>
            <a:t>Monitoring</a:t>
          </a:r>
          <a:endParaRPr lang="en-US" sz="1400" baseline="0" dirty="0">
            <a:latin typeface="Arial" pitchFamily="34" charset="0"/>
            <a:cs typeface="Arial" pitchFamily="34" charset="0"/>
          </a:endParaRPr>
        </a:p>
      </dgm:t>
    </dgm:pt>
    <dgm:pt modelId="{853C126B-4559-498C-A761-CAE45096E677}" type="parTrans" cxnId="{9F85A1A1-F386-40FF-B9CA-07566676E8B2}">
      <dgm:prSet/>
      <dgm:spPr/>
      <dgm:t>
        <a:bodyPr/>
        <a:lstStyle/>
        <a:p>
          <a:endParaRPr lang="en-US"/>
        </a:p>
      </dgm:t>
    </dgm:pt>
    <dgm:pt modelId="{F1DD1F53-FF1E-4F7E-965C-6D3AB6D98468}" type="sibTrans" cxnId="{9F85A1A1-F386-40FF-B9CA-07566676E8B2}">
      <dgm:prSet/>
      <dgm:spPr/>
      <dgm:t>
        <a:bodyPr/>
        <a:lstStyle/>
        <a:p>
          <a:endParaRPr lang="en-US"/>
        </a:p>
      </dgm:t>
    </dgm:pt>
    <dgm:pt modelId="{CEBE5331-9F89-46F3-AF49-B4AD449560E2}">
      <dgm:prSet phldrT="[Text]" custT="1"/>
      <dgm:spPr/>
      <dgm:t>
        <a:bodyPr/>
        <a:lstStyle/>
        <a:p>
          <a:r>
            <a:rPr lang="en-US" sz="1400" baseline="0" dirty="0" smtClean="0">
              <a:latin typeface="Arial" pitchFamily="34" charset="0"/>
              <a:cs typeface="Arial" pitchFamily="34" charset="0"/>
            </a:rPr>
            <a:t>Supports</a:t>
          </a:r>
          <a:endParaRPr lang="en-US" sz="1400" baseline="0" dirty="0">
            <a:latin typeface="Arial" pitchFamily="34" charset="0"/>
            <a:cs typeface="Arial" pitchFamily="34" charset="0"/>
          </a:endParaRPr>
        </a:p>
      </dgm:t>
    </dgm:pt>
    <dgm:pt modelId="{CCEAC9C5-5908-4E45-A4C7-49B0E8E45B05}" type="parTrans" cxnId="{24D8D306-921B-4715-B4A9-4910D5568966}">
      <dgm:prSet/>
      <dgm:spPr/>
      <dgm:t>
        <a:bodyPr/>
        <a:lstStyle/>
        <a:p>
          <a:endParaRPr lang="en-US"/>
        </a:p>
      </dgm:t>
    </dgm:pt>
    <dgm:pt modelId="{6A49A03F-B693-4EA8-8292-3CDC5073A60A}" type="sibTrans" cxnId="{24D8D306-921B-4715-B4A9-4910D5568966}">
      <dgm:prSet/>
      <dgm:spPr/>
      <dgm:t>
        <a:bodyPr/>
        <a:lstStyle/>
        <a:p>
          <a:endParaRPr lang="en-US"/>
        </a:p>
      </dgm:t>
    </dgm:pt>
    <dgm:pt modelId="{DE663DCA-33BB-4E1D-88EF-9FA60E5D74D9}">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Postsecondary</a:t>
          </a:r>
          <a:endParaRPr lang="en-US" sz="1400" baseline="0" dirty="0">
            <a:latin typeface="Arial" pitchFamily="34" charset="0"/>
            <a:cs typeface="Arial" pitchFamily="34" charset="0"/>
          </a:endParaRPr>
        </a:p>
      </dgm:t>
    </dgm:pt>
    <dgm:pt modelId="{27ECF2AB-0866-4AF9-9B69-60BA14987579}" type="parTrans" cxnId="{96269CDC-2761-4D18-B2E0-054B8524602F}">
      <dgm:prSet/>
      <dgm:spPr/>
      <dgm:t>
        <a:bodyPr/>
        <a:lstStyle/>
        <a:p>
          <a:endParaRPr lang="en-US"/>
        </a:p>
      </dgm:t>
    </dgm:pt>
    <dgm:pt modelId="{982C1912-FC4C-4C5D-9E74-50FB95E66935}" type="sibTrans" cxnId="{96269CDC-2761-4D18-B2E0-054B8524602F}">
      <dgm:prSet/>
      <dgm:spPr/>
      <dgm:t>
        <a:bodyPr/>
        <a:lstStyle/>
        <a:p>
          <a:endParaRPr lang="en-US"/>
        </a:p>
      </dgm:t>
    </dgm:pt>
    <dgm:pt modelId="{8F1246F4-4985-426F-B390-5D2B9452794E}">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Graduation</a:t>
          </a:r>
          <a:endParaRPr lang="en-US" sz="1400" baseline="0" dirty="0">
            <a:latin typeface="Arial" pitchFamily="34" charset="0"/>
            <a:cs typeface="Arial" pitchFamily="34" charset="0"/>
          </a:endParaRPr>
        </a:p>
      </dgm:t>
    </dgm:pt>
    <dgm:pt modelId="{69E0D1B6-E394-4035-8A1C-86368772491F}" type="parTrans" cxnId="{9A0F7E09-867A-40C6-942B-55F4FF190BCC}">
      <dgm:prSet/>
      <dgm:spPr/>
      <dgm:t>
        <a:bodyPr/>
        <a:lstStyle/>
        <a:p>
          <a:endParaRPr lang="en-US"/>
        </a:p>
      </dgm:t>
    </dgm:pt>
    <dgm:pt modelId="{22A9B739-D47E-47E4-88CE-62C805B620A7}" type="sibTrans" cxnId="{9A0F7E09-867A-40C6-942B-55F4FF190BCC}">
      <dgm:prSet/>
      <dgm:spPr/>
      <dgm:t>
        <a:bodyPr/>
        <a:lstStyle/>
        <a:p>
          <a:endParaRPr lang="en-US"/>
        </a:p>
      </dgm:t>
    </dgm:pt>
    <dgm:pt modelId="{8D16219F-1B58-4419-BD44-3D0869DDB924}">
      <dgm:prSet phldrT="[Text]" custT="1"/>
      <dgm:spPr/>
      <dgm:t>
        <a:bodyPr/>
        <a:lstStyle/>
        <a:p>
          <a:r>
            <a:rPr lang="en-US" sz="1400" baseline="0" dirty="0" smtClean="0">
              <a:latin typeface="Arial" pitchFamily="34" charset="0"/>
              <a:cs typeface="Arial" pitchFamily="34" charset="0"/>
            </a:rPr>
            <a:t>Facilities</a:t>
          </a:r>
          <a:endParaRPr lang="en-US" sz="1400" baseline="0" dirty="0">
            <a:latin typeface="Arial" pitchFamily="34" charset="0"/>
            <a:cs typeface="Arial" pitchFamily="34" charset="0"/>
          </a:endParaRPr>
        </a:p>
      </dgm:t>
    </dgm:pt>
    <dgm:pt modelId="{417B67F5-5A4D-4D94-80D3-3B2B11571AD8}" type="parTrans" cxnId="{430CD9E0-A9C3-47DE-8454-651BBC5C0535}">
      <dgm:prSet/>
      <dgm:spPr/>
      <dgm:t>
        <a:bodyPr/>
        <a:lstStyle/>
        <a:p>
          <a:endParaRPr lang="en-US"/>
        </a:p>
      </dgm:t>
    </dgm:pt>
    <dgm:pt modelId="{E3F46205-6139-49DE-89CE-666E0B1E4DAF}" type="sibTrans" cxnId="{430CD9E0-A9C3-47DE-8454-651BBC5C0535}">
      <dgm:prSet/>
      <dgm:spPr/>
      <dgm:t>
        <a:bodyPr/>
        <a:lstStyle/>
        <a:p>
          <a:endParaRPr lang="en-US"/>
        </a:p>
      </dgm:t>
    </dgm:pt>
    <dgm:pt modelId="{36C72FB5-B15B-4028-967C-B9BE1486067B}">
      <dgm:prSet phldrT="[Text]" custT="1"/>
      <dgm:spPr/>
      <dgm:t>
        <a:bodyPr/>
        <a:lstStyle/>
        <a:p>
          <a:r>
            <a:rPr lang="en-US" sz="1400" baseline="0" dirty="0" smtClean="0">
              <a:latin typeface="Arial" pitchFamily="34" charset="0"/>
              <a:cs typeface="Arial" pitchFamily="34" charset="0"/>
            </a:rPr>
            <a:t>Environment</a:t>
          </a:r>
          <a:endParaRPr lang="en-US" sz="1400" baseline="0" dirty="0">
            <a:latin typeface="Arial" pitchFamily="34" charset="0"/>
            <a:cs typeface="Arial" pitchFamily="34" charset="0"/>
          </a:endParaRPr>
        </a:p>
      </dgm:t>
    </dgm:pt>
    <dgm:pt modelId="{BA14EA34-29EC-48A9-8AE9-1DC8801702B7}" type="parTrans" cxnId="{7184C742-998E-4C12-A26E-8BCCFF682578}">
      <dgm:prSet/>
      <dgm:spPr/>
      <dgm:t>
        <a:bodyPr/>
        <a:lstStyle/>
        <a:p>
          <a:endParaRPr lang="en-US"/>
        </a:p>
      </dgm:t>
    </dgm:pt>
    <dgm:pt modelId="{C70886C3-1C66-4E0F-9B54-59B982D10A68}" type="sibTrans" cxnId="{7184C742-998E-4C12-A26E-8BCCFF682578}">
      <dgm:prSet/>
      <dgm:spPr/>
      <dgm:t>
        <a:bodyPr/>
        <a:lstStyle/>
        <a:p>
          <a:endParaRPr lang="en-US"/>
        </a:p>
      </dgm:t>
    </dgm:pt>
    <dgm:pt modelId="{DCBF6CC1-E4AB-42D0-952A-1063FE24F894}">
      <dgm:prSet/>
      <dgm:spPr/>
      <dgm:t>
        <a:bodyPr/>
        <a:lstStyle/>
        <a:p>
          <a:endParaRPr lang="en-US" dirty="0"/>
        </a:p>
      </dgm:t>
    </dgm:pt>
    <dgm:pt modelId="{C05CA280-8275-4511-9DFF-B51838B911E2}" type="parTrans" cxnId="{ED972857-09EE-4463-AD5B-56BD167F91F3}">
      <dgm:prSet/>
      <dgm:spPr/>
      <dgm:t>
        <a:bodyPr/>
        <a:lstStyle/>
        <a:p>
          <a:endParaRPr lang="en-US"/>
        </a:p>
      </dgm:t>
    </dgm:pt>
    <dgm:pt modelId="{FCAB5DE1-6030-45AE-8906-0A68474522A3}" type="sibTrans" cxnId="{ED972857-09EE-4463-AD5B-56BD167F91F3}">
      <dgm:prSet/>
      <dgm:spPr/>
      <dgm:t>
        <a:bodyPr/>
        <a:lstStyle/>
        <a:p>
          <a:endParaRPr lang="en-US"/>
        </a:p>
      </dgm:t>
    </dgm:pt>
    <dgm:pt modelId="{AEEC1160-60AD-483B-BD5C-425B8D17545E}" type="pres">
      <dgm:prSet presAssocID="{12B8DF71-E435-43E3-8E86-3A47E4268011}" presName="cycleMatrixDiagram" presStyleCnt="0">
        <dgm:presLayoutVars>
          <dgm:chMax val="1"/>
          <dgm:dir/>
          <dgm:animLvl val="lvl"/>
          <dgm:resizeHandles val="exact"/>
        </dgm:presLayoutVars>
      </dgm:prSet>
      <dgm:spPr/>
      <dgm:t>
        <a:bodyPr/>
        <a:lstStyle/>
        <a:p>
          <a:endParaRPr lang="en-US"/>
        </a:p>
      </dgm:t>
    </dgm:pt>
    <dgm:pt modelId="{5E9F0DDC-EDCF-40CD-A7A2-CD17BC6A61A0}" type="pres">
      <dgm:prSet presAssocID="{12B8DF71-E435-43E3-8E86-3A47E4268011}" presName="children" presStyleCnt="0"/>
      <dgm:spPr/>
    </dgm:pt>
    <dgm:pt modelId="{1F2E6C6B-9F41-4DFD-84D4-D0F963F11BC7}" type="pres">
      <dgm:prSet presAssocID="{12B8DF71-E435-43E3-8E86-3A47E4268011}" presName="child1group" presStyleCnt="0"/>
      <dgm:spPr/>
    </dgm:pt>
    <dgm:pt modelId="{912D9AD8-BF59-40C7-9415-5033A69352A4}" type="pres">
      <dgm:prSet presAssocID="{12B8DF71-E435-43E3-8E86-3A47E4268011}" presName="child1" presStyleLbl="bgAcc1" presStyleIdx="0" presStyleCnt="4" custScaleX="112969"/>
      <dgm:spPr/>
      <dgm:t>
        <a:bodyPr/>
        <a:lstStyle/>
        <a:p>
          <a:endParaRPr lang="en-US"/>
        </a:p>
      </dgm:t>
    </dgm:pt>
    <dgm:pt modelId="{898BA916-1AFE-4BD3-8E02-8F4AE892B317}" type="pres">
      <dgm:prSet presAssocID="{12B8DF71-E435-43E3-8E86-3A47E4268011}" presName="child1Text" presStyleLbl="bgAcc1" presStyleIdx="0" presStyleCnt="4">
        <dgm:presLayoutVars>
          <dgm:bulletEnabled val="1"/>
        </dgm:presLayoutVars>
      </dgm:prSet>
      <dgm:spPr/>
      <dgm:t>
        <a:bodyPr/>
        <a:lstStyle/>
        <a:p>
          <a:endParaRPr lang="en-US"/>
        </a:p>
      </dgm:t>
    </dgm:pt>
    <dgm:pt modelId="{8CFDC76A-DE7F-45DD-B5FD-E5339E75FC5B}" type="pres">
      <dgm:prSet presAssocID="{12B8DF71-E435-43E3-8E86-3A47E4268011}" presName="child2group" presStyleCnt="0"/>
      <dgm:spPr/>
    </dgm:pt>
    <dgm:pt modelId="{5FA340D7-A49D-446C-860B-272205596E95}" type="pres">
      <dgm:prSet presAssocID="{12B8DF71-E435-43E3-8E86-3A47E4268011}" presName="child2" presStyleLbl="bgAcc1" presStyleIdx="1" presStyleCnt="4" custScaleX="115713"/>
      <dgm:spPr/>
      <dgm:t>
        <a:bodyPr/>
        <a:lstStyle/>
        <a:p>
          <a:endParaRPr lang="en-US"/>
        </a:p>
      </dgm:t>
    </dgm:pt>
    <dgm:pt modelId="{72EA8A65-4C51-4650-8F78-2F7DF2D6BA1A}" type="pres">
      <dgm:prSet presAssocID="{12B8DF71-E435-43E3-8E86-3A47E4268011}" presName="child2Text" presStyleLbl="bgAcc1" presStyleIdx="1" presStyleCnt="4">
        <dgm:presLayoutVars>
          <dgm:bulletEnabled val="1"/>
        </dgm:presLayoutVars>
      </dgm:prSet>
      <dgm:spPr/>
      <dgm:t>
        <a:bodyPr/>
        <a:lstStyle/>
        <a:p>
          <a:endParaRPr lang="en-US"/>
        </a:p>
      </dgm:t>
    </dgm:pt>
    <dgm:pt modelId="{FFB0365A-F861-4889-A7A7-EB71CE78440F}" type="pres">
      <dgm:prSet presAssocID="{12B8DF71-E435-43E3-8E86-3A47E4268011}" presName="child3group" presStyleCnt="0"/>
      <dgm:spPr/>
    </dgm:pt>
    <dgm:pt modelId="{196DE5DF-F2F2-4C2C-BC5A-E245FF359877}" type="pres">
      <dgm:prSet presAssocID="{12B8DF71-E435-43E3-8E86-3A47E4268011}" presName="child3" presStyleLbl="bgAcc1" presStyleIdx="2" presStyleCnt="4" custScaleX="108370" custLinFactNeighborX="7600" custLinFactNeighborY="-1502"/>
      <dgm:spPr/>
      <dgm:t>
        <a:bodyPr/>
        <a:lstStyle/>
        <a:p>
          <a:endParaRPr lang="en-US"/>
        </a:p>
      </dgm:t>
    </dgm:pt>
    <dgm:pt modelId="{0907322E-806A-452B-89BC-6CE218FBCF2B}" type="pres">
      <dgm:prSet presAssocID="{12B8DF71-E435-43E3-8E86-3A47E4268011}" presName="child3Text" presStyleLbl="bgAcc1" presStyleIdx="2" presStyleCnt="4">
        <dgm:presLayoutVars>
          <dgm:bulletEnabled val="1"/>
        </dgm:presLayoutVars>
      </dgm:prSet>
      <dgm:spPr/>
      <dgm:t>
        <a:bodyPr/>
        <a:lstStyle/>
        <a:p>
          <a:endParaRPr lang="en-US"/>
        </a:p>
      </dgm:t>
    </dgm:pt>
    <dgm:pt modelId="{D649E4B7-6CFA-4152-928B-7EF30F280E1D}" type="pres">
      <dgm:prSet presAssocID="{12B8DF71-E435-43E3-8E86-3A47E4268011}" presName="child4group" presStyleCnt="0"/>
      <dgm:spPr/>
    </dgm:pt>
    <dgm:pt modelId="{4927F960-C316-4A63-AC88-75839027664C}" type="pres">
      <dgm:prSet presAssocID="{12B8DF71-E435-43E3-8E86-3A47E4268011}" presName="child4" presStyleLbl="bgAcc1" presStyleIdx="3" presStyleCnt="4" custScaleX="114168" custLinFactNeighborX="-3756"/>
      <dgm:spPr/>
      <dgm:t>
        <a:bodyPr/>
        <a:lstStyle/>
        <a:p>
          <a:endParaRPr lang="en-US"/>
        </a:p>
      </dgm:t>
    </dgm:pt>
    <dgm:pt modelId="{51B37000-C1A3-49C0-BA96-F418E9019885}" type="pres">
      <dgm:prSet presAssocID="{12B8DF71-E435-43E3-8E86-3A47E4268011}" presName="child4Text" presStyleLbl="bgAcc1" presStyleIdx="3" presStyleCnt="4">
        <dgm:presLayoutVars>
          <dgm:bulletEnabled val="1"/>
        </dgm:presLayoutVars>
      </dgm:prSet>
      <dgm:spPr/>
      <dgm:t>
        <a:bodyPr/>
        <a:lstStyle/>
        <a:p>
          <a:endParaRPr lang="en-US"/>
        </a:p>
      </dgm:t>
    </dgm:pt>
    <dgm:pt modelId="{51C997AC-1BD4-4D15-9D19-4040124CE66C}" type="pres">
      <dgm:prSet presAssocID="{12B8DF71-E435-43E3-8E86-3A47E4268011}" presName="childPlaceholder" presStyleCnt="0"/>
      <dgm:spPr/>
    </dgm:pt>
    <dgm:pt modelId="{114553F1-7804-482C-93CF-79903A18D315}" type="pres">
      <dgm:prSet presAssocID="{12B8DF71-E435-43E3-8E86-3A47E4268011}" presName="circle" presStyleCnt="0"/>
      <dgm:spPr/>
    </dgm:pt>
    <dgm:pt modelId="{E01839C7-7C61-4B06-9F4C-35753A5931C4}" type="pres">
      <dgm:prSet presAssocID="{12B8DF71-E435-43E3-8E86-3A47E4268011}" presName="quadrant1" presStyleLbl="node1" presStyleIdx="0" presStyleCnt="4">
        <dgm:presLayoutVars>
          <dgm:chMax val="1"/>
          <dgm:bulletEnabled val="1"/>
        </dgm:presLayoutVars>
      </dgm:prSet>
      <dgm:spPr/>
      <dgm:t>
        <a:bodyPr/>
        <a:lstStyle/>
        <a:p>
          <a:endParaRPr lang="en-US"/>
        </a:p>
      </dgm:t>
    </dgm:pt>
    <dgm:pt modelId="{BF24A1F2-0E40-4662-BB63-4BA5B7872454}" type="pres">
      <dgm:prSet presAssocID="{12B8DF71-E435-43E3-8E86-3A47E4268011}" presName="quadrant2" presStyleLbl="node1" presStyleIdx="1" presStyleCnt="4">
        <dgm:presLayoutVars>
          <dgm:chMax val="1"/>
          <dgm:bulletEnabled val="1"/>
        </dgm:presLayoutVars>
      </dgm:prSet>
      <dgm:spPr/>
      <dgm:t>
        <a:bodyPr/>
        <a:lstStyle/>
        <a:p>
          <a:endParaRPr lang="en-US"/>
        </a:p>
      </dgm:t>
    </dgm:pt>
    <dgm:pt modelId="{C1C02BE2-EE7D-4143-BBB1-75696F8B8BAA}" type="pres">
      <dgm:prSet presAssocID="{12B8DF71-E435-43E3-8E86-3A47E4268011}" presName="quadrant3" presStyleLbl="node1" presStyleIdx="2" presStyleCnt="4">
        <dgm:presLayoutVars>
          <dgm:chMax val="1"/>
          <dgm:bulletEnabled val="1"/>
        </dgm:presLayoutVars>
      </dgm:prSet>
      <dgm:spPr/>
      <dgm:t>
        <a:bodyPr/>
        <a:lstStyle/>
        <a:p>
          <a:endParaRPr lang="en-US"/>
        </a:p>
      </dgm:t>
    </dgm:pt>
    <dgm:pt modelId="{B62DE9CF-C2FD-4A18-9C87-52C9A1FC3014}" type="pres">
      <dgm:prSet presAssocID="{12B8DF71-E435-43E3-8E86-3A47E4268011}" presName="quadrant4" presStyleLbl="node1" presStyleIdx="3" presStyleCnt="4">
        <dgm:presLayoutVars>
          <dgm:chMax val="1"/>
          <dgm:bulletEnabled val="1"/>
        </dgm:presLayoutVars>
      </dgm:prSet>
      <dgm:spPr/>
      <dgm:t>
        <a:bodyPr/>
        <a:lstStyle/>
        <a:p>
          <a:endParaRPr lang="en-US"/>
        </a:p>
      </dgm:t>
    </dgm:pt>
    <dgm:pt modelId="{219443DE-9F33-4C47-BA06-67A05E755A44}" type="pres">
      <dgm:prSet presAssocID="{12B8DF71-E435-43E3-8E86-3A47E4268011}" presName="quadrantPlaceholder" presStyleCnt="0"/>
      <dgm:spPr/>
    </dgm:pt>
    <dgm:pt modelId="{734B563F-6E7C-4D15-94A7-7F7BFC7DBAF3}" type="pres">
      <dgm:prSet presAssocID="{12B8DF71-E435-43E3-8E86-3A47E4268011}" presName="center1" presStyleLbl="fgShp" presStyleIdx="0" presStyleCnt="2"/>
      <dgm:spPr/>
    </dgm:pt>
    <dgm:pt modelId="{190FE58E-C40A-40C9-BC4B-7769F781E2AA}" type="pres">
      <dgm:prSet presAssocID="{12B8DF71-E435-43E3-8E86-3A47E4268011}" presName="center2" presStyleLbl="fgShp" presStyleIdx="1" presStyleCnt="2"/>
      <dgm:spPr/>
    </dgm:pt>
  </dgm:ptLst>
  <dgm:cxnLst>
    <dgm:cxn modelId="{2348D902-9F80-4690-87C5-436FB54F7604}" type="presOf" srcId="{72F4EAD3-966A-4C96-B0B0-0488766DCA83}" destId="{51B37000-C1A3-49C0-BA96-F418E9019885}" srcOrd="1" destOrd="0" presId="urn:microsoft.com/office/officeart/2005/8/layout/cycle4"/>
    <dgm:cxn modelId="{2160BF16-6395-4328-81B3-C79AEACF9844}" srcId="{12B8DF71-E435-43E3-8E86-3A47E4268011}" destId="{31ED432A-F5B0-4EA1-BC7B-7A35F2B8D347}" srcOrd="0" destOrd="0" parTransId="{18587207-814B-42B1-9DDA-3B95FD03F6AA}" sibTransId="{29D51205-A56E-4A67-9231-C8A520979424}"/>
    <dgm:cxn modelId="{2500870B-972F-4A37-85F6-7F3D5E721F84}" type="presOf" srcId="{B7469816-141F-408C-93DE-54A17356B9F7}" destId="{196DE5DF-F2F2-4C2C-BC5A-E245FF359877}" srcOrd="0" destOrd="0" presId="urn:microsoft.com/office/officeart/2005/8/layout/cycle4"/>
    <dgm:cxn modelId="{52F4EF0A-8A39-448C-AC3F-0C0F97AD1B27}" type="presOf" srcId="{31ED432A-F5B0-4EA1-BC7B-7A35F2B8D347}" destId="{E01839C7-7C61-4B06-9F4C-35753A5931C4}" srcOrd="0" destOrd="0" presId="urn:microsoft.com/office/officeart/2005/8/layout/cycle4"/>
    <dgm:cxn modelId="{A0F4B80E-2BD7-48DA-BE89-4BBE7653C8D5}" type="presOf" srcId="{0779198B-28F5-4872-9A89-BA1576ADD8B0}" destId="{898BA916-1AFE-4BD3-8E02-8F4AE892B317}" srcOrd="1" destOrd="2" presId="urn:microsoft.com/office/officeart/2005/8/layout/cycle4"/>
    <dgm:cxn modelId="{4851D2FB-A04E-42E8-ADDC-0F9847A9CFA5}" type="presOf" srcId="{00F57694-2832-46D0-B85E-745FC9F7BAC1}" destId="{5FA340D7-A49D-446C-860B-272205596E95}" srcOrd="0" destOrd="1" presId="urn:microsoft.com/office/officeart/2005/8/layout/cycle4"/>
    <dgm:cxn modelId="{FA98B6F0-516C-49C1-9037-61EC16BB8390}" type="presOf" srcId="{36C72FB5-B15B-4028-967C-B9BE1486067B}" destId="{912D9AD8-BF59-40C7-9415-5033A69352A4}" srcOrd="0" destOrd="1" presId="urn:microsoft.com/office/officeart/2005/8/layout/cycle4"/>
    <dgm:cxn modelId="{9823FB8C-87BD-41A9-AEA1-B0C8627B1D90}" type="presOf" srcId="{DE663DCA-33BB-4E1D-88EF-9FA60E5D74D9}" destId="{4927F960-C316-4A63-AC88-75839027664C}" srcOrd="0" destOrd="2" presId="urn:microsoft.com/office/officeart/2005/8/layout/cycle4"/>
    <dgm:cxn modelId="{2B6809BB-9F1B-4B95-AE59-C5C3DB59FA1C}" type="presOf" srcId="{00F57694-2832-46D0-B85E-745FC9F7BAC1}" destId="{72EA8A65-4C51-4650-8F78-2F7DF2D6BA1A}" srcOrd="1" destOrd="1" presId="urn:microsoft.com/office/officeart/2005/8/layout/cycle4"/>
    <dgm:cxn modelId="{6ED40AC8-CFFE-4590-BDC6-6E399325CF00}" srcId="{5F9D2C6E-EDB4-42E7-A680-83456DAB6B56}" destId="{B7469816-141F-408C-93DE-54A17356B9F7}" srcOrd="0" destOrd="0" parTransId="{12AAAE8D-4D4E-42D0-B65C-53FEB1985D0F}" sibTransId="{ED0A9CAE-08A1-468B-A845-1D1A14E33E6D}"/>
    <dgm:cxn modelId="{7138D50C-A9F8-4F99-823B-293C2C73FD22}" type="presOf" srcId="{0779198B-28F5-4872-9A89-BA1576ADD8B0}" destId="{912D9AD8-BF59-40C7-9415-5033A69352A4}" srcOrd="0" destOrd="2" presId="urn:microsoft.com/office/officeart/2005/8/layout/cycle4"/>
    <dgm:cxn modelId="{9F0DD456-CDA4-4B2E-8935-D4A2ED61538A}" type="presOf" srcId="{12B8DF71-E435-43E3-8E86-3A47E4268011}" destId="{AEEC1160-60AD-483B-BD5C-425B8D17545E}" srcOrd="0" destOrd="0" presId="urn:microsoft.com/office/officeart/2005/8/layout/cycle4"/>
    <dgm:cxn modelId="{76A526F6-C656-453E-8E79-8D7F079CE808}" type="presOf" srcId="{8F1246F4-4985-426F-B390-5D2B9452794E}" destId="{51B37000-C1A3-49C0-BA96-F418E9019885}" srcOrd="1" destOrd="1" presId="urn:microsoft.com/office/officeart/2005/8/layout/cycle4"/>
    <dgm:cxn modelId="{9F85A1A1-F386-40FF-B9CA-07566676E8B2}" srcId="{5F9D2C6E-EDB4-42E7-A680-83456DAB6B56}" destId="{C223F10A-E26F-4F93-A108-383EDB1343A9}" srcOrd="1" destOrd="0" parTransId="{853C126B-4559-498C-A761-CAE45096E677}" sibTransId="{F1DD1F53-FF1E-4F7E-965C-6D3AB6D98468}"/>
    <dgm:cxn modelId="{BE5726B7-CDBF-4E02-981C-EF56D5683C18}" type="presOf" srcId="{68F7CE28-34ED-4B3F-87D8-B8C617E32D14}" destId="{B62DE9CF-C2FD-4A18-9C87-52C9A1FC3014}" srcOrd="0" destOrd="0" presId="urn:microsoft.com/office/officeart/2005/8/layout/cycle4"/>
    <dgm:cxn modelId="{96269CDC-2761-4D18-B2E0-054B8524602F}" srcId="{68F7CE28-34ED-4B3F-87D8-B8C617E32D14}" destId="{DE663DCA-33BB-4E1D-88EF-9FA60E5D74D9}" srcOrd="2" destOrd="0" parTransId="{27ECF2AB-0866-4AF9-9B69-60BA14987579}" sibTransId="{982C1912-FC4C-4C5D-9E74-50FB95E66935}"/>
    <dgm:cxn modelId="{1C322900-F513-41B4-8098-C04CD7A19255}" srcId="{12B8DF71-E435-43E3-8E86-3A47E4268011}" destId="{68F7CE28-34ED-4B3F-87D8-B8C617E32D14}" srcOrd="3" destOrd="0" parTransId="{28BC93BB-5884-418D-8A8C-331348DE364B}" sibTransId="{C6796F74-3E54-4BBD-B3BE-7C81234C4CF0}"/>
    <dgm:cxn modelId="{7B5B3495-0DE0-488A-8818-5CBC78DE1E56}" srcId="{06BC1B0A-996B-4024-90AA-1840EA912C31}" destId="{D3FCEB86-CC60-4FC1-BC85-D6D178509569}" srcOrd="0" destOrd="0" parTransId="{F3ACE8FD-A3E5-4560-A4B6-9EF720FB9C6C}" sibTransId="{A56C0555-4691-4AFE-BB2B-59CE995BC80D}"/>
    <dgm:cxn modelId="{49E32471-7489-4961-9891-4F06BA704104}" type="presOf" srcId="{D3FCEB86-CC60-4FC1-BC85-D6D178509569}" destId="{72EA8A65-4C51-4650-8F78-2F7DF2D6BA1A}" srcOrd="1" destOrd="0" presId="urn:microsoft.com/office/officeart/2005/8/layout/cycle4"/>
    <dgm:cxn modelId="{24D8D306-921B-4715-B4A9-4910D5568966}" srcId="{5F9D2C6E-EDB4-42E7-A680-83456DAB6B56}" destId="{CEBE5331-9F89-46F3-AF49-B4AD449560E2}" srcOrd="2" destOrd="0" parTransId="{CCEAC9C5-5908-4E45-A4C7-49B0E8E45B05}" sibTransId="{6A49A03F-B693-4EA8-8292-3CDC5073A60A}"/>
    <dgm:cxn modelId="{9ED272C3-0038-46B8-9480-30175C1FBE61}" type="presOf" srcId="{A473BAC3-7C19-4119-BD4D-6368F3924CEC}" destId="{912D9AD8-BF59-40C7-9415-5033A69352A4}" srcOrd="0" destOrd="0" presId="urn:microsoft.com/office/officeart/2005/8/layout/cycle4"/>
    <dgm:cxn modelId="{4BF7B08D-FB8B-4E42-8E0C-F4E773BB406F}" type="presOf" srcId="{C223F10A-E26F-4F93-A108-383EDB1343A9}" destId="{0907322E-806A-452B-89BC-6CE218FBCF2B}" srcOrd="1" destOrd="1" presId="urn:microsoft.com/office/officeart/2005/8/layout/cycle4"/>
    <dgm:cxn modelId="{F37188C8-D18A-427D-B906-9531251C88D5}" srcId="{12B8DF71-E435-43E3-8E86-3A47E4268011}" destId="{5F9D2C6E-EDB4-42E7-A680-83456DAB6B56}" srcOrd="2" destOrd="0" parTransId="{27144504-4A23-44BE-A23B-BC158B7B5FFC}" sibTransId="{F8C7A12C-FF57-419E-AFD4-8D2E9741355B}"/>
    <dgm:cxn modelId="{D068FE08-ECA4-4FB3-A104-0729BB1DBB0C}" srcId="{06BC1B0A-996B-4024-90AA-1840EA912C31}" destId="{00F57694-2832-46D0-B85E-745FC9F7BAC1}" srcOrd="1" destOrd="0" parTransId="{D0D901F1-E080-4CDD-AD64-D613452F9F77}" sibTransId="{2F63611E-B770-40E7-BAE4-262107D5744B}"/>
    <dgm:cxn modelId="{2D178BA0-D940-44E7-8E13-810D793A4F5A}" type="presOf" srcId="{B7469816-141F-408C-93DE-54A17356B9F7}" destId="{0907322E-806A-452B-89BC-6CE218FBCF2B}" srcOrd="1" destOrd="0" presId="urn:microsoft.com/office/officeart/2005/8/layout/cycle4"/>
    <dgm:cxn modelId="{65CFFAC2-1C88-42AA-9E57-B9E0DA535833}" srcId="{31ED432A-F5B0-4EA1-BC7B-7A35F2B8D347}" destId="{A473BAC3-7C19-4119-BD4D-6368F3924CEC}" srcOrd="0" destOrd="0" parTransId="{F0CCB741-3AD4-42FA-8874-D37C17FA87BE}" sibTransId="{934F5970-5616-480D-A950-580C91FED791}"/>
    <dgm:cxn modelId="{92AD7C59-4725-40B9-A89E-B81E36C09E9F}" type="presOf" srcId="{8D16219F-1B58-4419-BD44-3D0869DDB924}" destId="{5FA340D7-A49D-446C-860B-272205596E95}" srcOrd="0" destOrd="2" presId="urn:microsoft.com/office/officeart/2005/8/layout/cycle4"/>
    <dgm:cxn modelId="{C6310F11-5656-48D5-B4B6-2F9522E0C282}" type="presOf" srcId="{8D16219F-1B58-4419-BD44-3D0869DDB924}" destId="{72EA8A65-4C51-4650-8F78-2F7DF2D6BA1A}" srcOrd="1" destOrd="2" presId="urn:microsoft.com/office/officeart/2005/8/layout/cycle4"/>
    <dgm:cxn modelId="{0AE3D949-1C5C-48DB-BA97-F26191F58A00}" type="presOf" srcId="{72F4EAD3-966A-4C96-B0B0-0488766DCA83}" destId="{4927F960-C316-4A63-AC88-75839027664C}" srcOrd="0" destOrd="0" presId="urn:microsoft.com/office/officeart/2005/8/layout/cycle4"/>
    <dgm:cxn modelId="{9A0F7E09-867A-40C6-942B-55F4FF190BCC}" srcId="{68F7CE28-34ED-4B3F-87D8-B8C617E32D14}" destId="{8F1246F4-4985-426F-B390-5D2B9452794E}" srcOrd="1" destOrd="0" parTransId="{69E0D1B6-E394-4035-8A1C-86368772491F}" sibTransId="{22A9B739-D47E-47E4-88CE-62C805B620A7}"/>
    <dgm:cxn modelId="{2164FF63-311D-47CB-96BA-81C40CCD0D4F}" srcId="{68F7CE28-34ED-4B3F-87D8-B8C617E32D14}" destId="{72F4EAD3-966A-4C96-B0B0-0488766DCA83}" srcOrd="0" destOrd="0" parTransId="{9EEE7B2E-1848-40BA-863D-54B28F464722}" sibTransId="{1AFE8FDE-638B-488E-BCBC-5994FB06F89F}"/>
    <dgm:cxn modelId="{9FB21F53-C54C-4A54-AB61-934157DCBCEB}" srcId="{31ED432A-F5B0-4EA1-BC7B-7A35F2B8D347}" destId="{0779198B-28F5-4872-9A89-BA1576ADD8B0}" srcOrd="2" destOrd="0" parTransId="{1EFDE23C-16F6-499E-BEA4-09362034FE01}" sibTransId="{372B39B2-E428-488C-9469-C88F9780ED3D}"/>
    <dgm:cxn modelId="{ED972857-09EE-4463-AD5B-56BD167F91F3}" srcId="{12B8DF71-E435-43E3-8E86-3A47E4268011}" destId="{DCBF6CC1-E4AB-42D0-952A-1063FE24F894}" srcOrd="4" destOrd="0" parTransId="{C05CA280-8275-4511-9DFF-B51838B911E2}" sibTransId="{FCAB5DE1-6030-45AE-8906-0A68474522A3}"/>
    <dgm:cxn modelId="{CFE95F43-5280-4C56-9062-7A461E4B2E43}" type="presOf" srcId="{36C72FB5-B15B-4028-967C-B9BE1486067B}" destId="{898BA916-1AFE-4BD3-8E02-8F4AE892B317}" srcOrd="1" destOrd="1" presId="urn:microsoft.com/office/officeart/2005/8/layout/cycle4"/>
    <dgm:cxn modelId="{01D4D0FA-FEDA-43C4-B3A6-6E43BFFDB3F0}" type="presOf" srcId="{CEBE5331-9F89-46F3-AF49-B4AD449560E2}" destId="{196DE5DF-F2F2-4C2C-BC5A-E245FF359877}" srcOrd="0" destOrd="2" presId="urn:microsoft.com/office/officeart/2005/8/layout/cycle4"/>
    <dgm:cxn modelId="{B3A39E84-FB7D-4478-9D96-2B3E048C046C}" type="presOf" srcId="{A473BAC3-7C19-4119-BD4D-6368F3924CEC}" destId="{898BA916-1AFE-4BD3-8E02-8F4AE892B317}" srcOrd="1" destOrd="0" presId="urn:microsoft.com/office/officeart/2005/8/layout/cycle4"/>
    <dgm:cxn modelId="{3829D06D-C444-4179-8908-6D4EAAA70488}" type="presOf" srcId="{CEBE5331-9F89-46F3-AF49-B4AD449560E2}" destId="{0907322E-806A-452B-89BC-6CE218FBCF2B}" srcOrd="1" destOrd="2" presId="urn:microsoft.com/office/officeart/2005/8/layout/cycle4"/>
    <dgm:cxn modelId="{698C3411-680A-4718-B69F-C0AA87F26D82}" type="presOf" srcId="{8F1246F4-4985-426F-B390-5D2B9452794E}" destId="{4927F960-C316-4A63-AC88-75839027664C}" srcOrd="0" destOrd="1" presId="urn:microsoft.com/office/officeart/2005/8/layout/cycle4"/>
    <dgm:cxn modelId="{2B2AF935-1503-48B4-BD64-5DD2C997584F}" srcId="{12B8DF71-E435-43E3-8E86-3A47E4268011}" destId="{06BC1B0A-996B-4024-90AA-1840EA912C31}" srcOrd="1" destOrd="0" parTransId="{7484C05C-E701-4B8A-9B80-1A0055B6ECFE}" sibTransId="{D4CA3CC7-B46C-43C6-B5CB-3A8E7A9B7360}"/>
    <dgm:cxn modelId="{7184C742-998E-4C12-A26E-8BCCFF682578}" srcId="{31ED432A-F5B0-4EA1-BC7B-7A35F2B8D347}" destId="{36C72FB5-B15B-4028-967C-B9BE1486067B}" srcOrd="1" destOrd="0" parTransId="{BA14EA34-29EC-48A9-8AE9-1DC8801702B7}" sibTransId="{C70886C3-1C66-4E0F-9B54-59B982D10A68}"/>
    <dgm:cxn modelId="{AC7875E3-D76E-4B5B-8A02-D63D4288BCE2}" type="presOf" srcId="{D3FCEB86-CC60-4FC1-BC85-D6D178509569}" destId="{5FA340D7-A49D-446C-860B-272205596E95}" srcOrd="0" destOrd="0" presId="urn:microsoft.com/office/officeart/2005/8/layout/cycle4"/>
    <dgm:cxn modelId="{AA440153-6925-45D3-89BC-898C2B6C2E54}" type="presOf" srcId="{C223F10A-E26F-4F93-A108-383EDB1343A9}" destId="{196DE5DF-F2F2-4C2C-BC5A-E245FF359877}" srcOrd="0" destOrd="1" presId="urn:microsoft.com/office/officeart/2005/8/layout/cycle4"/>
    <dgm:cxn modelId="{3B7F0D96-FE1B-4903-801D-F92F944FD56D}" type="presOf" srcId="{06BC1B0A-996B-4024-90AA-1840EA912C31}" destId="{BF24A1F2-0E40-4662-BB63-4BA5B7872454}" srcOrd="0" destOrd="0" presId="urn:microsoft.com/office/officeart/2005/8/layout/cycle4"/>
    <dgm:cxn modelId="{AE2D224C-7F47-4DC2-A453-9107F113F32A}" type="presOf" srcId="{5F9D2C6E-EDB4-42E7-A680-83456DAB6B56}" destId="{C1C02BE2-EE7D-4143-BBB1-75696F8B8BAA}" srcOrd="0" destOrd="0" presId="urn:microsoft.com/office/officeart/2005/8/layout/cycle4"/>
    <dgm:cxn modelId="{AB8968AF-1FA4-4E24-BFF7-D8CC3941C2AF}" type="presOf" srcId="{DE663DCA-33BB-4E1D-88EF-9FA60E5D74D9}" destId="{51B37000-C1A3-49C0-BA96-F418E9019885}" srcOrd="1" destOrd="2" presId="urn:microsoft.com/office/officeart/2005/8/layout/cycle4"/>
    <dgm:cxn modelId="{430CD9E0-A9C3-47DE-8454-651BBC5C0535}" srcId="{06BC1B0A-996B-4024-90AA-1840EA912C31}" destId="{8D16219F-1B58-4419-BD44-3D0869DDB924}" srcOrd="2" destOrd="0" parTransId="{417B67F5-5A4D-4D94-80D3-3B2B11571AD8}" sibTransId="{E3F46205-6139-49DE-89CE-666E0B1E4DAF}"/>
    <dgm:cxn modelId="{CA3A1CD5-2ED6-4315-B6A9-C20C6CE55D7F}" type="presParOf" srcId="{AEEC1160-60AD-483B-BD5C-425B8D17545E}" destId="{5E9F0DDC-EDCF-40CD-A7A2-CD17BC6A61A0}" srcOrd="0" destOrd="0" presId="urn:microsoft.com/office/officeart/2005/8/layout/cycle4"/>
    <dgm:cxn modelId="{88C6A925-6885-4CEE-9F1F-6415CDFFA6E9}" type="presParOf" srcId="{5E9F0DDC-EDCF-40CD-A7A2-CD17BC6A61A0}" destId="{1F2E6C6B-9F41-4DFD-84D4-D0F963F11BC7}" srcOrd="0" destOrd="0" presId="urn:microsoft.com/office/officeart/2005/8/layout/cycle4"/>
    <dgm:cxn modelId="{B9B81C3D-A89C-430F-BF24-0B920D196A0A}" type="presParOf" srcId="{1F2E6C6B-9F41-4DFD-84D4-D0F963F11BC7}" destId="{912D9AD8-BF59-40C7-9415-5033A69352A4}" srcOrd="0" destOrd="0" presId="urn:microsoft.com/office/officeart/2005/8/layout/cycle4"/>
    <dgm:cxn modelId="{93BEC564-8BBB-4EA0-8A44-2D95AA519DF1}" type="presParOf" srcId="{1F2E6C6B-9F41-4DFD-84D4-D0F963F11BC7}" destId="{898BA916-1AFE-4BD3-8E02-8F4AE892B317}" srcOrd="1" destOrd="0" presId="urn:microsoft.com/office/officeart/2005/8/layout/cycle4"/>
    <dgm:cxn modelId="{44673986-02B7-42C8-9186-F8FAA841042F}" type="presParOf" srcId="{5E9F0DDC-EDCF-40CD-A7A2-CD17BC6A61A0}" destId="{8CFDC76A-DE7F-45DD-B5FD-E5339E75FC5B}" srcOrd="1" destOrd="0" presId="urn:microsoft.com/office/officeart/2005/8/layout/cycle4"/>
    <dgm:cxn modelId="{1B89FD10-EE2F-48AE-9C58-5D771BEF9439}" type="presParOf" srcId="{8CFDC76A-DE7F-45DD-B5FD-E5339E75FC5B}" destId="{5FA340D7-A49D-446C-860B-272205596E95}" srcOrd="0" destOrd="0" presId="urn:microsoft.com/office/officeart/2005/8/layout/cycle4"/>
    <dgm:cxn modelId="{BF763458-5A1C-44B7-B83D-77889CAEA120}" type="presParOf" srcId="{8CFDC76A-DE7F-45DD-B5FD-E5339E75FC5B}" destId="{72EA8A65-4C51-4650-8F78-2F7DF2D6BA1A}" srcOrd="1" destOrd="0" presId="urn:microsoft.com/office/officeart/2005/8/layout/cycle4"/>
    <dgm:cxn modelId="{3A8AB2C3-B7F7-49F9-89A5-A08B65E22CB0}" type="presParOf" srcId="{5E9F0DDC-EDCF-40CD-A7A2-CD17BC6A61A0}" destId="{FFB0365A-F861-4889-A7A7-EB71CE78440F}" srcOrd="2" destOrd="0" presId="urn:microsoft.com/office/officeart/2005/8/layout/cycle4"/>
    <dgm:cxn modelId="{3CA57EFB-FC6B-4341-BCC2-4F2873FB6326}" type="presParOf" srcId="{FFB0365A-F861-4889-A7A7-EB71CE78440F}" destId="{196DE5DF-F2F2-4C2C-BC5A-E245FF359877}" srcOrd="0" destOrd="0" presId="urn:microsoft.com/office/officeart/2005/8/layout/cycle4"/>
    <dgm:cxn modelId="{66C2D8A0-40FE-447A-AC53-D076401AC340}" type="presParOf" srcId="{FFB0365A-F861-4889-A7A7-EB71CE78440F}" destId="{0907322E-806A-452B-89BC-6CE218FBCF2B}" srcOrd="1" destOrd="0" presId="urn:microsoft.com/office/officeart/2005/8/layout/cycle4"/>
    <dgm:cxn modelId="{2915FA4B-7D56-4592-8780-EB3D7B6CAD1E}" type="presParOf" srcId="{5E9F0DDC-EDCF-40CD-A7A2-CD17BC6A61A0}" destId="{D649E4B7-6CFA-4152-928B-7EF30F280E1D}" srcOrd="3" destOrd="0" presId="urn:microsoft.com/office/officeart/2005/8/layout/cycle4"/>
    <dgm:cxn modelId="{DFD9BFA6-A1DD-42E9-A05C-67D03E0B4AA0}" type="presParOf" srcId="{D649E4B7-6CFA-4152-928B-7EF30F280E1D}" destId="{4927F960-C316-4A63-AC88-75839027664C}" srcOrd="0" destOrd="0" presId="urn:microsoft.com/office/officeart/2005/8/layout/cycle4"/>
    <dgm:cxn modelId="{1DBA0AD4-DCE6-4B8C-B18D-AC2261C30F08}" type="presParOf" srcId="{D649E4B7-6CFA-4152-928B-7EF30F280E1D}" destId="{51B37000-C1A3-49C0-BA96-F418E9019885}" srcOrd="1" destOrd="0" presId="urn:microsoft.com/office/officeart/2005/8/layout/cycle4"/>
    <dgm:cxn modelId="{93ADFD81-8047-4BEF-9F80-DB8C49CA88DC}" type="presParOf" srcId="{5E9F0DDC-EDCF-40CD-A7A2-CD17BC6A61A0}" destId="{51C997AC-1BD4-4D15-9D19-4040124CE66C}" srcOrd="4" destOrd="0" presId="urn:microsoft.com/office/officeart/2005/8/layout/cycle4"/>
    <dgm:cxn modelId="{93A6D1BF-9D99-4C9C-A847-2BBC98CC82FC}" type="presParOf" srcId="{AEEC1160-60AD-483B-BD5C-425B8D17545E}" destId="{114553F1-7804-482C-93CF-79903A18D315}" srcOrd="1" destOrd="0" presId="urn:microsoft.com/office/officeart/2005/8/layout/cycle4"/>
    <dgm:cxn modelId="{D286B499-17CC-46EF-85B7-DEE8B8D14C69}" type="presParOf" srcId="{114553F1-7804-482C-93CF-79903A18D315}" destId="{E01839C7-7C61-4B06-9F4C-35753A5931C4}" srcOrd="0" destOrd="0" presId="urn:microsoft.com/office/officeart/2005/8/layout/cycle4"/>
    <dgm:cxn modelId="{9C937127-CD55-4132-A2BF-AD210FC9DCEE}" type="presParOf" srcId="{114553F1-7804-482C-93CF-79903A18D315}" destId="{BF24A1F2-0E40-4662-BB63-4BA5B7872454}" srcOrd="1" destOrd="0" presId="urn:microsoft.com/office/officeart/2005/8/layout/cycle4"/>
    <dgm:cxn modelId="{38BF83E0-6623-42BF-9F8F-8466E0B12F91}" type="presParOf" srcId="{114553F1-7804-482C-93CF-79903A18D315}" destId="{C1C02BE2-EE7D-4143-BBB1-75696F8B8BAA}" srcOrd="2" destOrd="0" presId="urn:microsoft.com/office/officeart/2005/8/layout/cycle4"/>
    <dgm:cxn modelId="{D6BF8EB8-32F7-4003-8F1D-CB5D552DC671}" type="presParOf" srcId="{114553F1-7804-482C-93CF-79903A18D315}" destId="{B62DE9CF-C2FD-4A18-9C87-52C9A1FC3014}" srcOrd="3" destOrd="0" presId="urn:microsoft.com/office/officeart/2005/8/layout/cycle4"/>
    <dgm:cxn modelId="{F33D601F-EA41-4A57-B2A2-35A3C0D5FF77}" type="presParOf" srcId="{114553F1-7804-482C-93CF-79903A18D315}" destId="{219443DE-9F33-4C47-BA06-67A05E755A44}" srcOrd="4" destOrd="0" presId="urn:microsoft.com/office/officeart/2005/8/layout/cycle4"/>
    <dgm:cxn modelId="{7AA1B062-0F33-4B65-87E0-EC2A91F629A9}" type="presParOf" srcId="{AEEC1160-60AD-483B-BD5C-425B8D17545E}" destId="{734B563F-6E7C-4D15-94A7-7F7BFC7DBAF3}" srcOrd="2" destOrd="0" presId="urn:microsoft.com/office/officeart/2005/8/layout/cycle4"/>
    <dgm:cxn modelId="{B6C8C877-CAC9-4E82-9872-1A59567592E9}" type="presParOf" srcId="{AEEC1160-60AD-483B-BD5C-425B8D17545E}" destId="{190FE58E-C40A-40C9-BC4B-7769F781E2AA}"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8DF71-E435-43E3-8E86-3A47E4268011}" type="doc">
      <dgm:prSet loTypeId="urn:microsoft.com/office/officeart/2005/8/layout/cycle4" loCatId="relationship" qsTypeId="urn:microsoft.com/office/officeart/2005/8/quickstyle/simple1#29" qsCatId="simple" csTypeId="urn:microsoft.com/office/officeart/2005/8/colors/accent1_2#32" csCatId="accent1" phldr="1"/>
      <dgm:spPr/>
      <dgm:t>
        <a:bodyPr/>
        <a:lstStyle/>
        <a:p>
          <a:endParaRPr lang="en-US"/>
        </a:p>
      </dgm:t>
    </dgm:pt>
    <dgm:pt modelId="{31ED432A-F5B0-4EA1-BC7B-7A35F2B8D347}">
      <dgm:prSet phldrT="[Text]" custT="1"/>
      <dgm:spPr/>
      <dgm:t>
        <a:bodyPr/>
        <a:lstStyle/>
        <a:p>
          <a:r>
            <a:rPr lang="en-US" sz="1400" b="1" baseline="0" dirty="0" smtClean="0">
              <a:solidFill>
                <a:schemeClr val="bg1"/>
              </a:solidFill>
              <a:latin typeface="Arial" pitchFamily="34" charset="0"/>
              <a:cs typeface="Arial" pitchFamily="34" charset="0"/>
            </a:rPr>
            <a:t>Baseline</a:t>
          </a:r>
          <a:endParaRPr lang="en-US" sz="1400" b="1" baseline="0" dirty="0">
            <a:solidFill>
              <a:schemeClr val="bg1"/>
            </a:solidFill>
            <a:latin typeface="Arial" pitchFamily="34" charset="0"/>
            <a:cs typeface="Arial" pitchFamily="34" charset="0"/>
          </a:endParaRPr>
        </a:p>
      </dgm:t>
    </dgm:pt>
    <dgm:pt modelId="{18587207-814B-42B1-9DDA-3B95FD03F6AA}" type="parTrans" cxnId="{2160BF16-6395-4328-81B3-C79AEACF9844}">
      <dgm:prSet/>
      <dgm:spPr/>
      <dgm:t>
        <a:bodyPr/>
        <a:lstStyle/>
        <a:p>
          <a:endParaRPr lang="en-US"/>
        </a:p>
      </dgm:t>
    </dgm:pt>
    <dgm:pt modelId="{29D51205-A56E-4A67-9231-C8A520979424}" type="sibTrans" cxnId="{2160BF16-6395-4328-81B3-C79AEACF9844}">
      <dgm:prSet/>
      <dgm:spPr/>
      <dgm:t>
        <a:bodyPr/>
        <a:lstStyle/>
        <a:p>
          <a:endParaRPr lang="en-US"/>
        </a:p>
      </dgm:t>
    </dgm:pt>
    <dgm:pt modelId="{A473BAC3-7C19-4119-BD4D-6368F3924CEC}">
      <dgm:prSet phldrT="[Text]" custT="1"/>
      <dgm:spPr/>
      <dgm:t>
        <a:bodyPr/>
        <a:lstStyle/>
        <a:p>
          <a:r>
            <a:rPr lang="en-US" sz="1400" baseline="0" dirty="0" smtClean="0">
              <a:latin typeface="Arial" pitchFamily="34" charset="0"/>
              <a:cs typeface="Arial" pitchFamily="34" charset="0"/>
            </a:rPr>
            <a:t>Enrollment</a:t>
          </a:r>
          <a:endParaRPr lang="en-US" sz="1400" baseline="0" dirty="0">
            <a:latin typeface="Arial" pitchFamily="34" charset="0"/>
            <a:cs typeface="Arial" pitchFamily="34" charset="0"/>
          </a:endParaRPr>
        </a:p>
      </dgm:t>
    </dgm:pt>
    <dgm:pt modelId="{F0CCB741-3AD4-42FA-8874-D37C17FA87BE}" type="parTrans" cxnId="{65CFFAC2-1C88-42AA-9E57-B9E0DA535833}">
      <dgm:prSet/>
      <dgm:spPr/>
      <dgm:t>
        <a:bodyPr/>
        <a:lstStyle/>
        <a:p>
          <a:endParaRPr lang="en-US"/>
        </a:p>
      </dgm:t>
    </dgm:pt>
    <dgm:pt modelId="{934F5970-5616-480D-A950-580C91FED791}" type="sibTrans" cxnId="{65CFFAC2-1C88-42AA-9E57-B9E0DA535833}">
      <dgm:prSet/>
      <dgm:spPr/>
      <dgm:t>
        <a:bodyPr/>
        <a:lstStyle/>
        <a:p>
          <a:endParaRPr lang="en-US"/>
        </a:p>
      </dgm:t>
    </dgm:pt>
    <dgm:pt modelId="{06BC1B0A-996B-4024-90AA-1840EA912C31}">
      <dgm:prSet phldrT="[Text]" custT="1"/>
      <dgm:spPr/>
      <dgm:t>
        <a:bodyPr/>
        <a:lstStyle/>
        <a:p>
          <a:r>
            <a:rPr lang="en-US" sz="1400" b="1" baseline="0" dirty="0" smtClean="0">
              <a:solidFill>
                <a:schemeClr val="bg1"/>
              </a:solidFill>
              <a:latin typeface="Arial" pitchFamily="34" charset="0"/>
              <a:cs typeface="Arial" pitchFamily="34" charset="0"/>
            </a:rPr>
            <a:t>Resource  Alignment</a:t>
          </a:r>
          <a:endParaRPr lang="en-US" sz="1400" b="1" baseline="0" dirty="0">
            <a:solidFill>
              <a:schemeClr val="bg1"/>
            </a:solidFill>
            <a:latin typeface="Arial" pitchFamily="34" charset="0"/>
            <a:cs typeface="Arial" pitchFamily="34" charset="0"/>
          </a:endParaRPr>
        </a:p>
      </dgm:t>
    </dgm:pt>
    <dgm:pt modelId="{7484C05C-E701-4B8A-9B80-1A0055B6ECFE}" type="parTrans" cxnId="{2B2AF935-1503-48B4-BD64-5DD2C997584F}">
      <dgm:prSet/>
      <dgm:spPr/>
      <dgm:t>
        <a:bodyPr/>
        <a:lstStyle/>
        <a:p>
          <a:endParaRPr lang="en-US"/>
        </a:p>
      </dgm:t>
    </dgm:pt>
    <dgm:pt modelId="{D4CA3CC7-B46C-43C6-B5CB-3A8E7A9B7360}" type="sibTrans" cxnId="{2B2AF935-1503-48B4-BD64-5DD2C997584F}">
      <dgm:prSet/>
      <dgm:spPr/>
      <dgm:t>
        <a:bodyPr/>
        <a:lstStyle/>
        <a:p>
          <a:endParaRPr lang="en-US"/>
        </a:p>
      </dgm:t>
    </dgm:pt>
    <dgm:pt modelId="{D3FCEB86-CC60-4FC1-BC85-D6D178509569}">
      <dgm:prSet phldrT="[Text]" custT="1"/>
      <dgm:spPr/>
      <dgm:t>
        <a:bodyPr/>
        <a:lstStyle/>
        <a:p>
          <a:r>
            <a:rPr lang="en-US" sz="1400" baseline="0" dirty="0" smtClean="0">
              <a:latin typeface="Arial" pitchFamily="34" charset="0"/>
              <a:cs typeface="Arial" pitchFamily="34" charset="0"/>
            </a:rPr>
            <a:t>Funding</a:t>
          </a:r>
          <a:endParaRPr lang="en-US" sz="1400" baseline="0" dirty="0">
            <a:latin typeface="Arial" pitchFamily="34" charset="0"/>
            <a:cs typeface="Arial" pitchFamily="34" charset="0"/>
          </a:endParaRPr>
        </a:p>
      </dgm:t>
    </dgm:pt>
    <dgm:pt modelId="{F3ACE8FD-A3E5-4560-A4B6-9EF720FB9C6C}" type="parTrans" cxnId="{7B5B3495-0DE0-488A-8818-5CBC78DE1E56}">
      <dgm:prSet/>
      <dgm:spPr/>
      <dgm:t>
        <a:bodyPr/>
        <a:lstStyle/>
        <a:p>
          <a:endParaRPr lang="en-US"/>
        </a:p>
      </dgm:t>
    </dgm:pt>
    <dgm:pt modelId="{A56C0555-4691-4AFE-BB2B-59CE995BC80D}" type="sibTrans" cxnId="{7B5B3495-0DE0-488A-8818-5CBC78DE1E56}">
      <dgm:prSet/>
      <dgm:spPr/>
      <dgm:t>
        <a:bodyPr/>
        <a:lstStyle/>
        <a:p>
          <a:endParaRPr lang="en-US"/>
        </a:p>
      </dgm:t>
    </dgm:pt>
    <dgm:pt modelId="{5F9D2C6E-EDB4-42E7-A680-83456DAB6B56}">
      <dgm:prSet phldrT="[Text]"/>
      <dgm:spPr/>
      <dgm:t>
        <a:bodyPr/>
        <a:lstStyle/>
        <a:p>
          <a:r>
            <a:rPr lang="en-US" b="1" baseline="0" dirty="0" smtClean="0">
              <a:solidFill>
                <a:schemeClr val="bg1"/>
              </a:solidFill>
              <a:latin typeface="Arial" pitchFamily="34" charset="0"/>
              <a:cs typeface="Arial" pitchFamily="34" charset="0"/>
            </a:rPr>
            <a:t>Programs and Practices</a:t>
          </a:r>
          <a:endParaRPr lang="en-US" b="1" baseline="0" dirty="0">
            <a:solidFill>
              <a:schemeClr val="bg1"/>
            </a:solidFill>
            <a:latin typeface="Arial" pitchFamily="34" charset="0"/>
            <a:cs typeface="Arial" pitchFamily="34" charset="0"/>
          </a:endParaRPr>
        </a:p>
      </dgm:t>
    </dgm:pt>
    <dgm:pt modelId="{27144504-4A23-44BE-A23B-BC158B7B5FFC}" type="parTrans" cxnId="{F37188C8-D18A-427D-B906-9531251C88D5}">
      <dgm:prSet/>
      <dgm:spPr/>
      <dgm:t>
        <a:bodyPr/>
        <a:lstStyle/>
        <a:p>
          <a:endParaRPr lang="en-US"/>
        </a:p>
      </dgm:t>
    </dgm:pt>
    <dgm:pt modelId="{F8C7A12C-FF57-419E-AFD4-8D2E9741355B}" type="sibTrans" cxnId="{F37188C8-D18A-427D-B906-9531251C88D5}">
      <dgm:prSet/>
      <dgm:spPr/>
      <dgm:t>
        <a:bodyPr/>
        <a:lstStyle/>
        <a:p>
          <a:endParaRPr lang="en-US"/>
        </a:p>
      </dgm:t>
    </dgm:pt>
    <dgm:pt modelId="{B7469816-141F-408C-93DE-54A17356B9F7}">
      <dgm:prSet phldrT="[Text]" custT="1"/>
      <dgm:spPr/>
      <dgm:t>
        <a:bodyPr/>
        <a:lstStyle/>
        <a:p>
          <a:r>
            <a:rPr lang="en-US" sz="1400" baseline="0" dirty="0" smtClean="0">
              <a:latin typeface="Arial" pitchFamily="34" charset="0"/>
              <a:cs typeface="Arial" pitchFamily="34" charset="0"/>
            </a:rPr>
            <a:t>Curriculum</a:t>
          </a:r>
          <a:endParaRPr lang="en-US" sz="1400" baseline="0" dirty="0">
            <a:latin typeface="Arial" pitchFamily="34" charset="0"/>
            <a:cs typeface="Arial" pitchFamily="34" charset="0"/>
          </a:endParaRPr>
        </a:p>
      </dgm:t>
    </dgm:pt>
    <dgm:pt modelId="{12AAAE8D-4D4E-42D0-B65C-53FEB1985D0F}" type="parTrans" cxnId="{6ED40AC8-CFFE-4590-BDC6-6E399325CF00}">
      <dgm:prSet/>
      <dgm:spPr/>
      <dgm:t>
        <a:bodyPr/>
        <a:lstStyle/>
        <a:p>
          <a:endParaRPr lang="en-US"/>
        </a:p>
      </dgm:t>
    </dgm:pt>
    <dgm:pt modelId="{ED0A9CAE-08A1-468B-A845-1D1A14E33E6D}" type="sibTrans" cxnId="{6ED40AC8-CFFE-4590-BDC6-6E399325CF00}">
      <dgm:prSet/>
      <dgm:spPr/>
      <dgm:t>
        <a:bodyPr/>
        <a:lstStyle/>
        <a:p>
          <a:endParaRPr lang="en-US"/>
        </a:p>
      </dgm:t>
    </dgm:pt>
    <dgm:pt modelId="{68F7CE28-34ED-4B3F-87D8-B8C617E32D14}">
      <dgm:prSet phldrT="[Text]"/>
      <dgm:spPr/>
      <dgm:t>
        <a:bodyPr/>
        <a:lstStyle/>
        <a:p>
          <a:r>
            <a:rPr lang="en-US" b="1" baseline="0" dirty="0" smtClean="0">
              <a:solidFill>
                <a:schemeClr val="bg1"/>
              </a:solidFill>
              <a:latin typeface="Arial" pitchFamily="34" charset="0"/>
              <a:cs typeface="Arial" pitchFamily="34" charset="0"/>
            </a:rPr>
            <a:t>Student Outcomes</a:t>
          </a:r>
          <a:endParaRPr lang="en-US" b="1" baseline="0" dirty="0">
            <a:solidFill>
              <a:schemeClr val="bg1"/>
            </a:solidFill>
            <a:latin typeface="Arial" pitchFamily="34" charset="0"/>
            <a:cs typeface="Arial" pitchFamily="34" charset="0"/>
          </a:endParaRPr>
        </a:p>
      </dgm:t>
    </dgm:pt>
    <dgm:pt modelId="{28BC93BB-5884-418D-8A8C-331348DE364B}" type="parTrans" cxnId="{1C322900-F513-41B4-8098-C04CD7A19255}">
      <dgm:prSet/>
      <dgm:spPr/>
      <dgm:t>
        <a:bodyPr/>
        <a:lstStyle/>
        <a:p>
          <a:endParaRPr lang="en-US"/>
        </a:p>
      </dgm:t>
    </dgm:pt>
    <dgm:pt modelId="{C6796F74-3E54-4BBD-B3BE-7C81234C4CF0}" type="sibTrans" cxnId="{1C322900-F513-41B4-8098-C04CD7A19255}">
      <dgm:prSet/>
      <dgm:spPr/>
      <dgm:t>
        <a:bodyPr/>
        <a:lstStyle/>
        <a:p>
          <a:endParaRPr lang="en-US"/>
        </a:p>
      </dgm:t>
    </dgm:pt>
    <dgm:pt modelId="{72F4EAD3-966A-4C96-B0B0-0488766DCA83}">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Test scores</a:t>
          </a:r>
          <a:endParaRPr lang="en-US" sz="1400" baseline="0" dirty="0">
            <a:latin typeface="Arial" pitchFamily="34" charset="0"/>
            <a:cs typeface="Arial" pitchFamily="34" charset="0"/>
          </a:endParaRPr>
        </a:p>
      </dgm:t>
    </dgm:pt>
    <dgm:pt modelId="{9EEE7B2E-1848-40BA-863D-54B28F464722}" type="parTrans" cxnId="{2164FF63-311D-47CB-96BA-81C40CCD0D4F}">
      <dgm:prSet/>
      <dgm:spPr/>
      <dgm:t>
        <a:bodyPr/>
        <a:lstStyle/>
        <a:p>
          <a:endParaRPr lang="en-US"/>
        </a:p>
      </dgm:t>
    </dgm:pt>
    <dgm:pt modelId="{1AFE8FDE-638B-488E-BCBC-5994FB06F89F}" type="sibTrans" cxnId="{2164FF63-311D-47CB-96BA-81C40CCD0D4F}">
      <dgm:prSet/>
      <dgm:spPr/>
      <dgm:t>
        <a:bodyPr/>
        <a:lstStyle/>
        <a:p>
          <a:endParaRPr lang="en-US"/>
        </a:p>
      </dgm:t>
    </dgm:pt>
    <dgm:pt modelId="{0779198B-28F5-4872-9A89-BA1576ADD8B0}">
      <dgm:prSet phldrT="[Text]" custT="1"/>
      <dgm:spPr/>
      <dgm:t>
        <a:bodyPr/>
        <a:lstStyle/>
        <a:p>
          <a:r>
            <a:rPr lang="en-US" sz="1400" baseline="0" dirty="0" smtClean="0">
              <a:latin typeface="Arial" pitchFamily="34" charset="0"/>
              <a:cs typeface="Arial" pitchFamily="34" charset="0"/>
            </a:rPr>
            <a:t>Student outcomes </a:t>
          </a:r>
          <a:endParaRPr lang="en-US" sz="1400" baseline="0" dirty="0">
            <a:latin typeface="Arial" pitchFamily="34" charset="0"/>
            <a:cs typeface="Arial" pitchFamily="34" charset="0"/>
          </a:endParaRPr>
        </a:p>
      </dgm:t>
    </dgm:pt>
    <dgm:pt modelId="{1EFDE23C-16F6-499E-BEA4-09362034FE01}" type="parTrans" cxnId="{9FB21F53-C54C-4A54-AB61-934157DCBCEB}">
      <dgm:prSet/>
      <dgm:spPr/>
      <dgm:t>
        <a:bodyPr/>
        <a:lstStyle/>
        <a:p>
          <a:endParaRPr lang="en-US"/>
        </a:p>
      </dgm:t>
    </dgm:pt>
    <dgm:pt modelId="{372B39B2-E428-488C-9469-C88F9780ED3D}" type="sibTrans" cxnId="{9FB21F53-C54C-4A54-AB61-934157DCBCEB}">
      <dgm:prSet/>
      <dgm:spPr/>
      <dgm:t>
        <a:bodyPr/>
        <a:lstStyle/>
        <a:p>
          <a:endParaRPr lang="en-US"/>
        </a:p>
      </dgm:t>
    </dgm:pt>
    <dgm:pt modelId="{00F57694-2832-46D0-B85E-745FC9F7BAC1}">
      <dgm:prSet phldrT="[Text]" custT="1"/>
      <dgm:spPr/>
      <dgm:t>
        <a:bodyPr/>
        <a:lstStyle/>
        <a:p>
          <a:r>
            <a:rPr lang="en-US" sz="1400" baseline="0" dirty="0" smtClean="0">
              <a:latin typeface="Arial" pitchFamily="34" charset="0"/>
              <a:cs typeface="Arial" pitchFamily="34" charset="0"/>
            </a:rPr>
            <a:t>Staffing</a:t>
          </a:r>
          <a:endParaRPr lang="en-US" sz="1400" baseline="0" dirty="0">
            <a:latin typeface="Arial" pitchFamily="34" charset="0"/>
            <a:cs typeface="Arial" pitchFamily="34" charset="0"/>
          </a:endParaRPr>
        </a:p>
      </dgm:t>
    </dgm:pt>
    <dgm:pt modelId="{D0D901F1-E080-4CDD-AD64-D613452F9F77}" type="parTrans" cxnId="{D068FE08-ECA4-4FB3-A104-0729BB1DBB0C}">
      <dgm:prSet/>
      <dgm:spPr/>
      <dgm:t>
        <a:bodyPr/>
        <a:lstStyle/>
        <a:p>
          <a:endParaRPr lang="en-US"/>
        </a:p>
      </dgm:t>
    </dgm:pt>
    <dgm:pt modelId="{2F63611E-B770-40E7-BAE4-262107D5744B}" type="sibTrans" cxnId="{D068FE08-ECA4-4FB3-A104-0729BB1DBB0C}">
      <dgm:prSet/>
      <dgm:spPr/>
      <dgm:t>
        <a:bodyPr/>
        <a:lstStyle/>
        <a:p>
          <a:endParaRPr lang="en-US"/>
        </a:p>
      </dgm:t>
    </dgm:pt>
    <dgm:pt modelId="{C223F10A-E26F-4F93-A108-383EDB1343A9}">
      <dgm:prSet phldrT="[Text]" custT="1"/>
      <dgm:spPr/>
      <dgm:t>
        <a:bodyPr/>
        <a:lstStyle/>
        <a:p>
          <a:r>
            <a:rPr lang="en-US" sz="1400" baseline="0" dirty="0" smtClean="0">
              <a:latin typeface="Arial" pitchFamily="34" charset="0"/>
              <a:cs typeface="Arial" pitchFamily="34" charset="0"/>
            </a:rPr>
            <a:t>Monitoring</a:t>
          </a:r>
          <a:endParaRPr lang="en-US" sz="1400" baseline="0" dirty="0">
            <a:latin typeface="Arial" pitchFamily="34" charset="0"/>
            <a:cs typeface="Arial" pitchFamily="34" charset="0"/>
          </a:endParaRPr>
        </a:p>
      </dgm:t>
    </dgm:pt>
    <dgm:pt modelId="{853C126B-4559-498C-A761-CAE45096E677}" type="parTrans" cxnId="{9F85A1A1-F386-40FF-B9CA-07566676E8B2}">
      <dgm:prSet/>
      <dgm:spPr/>
      <dgm:t>
        <a:bodyPr/>
        <a:lstStyle/>
        <a:p>
          <a:endParaRPr lang="en-US"/>
        </a:p>
      </dgm:t>
    </dgm:pt>
    <dgm:pt modelId="{F1DD1F53-FF1E-4F7E-965C-6D3AB6D98468}" type="sibTrans" cxnId="{9F85A1A1-F386-40FF-B9CA-07566676E8B2}">
      <dgm:prSet/>
      <dgm:spPr/>
      <dgm:t>
        <a:bodyPr/>
        <a:lstStyle/>
        <a:p>
          <a:endParaRPr lang="en-US"/>
        </a:p>
      </dgm:t>
    </dgm:pt>
    <dgm:pt modelId="{CEBE5331-9F89-46F3-AF49-B4AD449560E2}">
      <dgm:prSet phldrT="[Text]" custT="1"/>
      <dgm:spPr/>
      <dgm:t>
        <a:bodyPr/>
        <a:lstStyle/>
        <a:p>
          <a:r>
            <a:rPr lang="en-US" sz="1400" baseline="0" dirty="0" smtClean="0">
              <a:latin typeface="Arial" pitchFamily="34" charset="0"/>
              <a:cs typeface="Arial" pitchFamily="34" charset="0"/>
            </a:rPr>
            <a:t>Supports</a:t>
          </a:r>
          <a:endParaRPr lang="en-US" sz="1400" baseline="0" dirty="0">
            <a:latin typeface="Arial" pitchFamily="34" charset="0"/>
            <a:cs typeface="Arial" pitchFamily="34" charset="0"/>
          </a:endParaRPr>
        </a:p>
      </dgm:t>
    </dgm:pt>
    <dgm:pt modelId="{CCEAC9C5-5908-4E45-A4C7-49B0E8E45B05}" type="parTrans" cxnId="{24D8D306-921B-4715-B4A9-4910D5568966}">
      <dgm:prSet/>
      <dgm:spPr/>
      <dgm:t>
        <a:bodyPr/>
        <a:lstStyle/>
        <a:p>
          <a:endParaRPr lang="en-US"/>
        </a:p>
      </dgm:t>
    </dgm:pt>
    <dgm:pt modelId="{6A49A03F-B693-4EA8-8292-3CDC5073A60A}" type="sibTrans" cxnId="{24D8D306-921B-4715-B4A9-4910D5568966}">
      <dgm:prSet/>
      <dgm:spPr/>
      <dgm:t>
        <a:bodyPr/>
        <a:lstStyle/>
        <a:p>
          <a:endParaRPr lang="en-US"/>
        </a:p>
      </dgm:t>
    </dgm:pt>
    <dgm:pt modelId="{DE663DCA-33BB-4E1D-88EF-9FA60E5D74D9}">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Postsecondary</a:t>
          </a:r>
          <a:endParaRPr lang="en-US" sz="1400" baseline="0" dirty="0">
            <a:latin typeface="Arial" pitchFamily="34" charset="0"/>
            <a:cs typeface="Arial" pitchFamily="34" charset="0"/>
          </a:endParaRPr>
        </a:p>
      </dgm:t>
    </dgm:pt>
    <dgm:pt modelId="{27ECF2AB-0866-4AF9-9B69-60BA14987579}" type="parTrans" cxnId="{96269CDC-2761-4D18-B2E0-054B8524602F}">
      <dgm:prSet/>
      <dgm:spPr/>
      <dgm:t>
        <a:bodyPr/>
        <a:lstStyle/>
        <a:p>
          <a:endParaRPr lang="en-US"/>
        </a:p>
      </dgm:t>
    </dgm:pt>
    <dgm:pt modelId="{982C1912-FC4C-4C5D-9E74-50FB95E66935}" type="sibTrans" cxnId="{96269CDC-2761-4D18-B2E0-054B8524602F}">
      <dgm:prSet/>
      <dgm:spPr/>
      <dgm:t>
        <a:bodyPr/>
        <a:lstStyle/>
        <a:p>
          <a:endParaRPr lang="en-US"/>
        </a:p>
      </dgm:t>
    </dgm:pt>
    <dgm:pt modelId="{8F1246F4-4985-426F-B390-5D2B9452794E}">
      <dgm:prSet phldrT="[Text]" custT="1"/>
      <dgm:spPr>
        <a:solidFill>
          <a:schemeClr val="bg1">
            <a:alpha val="90000"/>
          </a:schemeClr>
        </a:solidFill>
      </dgm:spPr>
      <dgm:t>
        <a:bodyPr/>
        <a:lstStyle/>
        <a:p>
          <a:r>
            <a:rPr lang="en-US" sz="1400" baseline="0" dirty="0" smtClean="0">
              <a:latin typeface="Arial" pitchFamily="34" charset="0"/>
              <a:cs typeface="Arial" pitchFamily="34" charset="0"/>
            </a:rPr>
            <a:t>Graduation</a:t>
          </a:r>
          <a:endParaRPr lang="en-US" sz="1400" baseline="0" dirty="0">
            <a:latin typeface="Arial" pitchFamily="34" charset="0"/>
            <a:cs typeface="Arial" pitchFamily="34" charset="0"/>
          </a:endParaRPr>
        </a:p>
      </dgm:t>
    </dgm:pt>
    <dgm:pt modelId="{69E0D1B6-E394-4035-8A1C-86368772491F}" type="parTrans" cxnId="{9A0F7E09-867A-40C6-942B-55F4FF190BCC}">
      <dgm:prSet/>
      <dgm:spPr/>
      <dgm:t>
        <a:bodyPr/>
        <a:lstStyle/>
        <a:p>
          <a:endParaRPr lang="en-US"/>
        </a:p>
      </dgm:t>
    </dgm:pt>
    <dgm:pt modelId="{22A9B739-D47E-47E4-88CE-62C805B620A7}" type="sibTrans" cxnId="{9A0F7E09-867A-40C6-942B-55F4FF190BCC}">
      <dgm:prSet/>
      <dgm:spPr/>
      <dgm:t>
        <a:bodyPr/>
        <a:lstStyle/>
        <a:p>
          <a:endParaRPr lang="en-US"/>
        </a:p>
      </dgm:t>
    </dgm:pt>
    <dgm:pt modelId="{8D16219F-1B58-4419-BD44-3D0869DDB924}">
      <dgm:prSet phldrT="[Text]" custT="1"/>
      <dgm:spPr/>
      <dgm:t>
        <a:bodyPr/>
        <a:lstStyle/>
        <a:p>
          <a:r>
            <a:rPr lang="en-US" sz="1400" baseline="0" dirty="0" smtClean="0">
              <a:latin typeface="Arial" pitchFamily="34" charset="0"/>
              <a:cs typeface="Arial" pitchFamily="34" charset="0"/>
            </a:rPr>
            <a:t>Facilities</a:t>
          </a:r>
          <a:endParaRPr lang="en-US" sz="1400" baseline="0" dirty="0">
            <a:latin typeface="Arial" pitchFamily="34" charset="0"/>
            <a:cs typeface="Arial" pitchFamily="34" charset="0"/>
          </a:endParaRPr>
        </a:p>
      </dgm:t>
    </dgm:pt>
    <dgm:pt modelId="{417B67F5-5A4D-4D94-80D3-3B2B11571AD8}" type="parTrans" cxnId="{430CD9E0-A9C3-47DE-8454-651BBC5C0535}">
      <dgm:prSet/>
      <dgm:spPr/>
      <dgm:t>
        <a:bodyPr/>
        <a:lstStyle/>
        <a:p>
          <a:endParaRPr lang="en-US"/>
        </a:p>
      </dgm:t>
    </dgm:pt>
    <dgm:pt modelId="{E3F46205-6139-49DE-89CE-666E0B1E4DAF}" type="sibTrans" cxnId="{430CD9E0-A9C3-47DE-8454-651BBC5C0535}">
      <dgm:prSet/>
      <dgm:spPr/>
      <dgm:t>
        <a:bodyPr/>
        <a:lstStyle/>
        <a:p>
          <a:endParaRPr lang="en-US"/>
        </a:p>
      </dgm:t>
    </dgm:pt>
    <dgm:pt modelId="{36C72FB5-B15B-4028-967C-B9BE1486067B}">
      <dgm:prSet phldrT="[Text]" custT="1"/>
      <dgm:spPr/>
      <dgm:t>
        <a:bodyPr/>
        <a:lstStyle/>
        <a:p>
          <a:r>
            <a:rPr lang="en-US" sz="1400" baseline="0" dirty="0" smtClean="0">
              <a:latin typeface="Arial" pitchFamily="34" charset="0"/>
              <a:cs typeface="Arial" pitchFamily="34" charset="0"/>
            </a:rPr>
            <a:t>Environment</a:t>
          </a:r>
          <a:endParaRPr lang="en-US" sz="1400" baseline="0" dirty="0">
            <a:latin typeface="Arial" pitchFamily="34" charset="0"/>
            <a:cs typeface="Arial" pitchFamily="34" charset="0"/>
          </a:endParaRPr>
        </a:p>
      </dgm:t>
    </dgm:pt>
    <dgm:pt modelId="{BA14EA34-29EC-48A9-8AE9-1DC8801702B7}" type="parTrans" cxnId="{7184C742-998E-4C12-A26E-8BCCFF682578}">
      <dgm:prSet/>
      <dgm:spPr/>
      <dgm:t>
        <a:bodyPr/>
        <a:lstStyle/>
        <a:p>
          <a:endParaRPr lang="en-US"/>
        </a:p>
      </dgm:t>
    </dgm:pt>
    <dgm:pt modelId="{C70886C3-1C66-4E0F-9B54-59B982D10A68}" type="sibTrans" cxnId="{7184C742-998E-4C12-A26E-8BCCFF682578}">
      <dgm:prSet/>
      <dgm:spPr/>
      <dgm:t>
        <a:bodyPr/>
        <a:lstStyle/>
        <a:p>
          <a:endParaRPr lang="en-US"/>
        </a:p>
      </dgm:t>
    </dgm:pt>
    <dgm:pt modelId="{DCBF6CC1-E4AB-42D0-952A-1063FE24F894}">
      <dgm:prSet/>
      <dgm:spPr/>
      <dgm:t>
        <a:bodyPr/>
        <a:lstStyle/>
        <a:p>
          <a:endParaRPr lang="en-US" dirty="0"/>
        </a:p>
      </dgm:t>
    </dgm:pt>
    <dgm:pt modelId="{C05CA280-8275-4511-9DFF-B51838B911E2}" type="parTrans" cxnId="{ED972857-09EE-4463-AD5B-56BD167F91F3}">
      <dgm:prSet/>
      <dgm:spPr/>
      <dgm:t>
        <a:bodyPr/>
        <a:lstStyle/>
        <a:p>
          <a:endParaRPr lang="en-US"/>
        </a:p>
      </dgm:t>
    </dgm:pt>
    <dgm:pt modelId="{FCAB5DE1-6030-45AE-8906-0A68474522A3}" type="sibTrans" cxnId="{ED972857-09EE-4463-AD5B-56BD167F91F3}">
      <dgm:prSet/>
      <dgm:spPr/>
      <dgm:t>
        <a:bodyPr/>
        <a:lstStyle/>
        <a:p>
          <a:endParaRPr lang="en-US"/>
        </a:p>
      </dgm:t>
    </dgm:pt>
    <dgm:pt modelId="{AEEC1160-60AD-483B-BD5C-425B8D17545E}" type="pres">
      <dgm:prSet presAssocID="{12B8DF71-E435-43E3-8E86-3A47E4268011}" presName="cycleMatrixDiagram" presStyleCnt="0">
        <dgm:presLayoutVars>
          <dgm:chMax val="1"/>
          <dgm:dir/>
          <dgm:animLvl val="lvl"/>
          <dgm:resizeHandles val="exact"/>
        </dgm:presLayoutVars>
      </dgm:prSet>
      <dgm:spPr/>
      <dgm:t>
        <a:bodyPr/>
        <a:lstStyle/>
        <a:p>
          <a:endParaRPr lang="en-US"/>
        </a:p>
      </dgm:t>
    </dgm:pt>
    <dgm:pt modelId="{5E9F0DDC-EDCF-40CD-A7A2-CD17BC6A61A0}" type="pres">
      <dgm:prSet presAssocID="{12B8DF71-E435-43E3-8E86-3A47E4268011}" presName="children" presStyleCnt="0"/>
      <dgm:spPr/>
    </dgm:pt>
    <dgm:pt modelId="{1F2E6C6B-9F41-4DFD-84D4-D0F963F11BC7}" type="pres">
      <dgm:prSet presAssocID="{12B8DF71-E435-43E3-8E86-3A47E4268011}" presName="child1group" presStyleCnt="0"/>
      <dgm:spPr/>
    </dgm:pt>
    <dgm:pt modelId="{912D9AD8-BF59-40C7-9415-5033A69352A4}" type="pres">
      <dgm:prSet presAssocID="{12B8DF71-E435-43E3-8E86-3A47E4268011}" presName="child1" presStyleLbl="bgAcc1" presStyleIdx="0" presStyleCnt="4" custScaleX="112969"/>
      <dgm:spPr/>
      <dgm:t>
        <a:bodyPr/>
        <a:lstStyle/>
        <a:p>
          <a:endParaRPr lang="en-US"/>
        </a:p>
      </dgm:t>
    </dgm:pt>
    <dgm:pt modelId="{898BA916-1AFE-4BD3-8E02-8F4AE892B317}" type="pres">
      <dgm:prSet presAssocID="{12B8DF71-E435-43E3-8E86-3A47E4268011}" presName="child1Text" presStyleLbl="bgAcc1" presStyleIdx="0" presStyleCnt="4">
        <dgm:presLayoutVars>
          <dgm:bulletEnabled val="1"/>
        </dgm:presLayoutVars>
      </dgm:prSet>
      <dgm:spPr/>
      <dgm:t>
        <a:bodyPr/>
        <a:lstStyle/>
        <a:p>
          <a:endParaRPr lang="en-US"/>
        </a:p>
      </dgm:t>
    </dgm:pt>
    <dgm:pt modelId="{8CFDC76A-DE7F-45DD-B5FD-E5339E75FC5B}" type="pres">
      <dgm:prSet presAssocID="{12B8DF71-E435-43E3-8E86-3A47E4268011}" presName="child2group" presStyleCnt="0"/>
      <dgm:spPr/>
    </dgm:pt>
    <dgm:pt modelId="{5FA340D7-A49D-446C-860B-272205596E95}" type="pres">
      <dgm:prSet presAssocID="{12B8DF71-E435-43E3-8E86-3A47E4268011}" presName="child2" presStyleLbl="bgAcc1" presStyleIdx="1" presStyleCnt="4" custScaleX="115713"/>
      <dgm:spPr/>
      <dgm:t>
        <a:bodyPr/>
        <a:lstStyle/>
        <a:p>
          <a:endParaRPr lang="en-US"/>
        </a:p>
      </dgm:t>
    </dgm:pt>
    <dgm:pt modelId="{72EA8A65-4C51-4650-8F78-2F7DF2D6BA1A}" type="pres">
      <dgm:prSet presAssocID="{12B8DF71-E435-43E3-8E86-3A47E4268011}" presName="child2Text" presStyleLbl="bgAcc1" presStyleIdx="1" presStyleCnt="4">
        <dgm:presLayoutVars>
          <dgm:bulletEnabled val="1"/>
        </dgm:presLayoutVars>
      </dgm:prSet>
      <dgm:spPr/>
      <dgm:t>
        <a:bodyPr/>
        <a:lstStyle/>
        <a:p>
          <a:endParaRPr lang="en-US"/>
        </a:p>
      </dgm:t>
    </dgm:pt>
    <dgm:pt modelId="{FFB0365A-F861-4889-A7A7-EB71CE78440F}" type="pres">
      <dgm:prSet presAssocID="{12B8DF71-E435-43E3-8E86-3A47E4268011}" presName="child3group" presStyleCnt="0"/>
      <dgm:spPr/>
    </dgm:pt>
    <dgm:pt modelId="{196DE5DF-F2F2-4C2C-BC5A-E245FF359877}" type="pres">
      <dgm:prSet presAssocID="{12B8DF71-E435-43E3-8E86-3A47E4268011}" presName="child3" presStyleLbl="bgAcc1" presStyleIdx="2" presStyleCnt="4" custScaleX="108370" custLinFactNeighborX="7600" custLinFactNeighborY="-1502"/>
      <dgm:spPr/>
      <dgm:t>
        <a:bodyPr/>
        <a:lstStyle/>
        <a:p>
          <a:endParaRPr lang="en-US"/>
        </a:p>
      </dgm:t>
    </dgm:pt>
    <dgm:pt modelId="{0907322E-806A-452B-89BC-6CE218FBCF2B}" type="pres">
      <dgm:prSet presAssocID="{12B8DF71-E435-43E3-8E86-3A47E4268011}" presName="child3Text" presStyleLbl="bgAcc1" presStyleIdx="2" presStyleCnt="4">
        <dgm:presLayoutVars>
          <dgm:bulletEnabled val="1"/>
        </dgm:presLayoutVars>
      </dgm:prSet>
      <dgm:spPr/>
      <dgm:t>
        <a:bodyPr/>
        <a:lstStyle/>
        <a:p>
          <a:endParaRPr lang="en-US"/>
        </a:p>
      </dgm:t>
    </dgm:pt>
    <dgm:pt modelId="{D649E4B7-6CFA-4152-928B-7EF30F280E1D}" type="pres">
      <dgm:prSet presAssocID="{12B8DF71-E435-43E3-8E86-3A47E4268011}" presName="child4group" presStyleCnt="0"/>
      <dgm:spPr/>
    </dgm:pt>
    <dgm:pt modelId="{4927F960-C316-4A63-AC88-75839027664C}" type="pres">
      <dgm:prSet presAssocID="{12B8DF71-E435-43E3-8E86-3A47E4268011}" presName="child4" presStyleLbl="bgAcc1" presStyleIdx="3" presStyleCnt="4" custScaleX="114168" custLinFactNeighborX="-3756"/>
      <dgm:spPr/>
      <dgm:t>
        <a:bodyPr/>
        <a:lstStyle/>
        <a:p>
          <a:endParaRPr lang="en-US"/>
        </a:p>
      </dgm:t>
    </dgm:pt>
    <dgm:pt modelId="{51B37000-C1A3-49C0-BA96-F418E9019885}" type="pres">
      <dgm:prSet presAssocID="{12B8DF71-E435-43E3-8E86-3A47E4268011}" presName="child4Text" presStyleLbl="bgAcc1" presStyleIdx="3" presStyleCnt="4">
        <dgm:presLayoutVars>
          <dgm:bulletEnabled val="1"/>
        </dgm:presLayoutVars>
      </dgm:prSet>
      <dgm:spPr/>
      <dgm:t>
        <a:bodyPr/>
        <a:lstStyle/>
        <a:p>
          <a:endParaRPr lang="en-US"/>
        </a:p>
      </dgm:t>
    </dgm:pt>
    <dgm:pt modelId="{51C997AC-1BD4-4D15-9D19-4040124CE66C}" type="pres">
      <dgm:prSet presAssocID="{12B8DF71-E435-43E3-8E86-3A47E4268011}" presName="childPlaceholder" presStyleCnt="0"/>
      <dgm:spPr/>
    </dgm:pt>
    <dgm:pt modelId="{114553F1-7804-482C-93CF-79903A18D315}" type="pres">
      <dgm:prSet presAssocID="{12B8DF71-E435-43E3-8E86-3A47E4268011}" presName="circle" presStyleCnt="0"/>
      <dgm:spPr/>
    </dgm:pt>
    <dgm:pt modelId="{E01839C7-7C61-4B06-9F4C-35753A5931C4}" type="pres">
      <dgm:prSet presAssocID="{12B8DF71-E435-43E3-8E86-3A47E4268011}" presName="quadrant1" presStyleLbl="node1" presStyleIdx="0" presStyleCnt="4">
        <dgm:presLayoutVars>
          <dgm:chMax val="1"/>
          <dgm:bulletEnabled val="1"/>
        </dgm:presLayoutVars>
      </dgm:prSet>
      <dgm:spPr/>
      <dgm:t>
        <a:bodyPr/>
        <a:lstStyle/>
        <a:p>
          <a:endParaRPr lang="en-US"/>
        </a:p>
      </dgm:t>
    </dgm:pt>
    <dgm:pt modelId="{BF24A1F2-0E40-4662-BB63-4BA5B7872454}" type="pres">
      <dgm:prSet presAssocID="{12B8DF71-E435-43E3-8E86-3A47E4268011}" presName="quadrant2" presStyleLbl="node1" presStyleIdx="1" presStyleCnt="4">
        <dgm:presLayoutVars>
          <dgm:chMax val="1"/>
          <dgm:bulletEnabled val="1"/>
        </dgm:presLayoutVars>
      </dgm:prSet>
      <dgm:spPr/>
      <dgm:t>
        <a:bodyPr/>
        <a:lstStyle/>
        <a:p>
          <a:endParaRPr lang="en-US"/>
        </a:p>
      </dgm:t>
    </dgm:pt>
    <dgm:pt modelId="{C1C02BE2-EE7D-4143-BBB1-75696F8B8BAA}" type="pres">
      <dgm:prSet presAssocID="{12B8DF71-E435-43E3-8E86-3A47E4268011}" presName="quadrant3" presStyleLbl="node1" presStyleIdx="2" presStyleCnt="4">
        <dgm:presLayoutVars>
          <dgm:chMax val="1"/>
          <dgm:bulletEnabled val="1"/>
        </dgm:presLayoutVars>
      </dgm:prSet>
      <dgm:spPr/>
      <dgm:t>
        <a:bodyPr/>
        <a:lstStyle/>
        <a:p>
          <a:endParaRPr lang="en-US"/>
        </a:p>
      </dgm:t>
    </dgm:pt>
    <dgm:pt modelId="{B62DE9CF-C2FD-4A18-9C87-52C9A1FC3014}" type="pres">
      <dgm:prSet presAssocID="{12B8DF71-E435-43E3-8E86-3A47E4268011}" presName="quadrant4" presStyleLbl="node1" presStyleIdx="3" presStyleCnt="4">
        <dgm:presLayoutVars>
          <dgm:chMax val="1"/>
          <dgm:bulletEnabled val="1"/>
        </dgm:presLayoutVars>
      </dgm:prSet>
      <dgm:spPr/>
      <dgm:t>
        <a:bodyPr/>
        <a:lstStyle/>
        <a:p>
          <a:endParaRPr lang="en-US"/>
        </a:p>
      </dgm:t>
    </dgm:pt>
    <dgm:pt modelId="{219443DE-9F33-4C47-BA06-67A05E755A44}" type="pres">
      <dgm:prSet presAssocID="{12B8DF71-E435-43E3-8E86-3A47E4268011}" presName="quadrantPlaceholder" presStyleCnt="0"/>
      <dgm:spPr/>
    </dgm:pt>
    <dgm:pt modelId="{734B563F-6E7C-4D15-94A7-7F7BFC7DBAF3}" type="pres">
      <dgm:prSet presAssocID="{12B8DF71-E435-43E3-8E86-3A47E4268011}" presName="center1" presStyleLbl="fgShp" presStyleIdx="0" presStyleCnt="2"/>
      <dgm:spPr/>
    </dgm:pt>
    <dgm:pt modelId="{190FE58E-C40A-40C9-BC4B-7769F781E2AA}" type="pres">
      <dgm:prSet presAssocID="{12B8DF71-E435-43E3-8E86-3A47E4268011}" presName="center2" presStyleLbl="fgShp" presStyleIdx="1" presStyleCnt="2"/>
      <dgm:spPr/>
    </dgm:pt>
  </dgm:ptLst>
  <dgm:cxnLst>
    <dgm:cxn modelId="{8208742E-B214-4451-A133-EA86F18AAE73}" type="presOf" srcId="{12B8DF71-E435-43E3-8E86-3A47E4268011}" destId="{AEEC1160-60AD-483B-BD5C-425B8D17545E}" srcOrd="0" destOrd="0" presId="urn:microsoft.com/office/officeart/2005/8/layout/cycle4"/>
    <dgm:cxn modelId="{2160BF16-6395-4328-81B3-C79AEACF9844}" srcId="{12B8DF71-E435-43E3-8E86-3A47E4268011}" destId="{31ED432A-F5B0-4EA1-BC7B-7A35F2B8D347}" srcOrd="0" destOrd="0" parTransId="{18587207-814B-42B1-9DDA-3B95FD03F6AA}" sibTransId="{29D51205-A56E-4A67-9231-C8A520979424}"/>
    <dgm:cxn modelId="{7245D675-5177-4700-9218-F2FA0408335C}" type="presOf" srcId="{DE663DCA-33BB-4E1D-88EF-9FA60E5D74D9}" destId="{51B37000-C1A3-49C0-BA96-F418E9019885}" srcOrd="1" destOrd="2" presId="urn:microsoft.com/office/officeart/2005/8/layout/cycle4"/>
    <dgm:cxn modelId="{88BC9EA5-AB4A-425A-BD97-F032DA5F31BF}" type="presOf" srcId="{0779198B-28F5-4872-9A89-BA1576ADD8B0}" destId="{912D9AD8-BF59-40C7-9415-5033A69352A4}" srcOrd="0" destOrd="2" presId="urn:microsoft.com/office/officeart/2005/8/layout/cycle4"/>
    <dgm:cxn modelId="{943AFC84-0B36-4743-8442-86AD5A6D0B98}" type="presOf" srcId="{00F57694-2832-46D0-B85E-745FC9F7BAC1}" destId="{5FA340D7-A49D-446C-860B-272205596E95}" srcOrd="0" destOrd="1" presId="urn:microsoft.com/office/officeart/2005/8/layout/cycle4"/>
    <dgm:cxn modelId="{D1E88326-BCE4-4400-9D1B-184E94722FD4}" type="presOf" srcId="{72F4EAD3-966A-4C96-B0B0-0488766DCA83}" destId="{4927F960-C316-4A63-AC88-75839027664C}" srcOrd="0" destOrd="0" presId="urn:microsoft.com/office/officeart/2005/8/layout/cycle4"/>
    <dgm:cxn modelId="{5A9FC01A-AD7B-4D3F-A010-91255D2DBA68}" type="presOf" srcId="{8F1246F4-4985-426F-B390-5D2B9452794E}" destId="{4927F960-C316-4A63-AC88-75839027664C}" srcOrd="0" destOrd="1" presId="urn:microsoft.com/office/officeart/2005/8/layout/cycle4"/>
    <dgm:cxn modelId="{DE522192-C5D2-4689-8772-2CDC29D704C4}" type="presOf" srcId="{0779198B-28F5-4872-9A89-BA1576ADD8B0}" destId="{898BA916-1AFE-4BD3-8E02-8F4AE892B317}" srcOrd="1" destOrd="2" presId="urn:microsoft.com/office/officeart/2005/8/layout/cycle4"/>
    <dgm:cxn modelId="{0D64BF2F-C917-4E55-A4EC-0EE1C05C669D}" type="presOf" srcId="{8F1246F4-4985-426F-B390-5D2B9452794E}" destId="{51B37000-C1A3-49C0-BA96-F418E9019885}" srcOrd="1" destOrd="1" presId="urn:microsoft.com/office/officeart/2005/8/layout/cycle4"/>
    <dgm:cxn modelId="{6ED40AC8-CFFE-4590-BDC6-6E399325CF00}" srcId="{5F9D2C6E-EDB4-42E7-A680-83456DAB6B56}" destId="{B7469816-141F-408C-93DE-54A17356B9F7}" srcOrd="0" destOrd="0" parTransId="{12AAAE8D-4D4E-42D0-B65C-53FEB1985D0F}" sibTransId="{ED0A9CAE-08A1-468B-A845-1D1A14E33E6D}"/>
    <dgm:cxn modelId="{B934274F-889E-4951-948D-9E2587C0E74B}" type="presOf" srcId="{A473BAC3-7C19-4119-BD4D-6368F3924CEC}" destId="{898BA916-1AFE-4BD3-8E02-8F4AE892B317}" srcOrd="1" destOrd="0" presId="urn:microsoft.com/office/officeart/2005/8/layout/cycle4"/>
    <dgm:cxn modelId="{D9F59EFA-FF74-48DF-8E25-70DA78537EEF}" type="presOf" srcId="{D3FCEB86-CC60-4FC1-BC85-D6D178509569}" destId="{5FA340D7-A49D-446C-860B-272205596E95}" srcOrd="0" destOrd="0" presId="urn:microsoft.com/office/officeart/2005/8/layout/cycle4"/>
    <dgm:cxn modelId="{18C8B41D-370C-43BC-B757-8D7584B9C245}" type="presOf" srcId="{CEBE5331-9F89-46F3-AF49-B4AD449560E2}" destId="{196DE5DF-F2F2-4C2C-BC5A-E245FF359877}" srcOrd="0" destOrd="2" presId="urn:microsoft.com/office/officeart/2005/8/layout/cycle4"/>
    <dgm:cxn modelId="{9F85A1A1-F386-40FF-B9CA-07566676E8B2}" srcId="{5F9D2C6E-EDB4-42E7-A680-83456DAB6B56}" destId="{C223F10A-E26F-4F93-A108-383EDB1343A9}" srcOrd="1" destOrd="0" parTransId="{853C126B-4559-498C-A761-CAE45096E677}" sibTransId="{F1DD1F53-FF1E-4F7E-965C-6D3AB6D98468}"/>
    <dgm:cxn modelId="{96269CDC-2761-4D18-B2E0-054B8524602F}" srcId="{68F7CE28-34ED-4B3F-87D8-B8C617E32D14}" destId="{DE663DCA-33BB-4E1D-88EF-9FA60E5D74D9}" srcOrd="2" destOrd="0" parTransId="{27ECF2AB-0866-4AF9-9B69-60BA14987579}" sibTransId="{982C1912-FC4C-4C5D-9E74-50FB95E66935}"/>
    <dgm:cxn modelId="{1C322900-F513-41B4-8098-C04CD7A19255}" srcId="{12B8DF71-E435-43E3-8E86-3A47E4268011}" destId="{68F7CE28-34ED-4B3F-87D8-B8C617E32D14}" srcOrd="3" destOrd="0" parTransId="{28BC93BB-5884-418D-8A8C-331348DE364B}" sibTransId="{C6796F74-3E54-4BBD-B3BE-7C81234C4CF0}"/>
    <dgm:cxn modelId="{10DC1407-83EE-4667-82BF-2111375DB552}" type="presOf" srcId="{36C72FB5-B15B-4028-967C-B9BE1486067B}" destId="{898BA916-1AFE-4BD3-8E02-8F4AE892B317}" srcOrd="1" destOrd="1" presId="urn:microsoft.com/office/officeart/2005/8/layout/cycle4"/>
    <dgm:cxn modelId="{BFF0C10B-3A9A-41E6-B0BF-9D75999F0E81}" type="presOf" srcId="{DE663DCA-33BB-4E1D-88EF-9FA60E5D74D9}" destId="{4927F960-C316-4A63-AC88-75839027664C}" srcOrd="0" destOrd="2" presId="urn:microsoft.com/office/officeart/2005/8/layout/cycle4"/>
    <dgm:cxn modelId="{FA0C88AC-4631-423A-A2F9-03A24C289C22}" type="presOf" srcId="{00F57694-2832-46D0-B85E-745FC9F7BAC1}" destId="{72EA8A65-4C51-4650-8F78-2F7DF2D6BA1A}" srcOrd="1" destOrd="1" presId="urn:microsoft.com/office/officeart/2005/8/layout/cycle4"/>
    <dgm:cxn modelId="{7B5B3495-0DE0-488A-8818-5CBC78DE1E56}" srcId="{06BC1B0A-996B-4024-90AA-1840EA912C31}" destId="{D3FCEB86-CC60-4FC1-BC85-D6D178509569}" srcOrd="0" destOrd="0" parTransId="{F3ACE8FD-A3E5-4560-A4B6-9EF720FB9C6C}" sibTransId="{A56C0555-4691-4AFE-BB2B-59CE995BC80D}"/>
    <dgm:cxn modelId="{65271AE3-ED7F-441D-AB3C-00051413536E}" type="presOf" srcId="{31ED432A-F5B0-4EA1-BC7B-7A35F2B8D347}" destId="{E01839C7-7C61-4B06-9F4C-35753A5931C4}" srcOrd="0" destOrd="0" presId="urn:microsoft.com/office/officeart/2005/8/layout/cycle4"/>
    <dgm:cxn modelId="{24D8D306-921B-4715-B4A9-4910D5568966}" srcId="{5F9D2C6E-EDB4-42E7-A680-83456DAB6B56}" destId="{CEBE5331-9F89-46F3-AF49-B4AD449560E2}" srcOrd="2" destOrd="0" parTransId="{CCEAC9C5-5908-4E45-A4C7-49B0E8E45B05}" sibTransId="{6A49A03F-B693-4EA8-8292-3CDC5073A60A}"/>
    <dgm:cxn modelId="{AD62191D-7E9E-400B-9F32-CF73DCB20CE4}" type="presOf" srcId="{C223F10A-E26F-4F93-A108-383EDB1343A9}" destId="{0907322E-806A-452B-89BC-6CE218FBCF2B}" srcOrd="1" destOrd="1" presId="urn:microsoft.com/office/officeart/2005/8/layout/cycle4"/>
    <dgm:cxn modelId="{F37188C8-D18A-427D-B906-9531251C88D5}" srcId="{12B8DF71-E435-43E3-8E86-3A47E4268011}" destId="{5F9D2C6E-EDB4-42E7-A680-83456DAB6B56}" srcOrd="2" destOrd="0" parTransId="{27144504-4A23-44BE-A23B-BC158B7B5FFC}" sibTransId="{F8C7A12C-FF57-419E-AFD4-8D2E9741355B}"/>
    <dgm:cxn modelId="{12C90151-B628-4E5C-9C9B-AEE693EC53BA}" type="presOf" srcId="{C223F10A-E26F-4F93-A108-383EDB1343A9}" destId="{196DE5DF-F2F2-4C2C-BC5A-E245FF359877}" srcOrd="0" destOrd="1" presId="urn:microsoft.com/office/officeart/2005/8/layout/cycle4"/>
    <dgm:cxn modelId="{D068FE08-ECA4-4FB3-A104-0729BB1DBB0C}" srcId="{06BC1B0A-996B-4024-90AA-1840EA912C31}" destId="{00F57694-2832-46D0-B85E-745FC9F7BAC1}" srcOrd="1" destOrd="0" parTransId="{D0D901F1-E080-4CDD-AD64-D613452F9F77}" sibTransId="{2F63611E-B770-40E7-BAE4-262107D5744B}"/>
    <dgm:cxn modelId="{65CFFAC2-1C88-42AA-9E57-B9E0DA535833}" srcId="{31ED432A-F5B0-4EA1-BC7B-7A35F2B8D347}" destId="{A473BAC3-7C19-4119-BD4D-6368F3924CEC}" srcOrd="0" destOrd="0" parTransId="{F0CCB741-3AD4-42FA-8874-D37C17FA87BE}" sibTransId="{934F5970-5616-480D-A950-580C91FED791}"/>
    <dgm:cxn modelId="{EA67ECD0-BD2F-438F-966B-BB6FC031009F}" type="presOf" srcId="{D3FCEB86-CC60-4FC1-BC85-D6D178509569}" destId="{72EA8A65-4C51-4650-8F78-2F7DF2D6BA1A}" srcOrd="1" destOrd="0" presId="urn:microsoft.com/office/officeart/2005/8/layout/cycle4"/>
    <dgm:cxn modelId="{9A0F7E09-867A-40C6-942B-55F4FF190BCC}" srcId="{68F7CE28-34ED-4B3F-87D8-B8C617E32D14}" destId="{8F1246F4-4985-426F-B390-5D2B9452794E}" srcOrd="1" destOrd="0" parTransId="{69E0D1B6-E394-4035-8A1C-86368772491F}" sibTransId="{22A9B739-D47E-47E4-88CE-62C805B620A7}"/>
    <dgm:cxn modelId="{4D14F14D-0612-4DFD-A31B-EDC5A9C5B94B}" type="presOf" srcId="{36C72FB5-B15B-4028-967C-B9BE1486067B}" destId="{912D9AD8-BF59-40C7-9415-5033A69352A4}" srcOrd="0" destOrd="1" presId="urn:microsoft.com/office/officeart/2005/8/layout/cycle4"/>
    <dgm:cxn modelId="{85092B8D-B5D6-417B-90C0-BD735DD08889}" type="presOf" srcId="{A473BAC3-7C19-4119-BD4D-6368F3924CEC}" destId="{912D9AD8-BF59-40C7-9415-5033A69352A4}" srcOrd="0" destOrd="0" presId="urn:microsoft.com/office/officeart/2005/8/layout/cycle4"/>
    <dgm:cxn modelId="{2164FF63-311D-47CB-96BA-81C40CCD0D4F}" srcId="{68F7CE28-34ED-4B3F-87D8-B8C617E32D14}" destId="{72F4EAD3-966A-4C96-B0B0-0488766DCA83}" srcOrd="0" destOrd="0" parTransId="{9EEE7B2E-1848-40BA-863D-54B28F464722}" sibTransId="{1AFE8FDE-638B-488E-BCBC-5994FB06F89F}"/>
    <dgm:cxn modelId="{9FB21F53-C54C-4A54-AB61-934157DCBCEB}" srcId="{31ED432A-F5B0-4EA1-BC7B-7A35F2B8D347}" destId="{0779198B-28F5-4872-9A89-BA1576ADD8B0}" srcOrd="2" destOrd="0" parTransId="{1EFDE23C-16F6-499E-BEA4-09362034FE01}" sibTransId="{372B39B2-E428-488C-9469-C88F9780ED3D}"/>
    <dgm:cxn modelId="{9440834E-DB94-4620-AACE-9941B7599409}" type="presOf" srcId="{06BC1B0A-996B-4024-90AA-1840EA912C31}" destId="{BF24A1F2-0E40-4662-BB63-4BA5B7872454}" srcOrd="0" destOrd="0" presId="urn:microsoft.com/office/officeart/2005/8/layout/cycle4"/>
    <dgm:cxn modelId="{ED972857-09EE-4463-AD5B-56BD167F91F3}" srcId="{12B8DF71-E435-43E3-8E86-3A47E4268011}" destId="{DCBF6CC1-E4AB-42D0-952A-1063FE24F894}" srcOrd="4" destOrd="0" parTransId="{C05CA280-8275-4511-9DFF-B51838B911E2}" sibTransId="{FCAB5DE1-6030-45AE-8906-0A68474522A3}"/>
    <dgm:cxn modelId="{43E3CB29-349A-48FA-A103-0C0B4E56F524}" type="presOf" srcId="{B7469816-141F-408C-93DE-54A17356B9F7}" destId="{196DE5DF-F2F2-4C2C-BC5A-E245FF359877}" srcOrd="0" destOrd="0" presId="urn:microsoft.com/office/officeart/2005/8/layout/cycle4"/>
    <dgm:cxn modelId="{5A1597C5-024B-4CED-9A5D-128FA281D5F2}" type="presOf" srcId="{8D16219F-1B58-4419-BD44-3D0869DDB924}" destId="{5FA340D7-A49D-446C-860B-272205596E95}" srcOrd="0" destOrd="2" presId="urn:microsoft.com/office/officeart/2005/8/layout/cycle4"/>
    <dgm:cxn modelId="{7184C742-998E-4C12-A26E-8BCCFF682578}" srcId="{31ED432A-F5B0-4EA1-BC7B-7A35F2B8D347}" destId="{36C72FB5-B15B-4028-967C-B9BE1486067B}" srcOrd="1" destOrd="0" parTransId="{BA14EA34-29EC-48A9-8AE9-1DC8801702B7}" sibTransId="{C70886C3-1C66-4E0F-9B54-59B982D10A68}"/>
    <dgm:cxn modelId="{AB9C4048-D9AB-492D-9D40-02D073A08FE9}" type="presOf" srcId="{5F9D2C6E-EDB4-42E7-A680-83456DAB6B56}" destId="{C1C02BE2-EE7D-4143-BBB1-75696F8B8BAA}" srcOrd="0" destOrd="0" presId="urn:microsoft.com/office/officeart/2005/8/layout/cycle4"/>
    <dgm:cxn modelId="{2B2AF935-1503-48B4-BD64-5DD2C997584F}" srcId="{12B8DF71-E435-43E3-8E86-3A47E4268011}" destId="{06BC1B0A-996B-4024-90AA-1840EA912C31}" srcOrd="1" destOrd="0" parTransId="{7484C05C-E701-4B8A-9B80-1A0055B6ECFE}" sibTransId="{D4CA3CC7-B46C-43C6-B5CB-3A8E7A9B7360}"/>
    <dgm:cxn modelId="{3E4929C0-DD94-4CE3-8F41-70C8182FED0F}" type="presOf" srcId="{8D16219F-1B58-4419-BD44-3D0869DDB924}" destId="{72EA8A65-4C51-4650-8F78-2F7DF2D6BA1A}" srcOrd="1" destOrd="2" presId="urn:microsoft.com/office/officeart/2005/8/layout/cycle4"/>
    <dgm:cxn modelId="{04AE7793-9027-414C-A1AE-115872FE173B}" type="presOf" srcId="{B7469816-141F-408C-93DE-54A17356B9F7}" destId="{0907322E-806A-452B-89BC-6CE218FBCF2B}" srcOrd="1" destOrd="0" presId="urn:microsoft.com/office/officeart/2005/8/layout/cycle4"/>
    <dgm:cxn modelId="{B31F675E-0E1A-4589-B280-4C68FF3F0496}" type="presOf" srcId="{68F7CE28-34ED-4B3F-87D8-B8C617E32D14}" destId="{B62DE9CF-C2FD-4A18-9C87-52C9A1FC3014}" srcOrd="0" destOrd="0" presId="urn:microsoft.com/office/officeart/2005/8/layout/cycle4"/>
    <dgm:cxn modelId="{77AF0019-7CA4-4222-B4F2-DA175F49CDE5}" type="presOf" srcId="{72F4EAD3-966A-4C96-B0B0-0488766DCA83}" destId="{51B37000-C1A3-49C0-BA96-F418E9019885}" srcOrd="1" destOrd="0" presId="urn:microsoft.com/office/officeart/2005/8/layout/cycle4"/>
    <dgm:cxn modelId="{C3632426-90BB-499E-AFC8-9BACECA3598C}" type="presOf" srcId="{CEBE5331-9F89-46F3-AF49-B4AD449560E2}" destId="{0907322E-806A-452B-89BC-6CE218FBCF2B}" srcOrd="1" destOrd="2" presId="urn:microsoft.com/office/officeart/2005/8/layout/cycle4"/>
    <dgm:cxn modelId="{430CD9E0-A9C3-47DE-8454-651BBC5C0535}" srcId="{06BC1B0A-996B-4024-90AA-1840EA912C31}" destId="{8D16219F-1B58-4419-BD44-3D0869DDB924}" srcOrd="2" destOrd="0" parTransId="{417B67F5-5A4D-4D94-80D3-3B2B11571AD8}" sibTransId="{E3F46205-6139-49DE-89CE-666E0B1E4DAF}"/>
    <dgm:cxn modelId="{DE378B7D-FA17-41D8-A71A-7EE9E1250B21}" type="presParOf" srcId="{AEEC1160-60AD-483B-BD5C-425B8D17545E}" destId="{5E9F0DDC-EDCF-40CD-A7A2-CD17BC6A61A0}" srcOrd="0" destOrd="0" presId="urn:microsoft.com/office/officeart/2005/8/layout/cycle4"/>
    <dgm:cxn modelId="{E26D8013-2FAA-4770-9820-1967ABDC7387}" type="presParOf" srcId="{5E9F0DDC-EDCF-40CD-A7A2-CD17BC6A61A0}" destId="{1F2E6C6B-9F41-4DFD-84D4-D0F963F11BC7}" srcOrd="0" destOrd="0" presId="urn:microsoft.com/office/officeart/2005/8/layout/cycle4"/>
    <dgm:cxn modelId="{3F72804D-0F8D-42CD-B552-96E1C2D0B06C}" type="presParOf" srcId="{1F2E6C6B-9F41-4DFD-84D4-D0F963F11BC7}" destId="{912D9AD8-BF59-40C7-9415-5033A69352A4}" srcOrd="0" destOrd="0" presId="urn:microsoft.com/office/officeart/2005/8/layout/cycle4"/>
    <dgm:cxn modelId="{D0BE4D8A-DFAA-4416-918C-0D17F139513E}" type="presParOf" srcId="{1F2E6C6B-9F41-4DFD-84D4-D0F963F11BC7}" destId="{898BA916-1AFE-4BD3-8E02-8F4AE892B317}" srcOrd="1" destOrd="0" presId="urn:microsoft.com/office/officeart/2005/8/layout/cycle4"/>
    <dgm:cxn modelId="{35D6BAF6-F298-47DF-B234-012243F32BBA}" type="presParOf" srcId="{5E9F0DDC-EDCF-40CD-A7A2-CD17BC6A61A0}" destId="{8CFDC76A-DE7F-45DD-B5FD-E5339E75FC5B}" srcOrd="1" destOrd="0" presId="urn:microsoft.com/office/officeart/2005/8/layout/cycle4"/>
    <dgm:cxn modelId="{5F2EB1F0-0940-42EA-8F1A-52FCEEFD7C0F}" type="presParOf" srcId="{8CFDC76A-DE7F-45DD-B5FD-E5339E75FC5B}" destId="{5FA340D7-A49D-446C-860B-272205596E95}" srcOrd="0" destOrd="0" presId="urn:microsoft.com/office/officeart/2005/8/layout/cycle4"/>
    <dgm:cxn modelId="{22BB753E-1F52-4882-9370-D1CDE605CBEB}" type="presParOf" srcId="{8CFDC76A-DE7F-45DD-B5FD-E5339E75FC5B}" destId="{72EA8A65-4C51-4650-8F78-2F7DF2D6BA1A}" srcOrd="1" destOrd="0" presId="urn:microsoft.com/office/officeart/2005/8/layout/cycle4"/>
    <dgm:cxn modelId="{36FEC3A6-B8F4-43AD-A869-B2C487F95D7D}" type="presParOf" srcId="{5E9F0DDC-EDCF-40CD-A7A2-CD17BC6A61A0}" destId="{FFB0365A-F861-4889-A7A7-EB71CE78440F}" srcOrd="2" destOrd="0" presId="urn:microsoft.com/office/officeart/2005/8/layout/cycle4"/>
    <dgm:cxn modelId="{37BF5D84-BAEC-4892-8880-02815B5D6D8C}" type="presParOf" srcId="{FFB0365A-F861-4889-A7A7-EB71CE78440F}" destId="{196DE5DF-F2F2-4C2C-BC5A-E245FF359877}" srcOrd="0" destOrd="0" presId="urn:microsoft.com/office/officeart/2005/8/layout/cycle4"/>
    <dgm:cxn modelId="{399663FF-9051-45F8-AE88-F650BBC974EA}" type="presParOf" srcId="{FFB0365A-F861-4889-A7A7-EB71CE78440F}" destId="{0907322E-806A-452B-89BC-6CE218FBCF2B}" srcOrd="1" destOrd="0" presId="urn:microsoft.com/office/officeart/2005/8/layout/cycle4"/>
    <dgm:cxn modelId="{73CE77D5-F499-4B75-BC80-3D891553BEF4}" type="presParOf" srcId="{5E9F0DDC-EDCF-40CD-A7A2-CD17BC6A61A0}" destId="{D649E4B7-6CFA-4152-928B-7EF30F280E1D}" srcOrd="3" destOrd="0" presId="urn:microsoft.com/office/officeart/2005/8/layout/cycle4"/>
    <dgm:cxn modelId="{C4343928-2C86-4386-8958-B07D63315373}" type="presParOf" srcId="{D649E4B7-6CFA-4152-928B-7EF30F280E1D}" destId="{4927F960-C316-4A63-AC88-75839027664C}" srcOrd="0" destOrd="0" presId="urn:microsoft.com/office/officeart/2005/8/layout/cycle4"/>
    <dgm:cxn modelId="{23F49FFA-E76E-4BCA-BC16-B199B4B68A7E}" type="presParOf" srcId="{D649E4B7-6CFA-4152-928B-7EF30F280E1D}" destId="{51B37000-C1A3-49C0-BA96-F418E9019885}" srcOrd="1" destOrd="0" presId="urn:microsoft.com/office/officeart/2005/8/layout/cycle4"/>
    <dgm:cxn modelId="{DFAA08B2-42C5-4B21-AA0A-3701FCBDD617}" type="presParOf" srcId="{5E9F0DDC-EDCF-40CD-A7A2-CD17BC6A61A0}" destId="{51C997AC-1BD4-4D15-9D19-4040124CE66C}" srcOrd="4" destOrd="0" presId="urn:microsoft.com/office/officeart/2005/8/layout/cycle4"/>
    <dgm:cxn modelId="{5C989C76-E212-4951-9A58-93D11F161256}" type="presParOf" srcId="{AEEC1160-60AD-483B-BD5C-425B8D17545E}" destId="{114553F1-7804-482C-93CF-79903A18D315}" srcOrd="1" destOrd="0" presId="urn:microsoft.com/office/officeart/2005/8/layout/cycle4"/>
    <dgm:cxn modelId="{8EAAA3CB-B10C-4840-8B66-AA6772A61C0F}" type="presParOf" srcId="{114553F1-7804-482C-93CF-79903A18D315}" destId="{E01839C7-7C61-4B06-9F4C-35753A5931C4}" srcOrd="0" destOrd="0" presId="urn:microsoft.com/office/officeart/2005/8/layout/cycle4"/>
    <dgm:cxn modelId="{406FD1AD-E688-40B6-9A4E-A75B7CCF5612}" type="presParOf" srcId="{114553F1-7804-482C-93CF-79903A18D315}" destId="{BF24A1F2-0E40-4662-BB63-4BA5B7872454}" srcOrd="1" destOrd="0" presId="urn:microsoft.com/office/officeart/2005/8/layout/cycle4"/>
    <dgm:cxn modelId="{59A52ACE-EF1D-4441-B95C-AB14530BF74E}" type="presParOf" srcId="{114553F1-7804-482C-93CF-79903A18D315}" destId="{C1C02BE2-EE7D-4143-BBB1-75696F8B8BAA}" srcOrd="2" destOrd="0" presId="urn:microsoft.com/office/officeart/2005/8/layout/cycle4"/>
    <dgm:cxn modelId="{EB38167A-64F3-4E9A-A0C4-B060B8F52BB2}" type="presParOf" srcId="{114553F1-7804-482C-93CF-79903A18D315}" destId="{B62DE9CF-C2FD-4A18-9C87-52C9A1FC3014}" srcOrd="3" destOrd="0" presId="urn:microsoft.com/office/officeart/2005/8/layout/cycle4"/>
    <dgm:cxn modelId="{729D57B2-E2C4-426B-AA4E-33074C553A1D}" type="presParOf" srcId="{114553F1-7804-482C-93CF-79903A18D315}" destId="{219443DE-9F33-4C47-BA06-67A05E755A44}" srcOrd="4" destOrd="0" presId="urn:microsoft.com/office/officeart/2005/8/layout/cycle4"/>
    <dgm:cxn modelId="{8248AD77-AAF8-4749-B275-327D23069416}" type="presParOf" srcId="{AEEC1160-60AD-483B-BD5C-425B8D17545E}" destId="{734B563F-6E7C-4D15-94A7-7F7BFC7DBAF3}" srcOrd="2" destOrd="0" presId="urn:microsoft.com/office/officeart/2005/8/layout/cycle4"/>
    <dgm:cxn modelId="{1B0B7DD9-90D3-42EC-887B-53A0702F3B54}" type="presParOf" srcId="{AEEC1160-60AD-483B-BD5C-425B8D17545E}" destId="{190FE58E-C40A-40C9-BC4B-7769F781E2AA}"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DE5DF-F2F2-4C2C-BC5A-E245FF359877}">
      <dsp:nvSpPr>
        <dsp:cNvPr id="0" name=""/>
        <dsp:cNvSpPr/>
      </dsp:nvSpPr>
      <dsp:spPr>
        <a:xfrm>
          <a:off x="4483222" y="2514606"/>
          <a:ext cx="1993782"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Curriculum</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Monitoring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Supports</a:t>
          </a:r>
          <a:endParaRPr lang="en-US" sz="1400" kern="1200" baseline="0" dirty="0">
            <a:latin typeface="Arial" pitchFamily="34" charset="0"/>
            <a:cs typeface="Arial" pitchFamily="34" charset="0"/>
          </a:endParaRPr>
        </a:p>
      </dsp:txBody>
      <dsp:txXfrm>
        <a:off x="5081356" y="2812548"/>
        <a:ext cx="1395647" cy="893826"/>
      </dsp:txXfrm>
    </dsp:sp>
    <dsp:sp modelId="{4927F960-C316-4A63-AC88-75839027664C}">
      <dsp:nvSpPr>
        <dsp:cNvPr id="0" name=""/>
        <dsp:cNvSpPr/>
      </dsp:nvSpPr>
      <dsp:spPr>
        <a:xfrm>
          <a:off x="1219194" y="2532506"/>
          <a:ext cx="2100453" cy="1191768"/>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Test scores</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Graduation</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Postsecondary</a:t>
          </a:r>
          <a:endParaRPr lang="en-US" sz="1400" kern="1200" baseline="0" dirty="0">
            <a:latin typeface="Arial" pitchFamily="34" charset="0"/>
            <a:cs typeface="Arial" pitchFamily="34" charset="0"/>
          </a:endParaRPr>
        </a:p>
      </dsp:txBody>
      <dsp:txXfrm>
        <a:off x="1219194" y="2830449"/>
        <a:ext cx="1470317" cy="893826"/>
      </dsp:txXfrm>
    </dsp:sp>
    <dsp:sp modelId="{5FA340D7-A49D-446C-860B-272205596E95}">
      <dsp:nvSpPr>
        <dsp:cNvPr id="0" name=""/>
        <dsp:cNvSpPr/>
      </dsp:nvSpPr>
      <dsp:spPr>
        <a:xfrm>
          <a:off x="4275849" y="0"/>
          <a:ext cx="2128878"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Funding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Staffing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Facilities</a:t>
          </a:r>
          <a:endParaRPr lang="en-US" sz="1400" kern="1200" baseline="0" dirty="0">
            <a:latin typeface="Arial" pitchFamily="34" charset="0"/>
            <a:cs typeface="Arial" pitchFamily="34" charset="0"/>
          </a:endParaRPr>
        </a:p>
      </dsp:txBody>
      <dsp:txXfrm>
        <a:off x="4914513" y="0"/>
        <a:ext cx="1490214" cy="893826"/>
      </dsp:txXfrm>
    </dsp:sp>
    <dsp:sp modelId="{912D9AD8-BF59-40C7-9415-5033A69352A4}">
      <dsp:nvSpPr>
        <dsp:cNvPr id="0" name=""/>
        <dsp:cNvSpPr/>
      </dsp:nvSpPr>
      <dsp:spPr>
        <a:xfrm>
          <a:off x="1299326" y="0"/>
          <a:ext cx="2078394"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Enrollment</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Environment</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Student outcomes </a:t>
          </a:r>
          <a:endParaRPr lang="en-US" sz="1400" kern="1200" baseline="0" dirty="0">
            <a:latin typeface="Arial" pitchFamily="34" charset="0"/>
            <a:cs typeface="Arial" pitchFamily="34" charset="0"/>
          </a:endParaRPr>
        </a:p>
      </dsp:txBody>
      <dsp:txXfrm>
        <a:off x="1299326" y="0"/>
        <a:ext cx="1454876" cy="893826"/>
      </dsp:txXfrm>
    </dsp:sp>
    <dsp:sp modelId="{E01839C7-7C61-4B06-9F4C-35753A5931C4}">
      <dsp:nvSpPr>
        <dsp:cNvPr id="0" name=""/>
        <dsp:cNvSpPr/>
      </dsp:nvSpPr>
      <dsp:spPr>
        <a:xfrm>
          <a:off x="2196658" y="212283"/>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Baseline</a:t>
          </a:r>
          <a:endParaRPr lang="en-US" sz="1400" b="1" kern="1200" baseline="0" dirty="0">
            <a:solidFill>
              <a:schemeClr val="bg1"/>
            </a:solidFill>
            <a:latin typeface="Arial" pitchFamily="34" charset="0"/>
            <a:cs typeface="Arial" pitchFamily="34" charset="0"/>
          </a:endParaRPr>
        </a:p>
      </dsp:txBody>
      <dsp:txXfrm>
        <a:off x="2196658" y="212283"/>
        <a:ext cx="1612611" cy="1612611"/>
      </dsp:txXfrm>
    </dsp:sp>
    <dsp:sp modelId="{BF24A1F2-0E40-4662-BB63-4BA5B7872454}">
      <dsp:nvSpPr>
        <dsp:cNvPr id="0" name=""/>
        <dsp:cNvSpPr/>
      </dsp:nvSpPr>
      <dsp:spPr>
        <a:xfrm rot="5400000">
          <a:off x="3883755" y="212283"/>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Resource  Alignment</a:t>
          </a:r>
          <a:endParaRPr lang="en-US" sz="1400" b="1" kern="1200" baseline="0" dirty="0">
            <a:solidFill>
              <a:schemeClr val="bg1"/>
            </a:solidFill>
            <a:latin typeface="Arial" pitchFamily="34" charset="0"/>
            <a:cs typeface="Arial" pitchFamily="34" charset="0"/>
          </a:endParaRPr>
        </a:p>
      </dsp:txBody>
      <dsp:txXfrm rot="5400000">
        <a:off x="3883755" y="212283"/>
        <a:ext cx="1612611" cy="1612611"/>
      </dsp:txXfrm>
    </dsp:sp>
    <dsp:sp modelId="{C1C02BE2-EE7D-4143-BBB1-75696F8B8BAA}">
      <dsp:nvSpPr>
        <dsp:cNvPr id="0" name=""/>
        <dsp:cNvSpPr/>
      </dsp:nvSpPr>
      <dsp:spPr>
        <a:xfrm rot="10800000">
          <a:off x="3883755" y="1899380"/>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Programs and Practices</a:t>
          </a:r>
          <a:endParaRPr lang="en-US" sz="1400" b="1" kern="1200" baseline="0" dirty="0">
            <a:solidFill>
              <a:schemeClr val="bg1"/>
            </a:solidFill>
            <a:latin typeface="Arial" pitchFamily="34" charset="0"/>
            <a:cs typeface="Arial" pitchFamily="34" charset="0"/>
          </a:endParaRPr>
        </a:p>
      </dsp:txBody>
      <dsp:txXfrm rot="10800000">
        <a:off x="3883755" y="1899380"/>
        <a:ext cx="1612611" cy="1612611"/>
      </dsp:txXfrm>
    </dsp:sp>
    <dsp:sp modelId="{B62DE9CF-C2FD-4A18-9C87-52C9A1FC3014}">
      <dsp:nvSpPr>
        <dsp:cNvPr id="0" name=""/>
        <dsp:cNvSpPr/>
      </dsp:nvSpPr>
      <dsp:spPr>
        <a:xfrm rot="16200000">
          <a:off x="2196658" y="1899380"/>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Student Outcomes</a:t>
          </a:r>
          <a:endParaRPr lang="en-US" sz="1400" b="1" kern="1200" baseline="0" dirty="0">
            <a:solidFill>
              <a:schemeClr val="bg1"/>
            </a:solidFill>
            <a:latin typeface="Arial" pitchFamily="34" charset="0"/>
            <a:cs typeface="Arial" pitchFamily="34" charset="0"/>
          </a:endParaRPr>
        </a:p>
      </dsp:txBody>
      <dsp:txXfrm rot="16200000">
        <a:off x="2196658" y="1899380"/>
        <a:ext cx="1612611" cy="1612611"/>
      </dsp:txXfrm>
    </dsp:sp>
    <dsp:sp modelId="{734B563F-6E7C-4D15-94A7-7F7BFC7DBAF3}">
      <dsp:nvSpPr>
        <dsp:cNvPr id="0" name=""/>
        <dsp:cNvSpPr/>
      </dsp:nvSpPr>
      <dsp:spPr>
        <a:xfrm>
          <a:off x="3568122" y="1526952"/>
          <a:ext cx="556779" cy="4841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FE58E-C40A-40C9-BC4B-7769F781E2AA}">
      <dsp:nvSpPr>
        <dsp:cNvPr id="0" name=""/>
        <dsp:cNvSpPr/>
      </dsp:nvSpPr>
      <dsp:spPr>
        <a:xfrm rot="10800000">
          <a:off x="3568122" y="1713166"/>
          <a:ext cx="556779" cy="4841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DE5DF-F2F2-4C2C-BC5A-E245FF359877}">
      <dsp:nvSpPr>
        <dsp:cNvPr id="0" name=""/>
        <dsp:cNvSpPr/>
      </dsp:nvSpPr>
      <dsp:spPr>
        <a:xfrm>
          <a:off x="4483222" y="2514606"/>
          <a:ext cx="1993782"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Curriculum</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Monitoring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Supports</a:t>
          </a:r>
          <a:endParaRPr lang="en-US" sz="1400" kern="1200" baseline="0" dirty="0">
            <a:latin typeface="Arial" pitchFamily="34" charset="0"/>
            <a:cs typeface="Arial" pitchFamily="34" charset="0"/>
          </a:endParaRPr>
        </a:p>
      </dsp:txBody>
      <dsp:txXfrm>
        <a:off x="5081356" y="2812548"/>
        <a:ext cx="1395647" cy="893826"/>
      </dsp:txXfrm>
    </dsp:sp>
    <dsp:sp modelId="{4927F960-C316-4A63-AC88-75839027664C}">
      <dsp:nvSpPr>
        <dsp:cNvPr id="0" name=""/>
        <dsp:cNvSpPr/>
      </dsp:nvSpPr>
      <dsp:spPr>
        <a:xfrm>
          <a:off x="1219194" y="2532506"/>
          <a:ext cx="2100453" cy="1191768"/>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Test scores</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Graduation</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Postsecondary</a:t>
          </a:r>
          <a:endParaRPr lang="en-US" sz="1400" kern="1200" baseline="0" dirty="0">
            <a:latin typeface="Arial" pitchFamily="34" charset="0"/>
            <a:cs typeface="Arial" pitchFamily="34" charset="0"/>
          </a:endParaRPr>
        </a:p>
      </dsp:txBody>
      <dsp:txXfrm>
        <a:off x="1219194" y="2830448"/>
        <a:ext cx="1470317" cy="893826"/>
      </dsp:txXfrm>
    </dsp:sp>
    <dsp:sp modelId="{5FA340D7-A49D-446C-860B-272205596E95}">
      <dsp:nvSpPr>
        <dsp:cNvPr id="0" name=""/>
        <dsp:cNvSpPr/>
      </dsp:nvSpPr>
      <dsp:spPr>
        <a:xfrm>
          <a:off x="4275849" y="0"/>
          <a:ext cx="2128878"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Funding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Staffing</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Facilities</a:t>
          </a:r>
          <a:endParaRPr lang="en-US" sz="1400" kern="1200" baseline="0" dirty="0">
            <a:latin typeface="Arial" pitchFamily="34" charset="0"/>
            <a:cs typeface="Arial" pitchFamily="34" charset="0"/>
          </a:endParaRPr>
        </a:p>
      </dsp:txBody>
      <dsp:txXfrm>
        <a:off x="4914513" y="0"/>
        <a:ext cx="1490214" cy="893826"/>
      </dsp:txXfrm>
    </dsp:sp>
    <dsp:sp modelId="{912D9AD8-BF59-40C7-9415-5033A69352A4}">
      <dsp:nvSpPr>
        <dsp:cNvPr id="0" name=""/>
        <dsp:cNvSpPr/>
      </dsp:nvSpPr>
      <dsp:spPr>
        <a:xfrm>
          <a:off x="1299326" y="0"/>
          <a:ext cx="2078394" cy="1191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Enrollment</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Environment</a:t>
          </a:r>
          <a:endParaRPr lang="en-US" sz="1400" kern="1200" baseline="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baseline="0" dirty="0" smtClean="0">
              <a:latin typeface="Arial" pitchFamily="34" charset="0"/>
              <a:cs typeface="Arial" pitchFamily="34" charset="0"/>
            </a:rPr>
            <a:t>Student outcomes </a:t>
          </a:r>
          <a:endParaRPr lang="en-US" sz="1400" kern="1200" baseline="0" dirty="0">
            <a:latin typeface="Arial" pitchFamily="34" charset="0"/>
            <a:cs typeface="Arial" pitchFamily="34" charset="0"/>
          </a:endParaRPr>
        </a:p>
      </dsp:txBody>
      <dsp:txXfrm>
        <a:off x="1299326" y="0"/>
        <a:ext cx="1454876" cy="893826"/>
      </dsp:txXfrm>
    </dsp:sp>
    <dsp:sp modelId="{E01839C7-7C61-4B06-9F4C-35753A5931C4}">
      <dsp:nvSpPr>
        <dsp:cNvPr id="0" name=""/>
        <dsp:cNvSpPr/>
      </dsp:nvSpPr>
      <dsp:spPr>
        <a:xfrm>
          <a:off x="2196658" y="212283"/>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Baseline</a:t>
          </a:r>
          <a:endParaRPr lang="en-US" sz="1400" b="1" kern="1200" baseline="0" dirty="0">
            <a:solidFill>
              <a:schemeClr val="bg1"/>
            </a:solidFill>
            <a:latin typeface="Arial" pitchFamily="34" charset="0"/>
            <a:cs typeface="Arial" pitchFamily="34" charset="0"/>
          </a:endParaRPr>
        </a:p>
      </dsp:txBody>
      <dsp:txXfrm>
        <a:off x="2196658" y="212283"/>
        <a:ext cx="1612611" cy="1612611"/>
      </dsp:txXfrm>
    </dsp:sp>
    <dsp:sp modelId="{BF24A1F2-0E40-4662-BB63-4BA5B7872454}">
      <dsp:nvSpPr>
        <dsp:cNvPr id="0" name=""/>
        <dsp:cNvSpPr/>
      </dsp:nvSpPr>
      <dsp:spPr>
        <a:xfrm rot="5400000">
          <a:off x="3883755" y="212283"/>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Resource  Alignment</a:t>
          </a:r>
          <a:endParaRPr lang="en-US" sz="1400" b="1" kern="1200" baseline="0" dirty="0">
            <a:solidFill>
              <a:schemeClr val="bg1"/>
            </a:solidFill>
            <a:latin typeface="Arial" pitchFamily="34" charset="0"/>
            <a:cs typeface="Arial" pitchFamily="34" charset="0"/>
          </a:endParaRPr>
        </a:p>
      </dsp:txBody>
      <dsp:txXfrm rot="5400000">
        <a:off x="3883755" y="212283"/>
        <a:ext cx="1612611" cy="1612611"/>
      </dsp:txXfrm>
    </dsp:sp>
    <dsp:sp modelId="{C1C02BE2-EE7D-4143-BBB1-75696F8B8BAA}">
      <dsp:nvSpPr>
        <dsp:cNvPr id="0" name=""/>
        <dsp:cNvSpPr/>
      </dsp:nvSpPr>
      <dsp:spPr>
        <a:xfrm rot="10800000">
          <a:off x="3883755" y="1899380"/>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Programs and Practices</a:t>
          </a:r>
          <a:endParaRPr lang="en-US" sz="1400" b="1" kern="1200" baseline="0" dirty="0">
            <a:solidFill>
              <a:schemeClr val="bg1"/>
            </a:solidFill>
            <a:latin typeface="Arial" pitchFamily="34" charset="0"/>
            <a:cs typeface="Arial" pitchFamily="34" charset="0"/>
          </a:endParaRPr>
        </a:p>
      </dsp:txBody>
      <dsp:txXfrm rot="10800000">
        <a:off x="3883755" y="1899380"/>
        <a:ext cx="1612611" cy="1612611"/>
      </dsp:txXfrm>
    </dsp:sp>
    <dsp:sp modelId="{B62DE9CF-C2FD-4A18-9C87-52C9A1FC3014}">
      <dsp:nvSpPr>
        <dsp:cNvPr id="0" name=""/>
        <dsp:cNvSpPr/>
      </dsp:nvSpPr>
      <dsp:spPr>
        <a:xfrm rot="16200000">
          <a:off x="2196658" y="1899380"/>
          <a:ext cx="1612611" cy="161261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latin typeface="Arial" pitchFamily="34" charset="0"/>
              <a:cs typeface="Arial" pitchFamily="34" charset="0"/>
            </a:rPr>
            <a:t>Student Outcomes</a:t>
          </a:r>
          <a:endParaRPr lang="en-US" sz="1400" b="1" kern="1200" baseline="0" dirty="0">
            <a:solidFill>
              <a:schemeClr val="bg1"/>
            </a:solidFill>
            <a:latin typeface="Arial" pitchFamily="34" charset="0"/>
            <a:cs typeface="Arial" pitchFamily="34" charset="0"/>
          </a:endParaRPr>
        </a:p>
      </dsp:txBody>
      <dsp:txXfrm rot="16200000">
        <a:off x="2196658" y="1899380"/>
        <a:ext cx="1612611" cy="1612611"/>
      </dsp:txXfrm>
    </dsp:sp>
    <dsp:sp modelId="{734B563F-6E7C-4D15-94A7-7F7BFC7DBAF3}">
      <dsp:nvSpPr>
        <dsp:cNvPr id="0" name=""/>
        <dsp:cNvSpPr/>
      </dsp:nvSpPr>
      <dsp:spPr>
        <a:xfrm>
          <a:off x="3568122" y="1526952"/>
          <a:ext cx="556779" cy="4841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FE58E-C40A-40C9-BC4B-7769F781E2AA}">
      <dsp:nvSpPr>
        <dsp:cNvPr id="0" name=""/>
        <dsp:cNvSpPr/>
      </dsp:nvSpPr>
      <dsp:spPr>
        <a:xfrm rot="10800000">
          <a:off x="3568122" y="1713166"/>
          <a:ext cx="556779" cy="48415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856AFCE-79C6-4CCB-97CB-CA282E2E670E}" type="datetimeFigureOut">
              <a:rPr lang="en-US" smtClean="0"/>
              <a:pPr/>
              <a:t>3/22/2012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3EF20F0-E994-4038-8A24-845AA1593B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3367C1E-89CC-4EA1-884C-F8F11F4059D7}" type="datetimeFigureOut">
              <a:rPr lang="en-US" smtClean="0"/>
              <a:pPr/>
              <a:t>3/22/2012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8CE543-B1E7-4A16-8B94-2979C0CED6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CE543-B1E7-4A16-8B94-2979C0CED6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CE543-B1E7-4A16-8B94-2979C0CED6D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CE543-B1E7-4A16-8B94-2979C0CED6D9}"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6F6F9D-2462-4338-987B-59A40F0464E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CE543-B1E7-4A16-8B94-2979C0CED6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CE543-B1E7-4A16-8B94-2979C0CED6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CE543-B1E7-4A16-8B94-2979C0CED6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077200" y="6432550"/>
            <a:ext cx="533400" cy="273050"/>
          </a:xfrm>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02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3FAD749-C865-49B6-A7F8-67928C5A3F2F}"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74638"/>
            <a:ext cx="7924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smtClean="0"/>
            </a:lvl1pPr>
          </a:lstStyle>
          <a:p>
            <a:fld id="{D00F9947-DC1E-41D4-8904-A1AE27C3488A}" type="datetimeFigureOut">
              <a:rPr lang="en-US" smtClean="0"/>
              <a:pPr/>
              <a:t>3/22/2012</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ag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81000" y="1676400"/>
            <a:ext cx="7772400" cy="609600"/>
          </a:xfrm>
          <a:prstGeom prst="rect">
            <a:avLst/>
          </a:prstGeom>
        </p:spPr>
        <p:txBody>
          <a:bodyPr/>
          <a:lstStyle>
            <a:lvl1pPr marL="0" indent="0">
              <a:defRPr b="1">
                <a:solidFill>
                  <a:schemeClr val="tx1">
                    <a:lumMod val="65000"/>
                    <a:lumOff val="35000"/>
                  </a:schemeClr>
                </a:solidFill>
                <a:latin typeface="Arial" pitchFamily="34" charset="0"/>
                <a:cs typeface="Arial" pitchFamily="34" charset="0"/>
              </a:defRPr>
            </a:lvl1pPr>
            <a:lvl2pPr>
              <a:defRPr baseline="0"/>
            </a:lvl2pPr>
          </a:lstStyle>
          <a:p>
            <a:pPr lvl="0"/>
            <a:r>
              <a:rPr lang="en-US" smtClean="0"/>
              <a:t>Click to edit Master text styles</a:t>
            </a:r>
          </a:p>
        </p:txBody>
      </p:sp>
      <p:sp>
        <p:nvSpPr>
          <p:cNvPr id="36" name="Content Placeholder 35"/>
          <p:cNvSpPr>
            <a:spLocks noGrp="1"/>
          </p:cNvSpPr>
          <p:nvPr>
            <p:ph sz="quarter" idx="14"/>
          </p:nvPr>
        </p:nvSpPr>
        <p:spPr>
          <a:xfrm>
            <a:off x="2895600" y="2971800"/>
            <a:ext cx="3581400" cy="609600"/>
          </a:xfrm>
          <a:prstGeom prst="rect">
            <a:avLst/>
          </a:prstGeom>
        </p:spPr>
        <p:txBody>
          <a:bodyPr/>
          <a:lstStyle>
            <a:lvl1pPr marL="0" indent="0">
              <a:defRPr sz="2400" b="0" baseline="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38" name="Content Placeholder 35"/>
          <p:cNvSpPr>
            <a:spLocks noGrp="1"/>
          </p:cNvSpPr>
          <p:nvPr>
            <p:ph sz="quarter" idx="15"/>
          </p:nvPr>
        </p:nvSpPr>
        <p:spPr>
          <a:xfrm>
            <a:off x="2895600" y="3886200"/>
            <a:ext cx="3581400" cy="609600"/>
          </a:xfrm>
          <a:prstGeom prst="rect">
            <a:avLst/>
          </a:prstGeom>
        </p:spPr>
        <p:txBody>
          <a:bodyPr/>
          <a:lstStyle>
            <a:lvl1pPr marL="0" indent="0">
              <a:defRPr sz="2000" b="0" baseline="0">
                <a:solidFill>
                  <a:schemeClr val="tx1">
                    <a:lumMod val="75000"/>
                    <a:lumOff val="25000"/>
                  </a:schemeClr>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6"/>
          </p:nvPr>
        </p:nvSpPr>
        <p:spPr>
          <a:xfrm>
            <a:off x="2895600" y="4572000"/>
            <a:ext cx="5943600" cy="1066800"/>
          </a:xfrm>
          <a:prstGeom prst="rect">
            <a:avLst/>
          </a:prstGeom>
        </p:spPr>
        <p:txBody>
          <a:bodyPr/>
          <a:lstStyle>
            <a:lvl1pPr>
              <a:buFont typeface="Wingdings" pitchFamily="2" charset="2"/>
              <a:buChar char="§"/>
              <a:defRPr sz="20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9" name="Title 8"/>
          <p:cNvSpPr>
            <a:spLocks noGrp="1"/>
          </p:cNvSpPr>
          <p:nvPr>
            <p:ph type="title"/>
          </p:nvPr>
        </p:nvSpPr>
        <p:spPr>
          <a:xfrm>
            <a:off x="381000" y="1143000"/>
            <a:ext cx="8229600" cy="609600"/>
          </a:xfrm>
          <a:prstGeom prst="rect">
            <a:avLst/>
          </a:prstGeom>
        </p:spPr>
        <p:txBody>
          <a:bodyPr/>
          <a:lstStyle>
            <a:lvl1pPr algn="l">
              <a:lnSpc>
                <a:spcPts val="3800"/>
              </a:lnSpc>
              <a:defRPr sz="3600" b="0">
                <a:solidFill>
                  <a:schemeClr val="tx2"/>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A3730-9CD3-461A-A623-4BAB1F53EE2D}"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3730-9CD3-461A-A623-4BAB1F53EE2D}"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A3730-9CD3-461A-A623-4BAB1F53EE2D}"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A3730-9CD3-461A-A623-4BAB1F53EE2D}"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urier New" pitchFamily="49" charset="0"/>
                <a:cs typeface="Courier New" pitchFamily="49"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A3730-9CD3-461A-A623-4BAB1F53EE2D}" type="datetimeFigureOut">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A3730-9CD3-461A-A623-4BAB1F53EE2D}" type="datetimeFigureOut">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A3730-9CD3-461A-A623-4BAB1F53EE2D}" type="datetimeFigureOut">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3730-9CD3-461A-A623-4BAB1F53EE2D}"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A3730-9CD3-461A-A623-4BAB1F53EE2D}"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3730-9CD3-461A-A623-4BAB1F53EE2D}"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A3730-9CD3-461A-A623-4BAB1F53EE2D}"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E975E-9BFA-44ED-A427-618062A7EDAC}"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pag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81000" y="1676400"/>
            <a:ext cx="7772400" cy="609600"/>
          </a:xfrm>
          <a:prstGeom prst="rect">
            <a:avLst/>
          </a:prstGeom>
        </p:spPr>
        <p:txBody>
          <a:bodyPr/>
          <a:lstStyle>
            <a:lvl1pPr marL="0" indent="0">
              <a:defRPr b="1">
                <a:solidFill>
                  <a:schemeClr val="tx1">
                    <a:lumMod val="65000"/>
                    <a:lumOff val="35000"/>
                  </a:schemeClr>
                </a:solidFill>
                <a:latin typeface="Arial" pitchFamily="34" charset="0"/>
                <a:cs typeface="Arial" pitchFamily="34" charset="0"/>
              </a:defRPr>
            </a:lvl1pPr>
            <a:lvl2pPr>
              <a:defRPr baseline="0"/>
            </a:lvl2pPr>
          </a:lstStyle>
          <a:p>
            <a:pPr lvl="0"/>
            <a:r>
              <a:rPr lang="en-US" smtClean="0"/>
              <a:t>Click to edit Master text styles</a:t>
            </a:r>
          </a:p>
        </p:txBody>
      </p:sp>
      <p:sp>
        <p:nvSpPr>
          <p:cNvPr id="36" name="Content Placeholder 35"/>
          <p:cNvSpPr>
            <a:spLocks noGrp="1"/>
          </p:cNvSpPr>
          <p:nvPr>
            <p:ph sz="quarter" idx="14"/>
          </p:nvPr>
        </p:nvSpPr>
        <p:spPr>
          <a:xfrm>
            <a:off x="2895600" y="2971800"/>
            <a:ext cx="3581400" cy="609600"/>
          </a:xfrm>
          <a:prstGeom prst="rect">
            <a:avLst/>
          </a:prstGeom>
        </p:spPr>
        <p:txBody>
          <a:bodyPr/>
          <a:lstStyle>
            <a:lvl1pPr marL="0" indent="0">
              <a:defRPr sz="2400" b="0" baseline="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38" name="Content Placeholder 35"/>
          <p:cNvSpPr>
            <a:spLocks noGrp="1"/>
          </p:cNvSpPr>
          <p:nvPr>
            <p:ph sz="quarter" idx="15"/>
          </p:nvPr>
        </p:nvSpPr>
        <p:spPr>
          <a:xfrm>
            <a:off x="2895600" y="3886200"/>
            <a:ext cx="3581400" cy="609600"/>
          </a:xfrm>
          <a:prstGeom prst="rect">
            <a:avLst/>
          </a:prstGeom>
        </p:spPr>
        <p:txBody>
          <a:bodyPr/>
          <a:lstStyle>
            <a:lvl1pPr marL="0" indent="0">
              <a:defRPr sz="2000" b="0" baseline="0">
                <a:solidFill>
                  <a:schemeClr val="tx1">
                    <a:lumMod val="75000"/>
                    <a:lumOff val="25000"/>
                  </a:schemeClr>
                </a:solidFill>
                <a:latin typeface="Arial" pitchFamily="34" charset="0"/>
                <a:cs typeface="Arial" pitchFamily="34" charset="0"/>
              </a:defRPr>
            </a:lvl1pPr>
          </a:lstStyle>
          <a:p>
            <a:pPr lvl="0"/>
            <a:r>
              <a:rPr lang="en-US" smtClean="0"/>
              <a:t>Click to edit Master text styles</a:t>
            </a:r>
          </a:p>
        </p:txBody>
      </p:sp>
      <p:sp>
        <p:nvSpPr>
          <p:cNvPr id="13" name="Content Placeholder 12"/>
          <p:cNvSpPr>
            <a:spLocks noGrp="1"/>
          </p:cNvSpPr>
          <p:nvPr>
            <p:ph sz="quarter" idx="16"/>
          </p:nvPr>
        </p:nvSpPr>
        <p:spPr>
          <a:xfrm>
            <a:off x="2895600" y="4572000"/>
            <a:ext cx="5943600" cy="1066800"/>
          </a:xfrm>
          <a:prstGeom prst="rect">
            <a:avLst/>
          </a:prstGeom>
        </p:spPr>
        <p:txBody>
          <a:bodyPr/>
          <a:lstStyle>
            <a:lvl1pPr>
              <a:buFont typeface="Wingdings" pitchFamily="2" charset="2"/>
              <a:buChar char="§"/>
              <a:defRPr sz="2000">
                <a:solidFill>
                  <a:schemeClr val="tx1">
                    <a:lumMod val="65000"/>
                    <a:lumOff val="35000"/>
                  </a:schemeClr>
                </a:solidFill>
                <a:latin typeface="Arial" pitchFamily="34" charset="0"/>
                <a:cs typeface="Arial" pitchFamily="34" charset="0"/>
              </a:defRPr>
            </a:lvl1pPr>
          </a:lstStyle>
          <a:p>
            <a:pPr lvl="0"/>
            <a:r>
              <a:rPr lang="en-US" smtClean="0"/>
              <a:t>Click to edit Master text styles</a:t>
            </a:r>
          </a:p>
        </p:txBody>
      </p:sp>
      <p:sp>
        <p:nvSpPr>
          <p:cNvPr id="9" name="Title 8"/>
          <p:cNvSpPr>
            <a:spLocks noGrp="1"/>
          </p:cNvSpPr>
          <p:nvPr>
            <p:ph type="title"/>
          </p:nvPr>
        </p:nvSpPr>
        <p:spPr>
          <a:xfrm>
            <a:off x="381000" y="1143000"/>
            <a:ext cx="8229600" cy="609600"/>
          </a:xfrm>
          <a:prstGeom prst="rect">
            <a:avLst/>
          </a:prstGeom>
        </p:spPr>
        <p:txBody>
          <a:bodyPr/>
          <a:lstStyle>
            <a:lvl1pPr algn="l">
              <a:lnSpc>
                <a:spcPts val="3800"/>
              </a:lnSpc>
              <a:defRPr sz="3600" b="0">
                <a:solidFill>
                  <a:schemeClr val="tx2"/>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F9947-DC1E-41D4-8904-A1AE27C3488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F9947-DC1E-41D4-8904-A1AE27C3488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F9947-DC1E-41D4-8904-A1AE27C3488A}" type="datetimeFigureOut">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F9947-DC1E-41D4-8904-A1AE27C3488A}" type="datetimeFigureOut">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F9947-DC1E-41D4-8904-A1AE27C3488A}" type="datetimeFigureOut">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F9947-DC1E-41D4-8904-A1AE27C3488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F9947-DC1E-41D4-8904-A1AE27C3488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AD749-C865-49B6-A7F8-67928C5A3F2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17" name="Rectangle 16"/>
          <p:cNvSpPr/>
          <p:nvPr/>
        </p:nvSpPr>
        <p:spPr>
          <a:xfrm>
            <a:off x="0" y="6553200"/>
            <a:ext cx="9144000" cy="304800"/>
          </a:xfrm>
          <a:prstGeom prst="rect">
            <a:avLst/>
          </a:prstGeom>
          <a:solidFill>
            <a:schemeClr val="bg2"/>
          </a:solidFill>
          <a:ln w="12700">
            <a:solidFill>
              <a:schemeClr val="accent3">
                <a:lumMod val="50000"/>
              </a:schemeClr>
            </a:solid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FPE_CMYK_300dpi.tif"/>
          <p:cNvPicPr>
            <a:picLocks noChangeAspect="1"/>
          </p:cNvPicPr>
          <p:nvPr/>
        </p:nvPicPr>
        <p:blipFill>
          <a:blip r:embed="rId17" cstate="print"/>
          <a:stretch>
            <a:fillRect/>
          </a:stretch>
        </p:blipFill>
        <p:spPr>
          <a:xfrm>
            <a:off x="0" y="13854"/>
            <a:ext cx="1752600" cy="637310"/>
          </a:xfrm>
          <a:prstGeom prst="rect">
            <a:avLst/>
          </a:prstGeom>
        </p:spPr>
      </p:pic>
      <p:sp>
        <p:nvSpPr>
          <p:cNvPr id="2" name="Title Placeholder 1"/>
          <p:cNvSpPr>
            <a:spLocks noGrp="1"/>
          </p:cNvSpPr>
          <p:nvPr>
            <p:ph type="title"/>
          </p:nvPr>
        </p:nvSpPr>
        <p:spPr>
          <a:xfrm>
            <a:off x="762000" y="1295400"/>
            <a:ext cx="7467600" cy="990600"/>
          </a:xfrm>
          <a:prstGeom prst="rect">
            <a:avLst/>
          </a:prstGeom>
          <a:noFill/>
          <a:effectLst>
            <a:outerShdw blurRad="50800" dist="50800" dir="5400000" sx="1000" sy="1000" algn="ctr" rotWithShape="0">
              <a:schemeClr val="tx1">
                <a:lumMod val="65000"/>
                <a:lumOff val="35000"/>
              </a:schemeClr>
            </a:outerShdw>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F9947-DC1E-41D4-8904-A1AE27C3488A}" type="datetimeFigureOut">
              <a:rPr lang="en-US" smtClean="0"/>
              <a:pPr/>
              <a:t>3/22/2012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432550"/>
            <a:ext cx="533400" cy="273050"/>
          </a:xfrm>
          <a:prstGeom prst="rect">
            <a:avLst/>
          </a:prstGeom>
          <a:solidFill>
            <a:schemeClr val="accent3">
              <a:lumMod val="50000"/>
            </a:schemeClr>
          </a:solidFill>
        </p:spPr>
        <p:txBody>
          <a:bodyPr vert="horz" lIns="91440" tIns="45720" rIns="91440" bIns="45720" rtlCol="0" anchor="ctr"/>
          <a:lstStyle>
            <a:lvl1pPr algn="r">
              <a:defRPr sz="1200">
                <a:solidFill>
                  <a:schemeClr val="bg1"/>
                </a:solidFill>
              </a:defRPr>
            </a:lvl1pPr>
          </a:lstStyle>
          <a:p>
            <a:fld id="{A3FAD749-C865-49B6-A7F8-67928C5A3F2F}" type="slidenum">
              <a:rPr lang="en-US" smtClean="0"/>
              <a:pPr/>
              <a:t>‹#›</a:t>
            </a:fld>
            <a:endParaRPr lang="en-US"/>
          </a:p>
        </p:txBody>
      </p:sp>
      <p:sp>
        <p:nvSpPr>
          <p:cNvPr id="12" name="TextBox 11"/>
          <p:cNvSpPr txBox="1"/>
          <p:nvPr/>
        </p:nvSpPr>
        <p:spPr>
          <a:xfrm>
            <a:off x="0" y="609600"/>
            <a:ext cx="9144000" cy="73152"/>
          </a:xfrm>
          <a:prstGeom prst="rect">
            <a:avLst/>
          </a:prstGeom>
          <a:solidFill>
            <a:schemeClr val="accent1">
              <a:lumMod val="75000"/>
            </a:schemeClr>
          </a:solidFill>
          <a:effectLst>
            <a:outerShdw blurRad="50800" dist="50800" dir="5400000" algn="ctr" rotWithShape="0">
              <a:schemeClr val="tx1">
                <a:lumMod val="65000"/>
                <a:lumOff val="35000"/>
              </a:schemeClr>
            </a:outerShdw>
          </a:effectLst>
        </p:spPr>
        <p:txBody>
          <a:bodyPr wrap="square" rtlCol="0">
            <a:spAutoFit/>
          </a:bodyPr>
          <a:lstStyle/>
          <a:p>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7" r:id="rId15"/>
  </p:sldLayoutIdLst>
  <p:transition>
    <p:fade/>
  </p:transition>
  <p:timing>
    <p:tnLst>
      <p:par>
        <p:cTn id="1" dur="indefinite" restart="never" nodeType="tmRoot"/>
      </p:par>
    </p:tnLst>
  </p:timing>
  <p:txStyles>
    <p:titleStyle>
      <a:lvl1pPr algn="ctr" defTabSz="914400" rtl="0" eaLnBrk="1" latinLnBrk="0" hangingPunct="1">
        <a:spcBef>
          <a:spcPct val="0"/>
        </a:spcBef>
        <a:buNone/>
        <a:defRPr sz="3600" b="1" kern="1200" baseline="0">
          <a:solidFill>
            <a:schemeClr val="accent1">
              <a:lumMod val="50000"/>
            </a:schemeClr>
          </a:solidFill>
          <a:latin typeface="Century" pitchFamily="18"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A3730-9CD3-461A-A623-4BAB1F53EE2D}" type="datetimeFigureOut">
              <a:rPr lang="en-US" smtClean="0"/>
              <a:pPr/>
              <a:t>3/22/2012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E975E-9BFA-44ED-A427-618062A7E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enterforpubliceducation.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data-firs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75000"/>
          </a:blip>
          <a:srcRect/>
          <a:stretch>
            <a:fillRect/>
          </a:stretch>
        </p:blipFill>
        <p:spPr bwMode="auto">
          <a:xfrm>
            <a:off x="0" y="0"/>
            <a:ext cx="9144000" cy="5867400"/>
          </a:xfrm>
          <a:prstGeom prst="rect">
            <a:avLst/>
          </a:prstGeom>
          <a:noFill/>
          <a:ln w="9525">
            <a:noFill/>
            <a:miter lim="800000"/>
            <a:headEnd/>
            <a:tailEnd/>
          </a:ln>
        </p:spPr>
      </p:pic>
      <p:sp>
        <p:nvSpPr>
          <p:cNvPr id="2" name="Title 1"/>
          <p:cNvSpPr>
            <a:spLocks noGrp="1"/>
          </p:cNvSpPr>
          <p:nvPr>
            <p:ph type="ctrTitle"/>
          </p:nvPr>
        </p:nvSpPr>
        <p:spPr>
          <a:xfrm>
            <a:off x="381000" y="1905000"/>
            <a:ext cx="8001000" cy="3429000"/>
          </a:xfrm>
        </p:spPr>
        <p:txBody>
          <a:bodyPr>
            <a:noAutofit/>
          </a:bodyPr>
          <a:lstStyle/>
          <a:p>
            <a:pPr algn="l"/>
            <a:r>
              <a:rPr lang="en-US" b="1" dirty="0" err="1" smtClean="0">
                <a:solidFill>
                  <a:schemeClr val="tx1">
                    <a:lumMod val="85000"/>
                    <a:lumOff val="15000"/>
                  </a:schemeClr>
                </a:solidFill>
                <a:latin typeface="Courier New" pitchFamily="49" charset="0"/>
                <a:cs typeface="Courier New" pitchFamily="49" charset="0"/>
              </a:rPr>
              <a:t>DataFirst</a:t>
            </a:r>
            <a:r>
              <a:rPr lang="en-US" b="1" dirty="0" smtClean="0">
                <a:solidFill>
                  <a:schemeClr val="tx1">
                    <a:lumMod val="85000"/>
                    <a:lumOff val="15000"/>
                  </a:schemeClr>
                </a:solidFill>
                <a:latin typeface="Courier New" pitchFamily="49" charset="0"/>
                <a:cs typeface="Courier New" pitchFamily="49" charset="0"/>
              </a:rPr>
              <a:t>: A Tool on How to Use Data for Local Decision Making </a:t>
            </a:r>
            <a:br>
              <a:rPr lang="en-US" b="1" dirty="0" smtClean="0">
                <a:solidFill>
                  <a:schemeClr val="tx1">
                    <a:lumMod val="85000"/>
                    <a:lumOff val="15000"/>
                  </a:schemeClr>
                </a:solidFill>
                <a:latin typeface="Courier New" pitchFamily="49" charset="0"/>
                <a:cs typeface="Courier New" pitchFamily="49" charset="0"/>
              </a:rPr>
            </a:br>
            <a:r>
              <a:rPr lang="en-US" b="1" dirty="0" smtClean="0">
                <a:solidFill>
                  <a:schemeClr val="tx1">
                    <a:lumMod val="85000"/>
                    <a:lumOff val="15000"/>
                  </a:schemeClr>
                </a:solidFill>
                <a:latin typeface="Courier New" pitchFamily="49" charset="0"/>
                <a:cs typeface="Courier New" pitchFamily="49" charset="0"/>
              </a:rPr>
              <a:t/>
            </a:r>
            <a:br>
              <a:rPr lang="en-US" b="1" dirty="0" smtClean="0">
                <a:solidFill>
                  <a:schemeClr val="tx1">
                    <a:lumMod val="85000"/>
                    <a:lumOff val="15000"/>
                  </a:schemeClr>
                </a:solidFill>
                <a:latin typeface="Courier New" pitchFamily="49" charset="0"/>
                <a:cs typeface="Courier New" pitchFamily="49" charset="0"/>
              </a:rPr>
            </a:br>
            <a:endParaRPr lang="en-US" sz="5400" b="1" dirty="0">
              <a:solidFill>
                <a:schemeClr val="tx1">
                  <a:lumMod val="85000"/>
                  <a:lumOff val="15000"/>
                </a:schemeClr>
              </a:solidFill>
              <a:latin typeface="Century" pitchFamily="18" charset="0"/>
            </a:endParaRPr>
          </a:p>
        </p:txBody>
      </p:sp>
      <p:sp>
        <p:nvSpPr>
          <p:cNvPr id="4" name="TextBox 3"/>
          <p:cNvSpPr txBox="1"/>
          <p:nvPr/>
        </p:nvSpPr>
        <p:spPr>
          <a:xfrm>
            <a:off x="-1219200" y="4267200"/>
            <a:ext cx="10363200" cy="923330"/>
          </a:xfrm>
          <a:prstGeom prst="rect">
            <a:avLst/>
          </a:prstGeom>
          <a:noFill/>
        </p:spPr>
        <p:txBody>
          <a:bodyPr wrap="square" rtlCol="0">
            <a:spAutoFit/>
          </a:bodyPr>
          <a:lstStyle/>
          <a:p>
            <a:pPr algn="ctr"/>
            <a:r>
              <a:rPr lang="en-US" dirty="0" smtClean="0"/>
              <a:t>MIS 2012 Conference</a:t>
            </a:r>
          </a:p>
          <a:p>
            <a:pPr algn="ctr"/>
            <a:r>
              <a:rPr lang="en-US" dirty="0" smtClean="0"/>
              <a:t>Friday, February 17, 2012</a:t>
            </a:r>
          </a:p>
          <a:p>
            <a:pPr algn="ctr"/>
            <a:r>
              <a:rPr lang="en-US" dirty="0" smtClean="0"/>
              <a:t>San Diego, CA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Align your resources to your priorities</a:t>
            </a:r>
          </a:p>
          <a:p>
            <a:pPr>
              <a:buNone/>
            </a:pPr>
            <a:r>
              <a:rPr lang="en-US" i="1" dirty="0" smtClean="0"/>
              <a:t>	Who are your ‘best teachers’?</a:t>
            </a:r>
          </a:p>
          <a:p>
            <a:pPr>
              <a:buNone/>
            </a:pPr>
            <a:r>
              <a:rPr lang="en-US" i="1" dirty="0" smtClean="0"/>
              <a:t>	How are they distributed throughout the district?</a:t>
            </a:r>
          </a:p>
          <a:p>
            <a:pPr>
              <a:buNone/>
            </a:pPr>
            <a:r>
              <a:rPr lang="en-US" i="1" dirty="0" smtClean="0"/>
              <a:t>	</a:t>
            </a:r>
            <a:endParaRPr lang="en-US" dirty="0" smtClean="0"/>
          </a:p>
          <a:p>
            <a:pPr>
              <a:buNone/>
            </a:pPr>
            <a:endParaRPr lang="en-US" sz="3600" b="1" i="1"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Look at your programs &amp; practices?</a:t>
            </a:r>
          </a:p>
          <a:p>
            <a:pPr>
              <a:buNone/>
            </a:pPr>
            <a:r>
              <a:rPr lang="en-US" i="1" dirty="0" smtClean="0"/>
              <a:t>	Why is this school hard to staff?</a:t>
            </a:r>
          </a:p>
          <a:p>
            <a:pPr>
              <a:buNone/>
            </a:pPr>
            <a:r>
              <a:rPr lang="en-US" i="1" dirty="0" smtClean="0"/>
              <a:t>	What kind of incentives show promise for your teachers?</a:t>
            </a:r>
          </a:p>
          <a:p>
            <a:pPr>
              <a:buNone/>
            </a:pPr>
            <a:r>
              <a:rPr lang="en-US" i="1" dirty="0" smtClean="0"/>
              <a:t>	Does the school provide support for teachers?</a:t>
            </a:r>
          </a:p>
          <a:p>
            <a:pPr>
              <a:buNone/>
            </a:pPr>
            <a:r>
              <a:rPr lang="en-US" i="1" dirty="0" smtClean="0"/>
              <a:t>	Do you have a plan for monitoring progress?</a:t>
            </a:r>
            <a:endParaRPr lang="en-US" dirty="0" smtClean="0"/>
          </a:p>
          <a:p>
            <a:pPr>
              <a:buNone/>
            </a:pPr>
            <a:endParaRPr lang="en-US" sz="3600" b="1" i="1"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Assess your outcomes</a:t>
            </a:r>
          </a:p>
          <a:p>
            <a:pPr>
              <a:buNone/>
            </a:pPr>
            <a:r>
              <a:rPr lang="en-US" i="1" dirty="0" smtClean="0"/>
              <a:t>	Are this school’s students getting access to better teachers?</a:t>
            </a:r>
          </a:p>
          <a:p>
            <a:pPr>
              <a:buNone/>
            </a:pPr>
            <a:r>
              <a:rPr lang="en-US" sz="3600" b="1" i="1" dirty="0" smtClean="0"/>
              <a:t>	Are students learning?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Data first – act – monitor – repeat </a:t>
            </a:r>
          </a:p>
        </p:txBody>
      </p:sp>
      <p:graphicFrame>
        <p:nvGraphicFramePr>
          <p:cNvPr id="7" name="Content Placeholder 3"/>
          <p:cNvGraphicFramePr>
            <a:graphicFrameLocks/>
          </p:cNvGraphicFramePr>
          <p:nvPr/>
        </p:nvGraphicFramePr>
        <p:xfrm>
          <a:off x="685800" y="2133600"/>
          <a:ext cx="7693025"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4800" y="3276600"/>
            <a:ext cx="461665" cy="1524000"/>
          </a:xfrm>
          <a:prstGeom prst="rect">
            <a:avLst/>
          </a:prstGeom>
        </p:spPr>
        <p:txBody>
          <a:bodyPr vert="vert270" wrap="square">
            <a:spAutoFit/>
          </a:bodyPr>
          <a:lstStyle/>
          <a:p>
            <a:pPr fontAlgn="auto">
              <a:spcBef>
                <a:spcPts val="0"/>
              </a:spcBef>
              <a:spcAft>
                <a:spcPts val="0"/>
              </a:spcAft>
              <a:defRPr/>
            </a:pPr>
            <a:r>
              <a:rPr lang="en-US" dirty="0">
                <a:solidFill>
                  <a:schemeClr val="tx1">
                    <a:lumMod val="75000"/>
                    <a:lumOff val="25000"/>
                  </a:schemeClr>
                </a:solidFill>
                <a:latin typeface="Arial" pitchFamily="34" charset="0"/>
                <a:cs typeface="Arial" pitchFamily="34" charset="0"/>
              </a:rPr>
              <a:t>Accountability</a:t>
            </a:r>
          </a:p>
        </p:txBody>
      </p:sp>
      <p:sp>
        <p:nvSpPr>
          <p:cNvPr id="9" name="Curved Down Arrow 8"/>
          <p:cNvSpPr>
            <a:spLocks noChangeArrowheads="1"/>
          </p:cNvSpPr>
          <p:nvPr/>
        </p:nvSpPr>
        <p:spPr bwMode="auto">
          <a:xfrm rot="5400000">
            <a:off x="6477000" y="3657600"/>
            <a:ext cx="2209800" cy="990600"/>
          </a:xfrm>
          <a:prstGeom prst="curvedDownArrow">
            <a:avLst>
              <a:gd name="adj1" fmla="val 25003"/>
              <a:gd name="adj2" fmla="val 49996"/>
              <a:gd name="adj3" fmla="val 25000"/>
            </a:avLst>
          </a:prstGeom>
          <a:solidFill>
            <a:schemeClr val="accent1"/>
          </a:solidFill>
          <a:ln w="12700" algn="ctr">
            <a:solidFill>
              <a:schemeClr val="tx1"/>
            </a:solidFill>
            <a:round/>
            <a:headEnd/>
            <a:tailEnd/>
          </a:ln>
        </p:spPr>
        <p:txBody>
          <a:bodyPr/>
          <a:lstStyle/>
          <a:p>
            <a:pPr eaLnBrk="0" hangingPunct="0"/>
            <a:endParaRPr lang="en-US" sz="2400">
              <a:latin typeface="Georgia" pitchFamily="18" charset="0"/>
            </a:endParaRPr>
          </a:p>
        </p:txBody>
      </p:sp>
      <p:sp>
        <p:nvSpPr>
          <p:cNvPr id="10" name="Curved Down Arrow 9"/>
          <p:cNvSpPr>
            <a:spLocks noChangeArrowheads="1"/>
          </p:cNvSpPr>
          <p:nvPr/>
        </p:nvSpPr>
        <p:spPr bwMode="auto">
          <a:xfrm rot="16200000">
            <a:off x="266700" y="3467100"/>
            <a:ext cx="2209800" cy="1066800"/>
          </a:xfrm>
          <a:prstGeom prst="curvedDownArrow">
            <a:avLst>
              <a:gd name="adj1" fmla="val 25001"/>
              <a:gd name="adj2" fmla="val 49992"/>
              <a:gd name="adj3" fmla="val 25000"/>
            </a:avLst>
          </a:prstGeom>
          <a:solidFill>
            <a:schemeClr val="accent1"/>
          </a:solidFill>
          <a:ln w="12700" algn="ctr">
            <a:solidFill>
              <a:schemeClr val="tx1"/>
            </a:solidFill>
            <a:round/>
            <a:headEnd/>
            <a:tailEnd/>
          </a:ln>
        </p:spPr>
        <p:txBody>
          <a:bodyPr/>
          <a:lstStyle/>
          <a:p>
            <a:pPr eaLnBrk="0" hangingPunct="0"/>
            <a:endParaRPr lang="en-US" sz="2400">
              <a:latin typeface="Georgia" pitchFamily="18" charset="0"/>
            </a:endParaRPr>
          </a:p>
        </p:txBody>
      </p:sp>
      <p:sp>
        <p:nvSpPr>
          <p:cNvPr id="11" name="Rectangle 10"/>
          <p:cNvSpPr/>
          <p:nvPr/>
        </p:nvSpPr>
        <p:spPr>
          <a:xfrm>
            <a:off x="8229898" y="2590800"/>
            <a:ext cx="461665" cy="3478213"/>
          </a:xfrm>
          <a:prstGeom prst="rect">
            <a:avLst/>
          </a:prstGeom>
        </p:spPr>
        <p:txBody>
          <a:bodyPr vert="vert">
            <a:spAutoFit/>
          </a:bodyPr>
          <a:lstStyle/>
          <a:p>
            <a:pPr fontAlgn="auto">
              <a:spcBef>
                <a:spcPts val="0"/>
              </a:spcBef>
              <a:spcAft>
                <a:spcPts val="0"/>
              </a:spcAft>
              <a:defRPr/>
            </a:pPr>
            <a:r>
              <a:rPr lang="en-US" dirty="0">
                <a:solidFill>
                  <a:schemeClr val="tx1">
                    <a:lumMod val="85000"/>
                    <a:lumOff val="15000"/>
                  </a:schemeClr>
                </a:solidFill>
                <a:latin typeface="Arial" pitchFamily="34" charset="0"/>
                <a:cs typeface="Arial" pitchFamily="34" charset="0"/>
              </a:rPr>
              <a:t>Continuous Improvement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447800"/>
            <a:ext cx="3505200" cy="2667000"/>
          </a:xfrm>
        </p:spPr>
        <p:txBody>
          <a:bodyPr/>
          <a:lstStyle/>
          <a:p>
            <a:pPr algn="l"/>
            <a:r>
              <a:rPr lang="en-US" dirty="0" smtClean="0"/>
              <a:t>The data made me do it!</a:t>
            </a:r>
            <a:endParaRPr lang="en-US" dirty="0"/>
          </a:p>
        </p:txBody>
      </p:sp>
      <p:grpSp>
        <p:nvGrpSpPr>
          <p:cNvPr id="3" name="Group 4"/>
          <p:cNvGrpSpPr>
            <a:grpSpLocks noChangeAspect="1"/>
          </p:cNvGrpSpPr>
          <p:nvPr/>
        </p:nvGrpSpPr>
        <p:grpSpPr bwMode="auto">
          <a:xfrm>
            <a:off x="457200" y="1524000"/>
            <a:ext cx="4114800" cy="4206875"/>
            <a:chOff x="240" y="1296"/>
            <a:chExt cx="2592" cy="2650"/>
          </a:xfrm>
          <a:effectLst>
            <a:outerShdw blurRad="50800" dist="38100" dir="5400000" algn="t" rotWithShape="0">
              <a:prstClr val="black">
                <a:alpha val="40000"/>
              </a:prstClr>
            </a:outerShdw>
          </a:effectLst>
        </p:grpSpPr>
        <p:sp>
          <p:nvSpPr>
            <p:cNvPr id="6" name="AutoShape 3"/>
            <p:cNvSpPr>
              <a:spLocks noChangeAspect="1" noChangeArrowheads="1" noTextEdit="1"/>
            </p:cNvSpPr>
            <p:nvPr/>
          </p:nvSpPr>
          <p:spPr bwMode="auto">
            <a:xfrm>
              <a:off x="240" y="1296"/>
              <a:ext cx="2592" cy="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Freeform 5"/>
            <p:cNvSpPr>
              <a:spLocks/>
            </p:cNvSpPr>
            <p:nvPr/>
          </p:nvSpPr>
          <p:spPr bwMode="auto">
            <a:xfrm>
              <a:off x="1326" y="2698"/>
              <a:ext cx="391" cy="393"/>
            </a:xfrm>
            <a:custGeom>
              <a:avLst/>
              <a:gdLst/>
              <a:ahLst/>
              <a:cxnLst>
                <a:cxn ang="0">
                  <a:pos x="196" y="0"/>
                </a:cxn>
                <a:cxn ang="0">
                  <a:pos x="156" y="4"/>
                </a:cxn>
                <a:cxn ang="0">
                  <a:pos x="120" y="16"/>
                </a:cxn>
                <a:cxn ang="0">
                  <a:pos x="87" y="34"/>
                </a:cxn>
                <a:cxn ang="0">
                  <a:pos x="58" y="57"/>
                </a:cxn>
                <a:cxn ang="0">
                  <a:pos x="34" y="87"/>
                </a:cxn>
                <a:cxn ang="0">
                  <a:pos x="16" y="120"/>
                </a:cxn>
                <a:cxn ang="0">
                  <a:pos x="4" y="157"/>
                </a:cxn>
                <a:cxn ang="0">
                  <a:pos x="0" y="197"/>
                </a:cxn>
                <a:cxn ang="0">
                  <a:pos x="4" y="237"/>
                </a:cxn>
                <a:cxn ang="0">
                  <a:pos x="16" y="273"/>
                </a:cxn>
                <a:cxn ang="0">
                  <a:pos x="34" y="306"/>
                </a:cxn>
                <a:cxn ang="0">
                  <a:pos x="58" y="335"/>
                </a:cxn>
                <a:cxn ang="0">
                  <a:pos x="87" y="359"/>
                </a:cxn>
                <a:cxn ang="0">
                  <a:pos x="120" y="377"/>
                </a:cxn>
                <a:cxn ang="0">
                  <a:pos x="156" y="389"/>
                </a:cxn>
                <a:cxn ang="0">
                  <a:pos x="196" y="393"/>
                </a:cxn>
                <a:cxn ang="0">
                  <a:pos x="235" y="389"/>
                </a:cxn>
                <a:cxn ang="0">
                  <a:pos x="273" y="377"/>
                </a:cxn>
                <a:cxn ang="0">
                  <a:pos x="305" y="359"/>
                </a:cxn>
                <a:cxn ang="0">
                  <a:pos x="335" y="335"/>
                </a:cxn>
                <a:cxn ang="0">
                  <a:pos x="358" y="306"/>
                </a:cxn>
                <a:cxn ang="0">
                  <a:pos x="376" y="273"/>
                </a:cxn>
                <a:cxn ang="0">
                  <a:pos x="387" y="237"/>
                </a:cxn>
                <a:cxn ang="0">
                  <a:pos x="391" y="197"/>
                </a:cxn>
                <a:cxn ang="0">
                  <a:pos x="387" y="157"/>
                </a:cxn>
                <a:cxn ang="0">
                  <a:pos x="376" y="120"/>
                </a:cxn>
                <a:cxn ang="0">
                  <a:pos x="358" y="87"/>
                </a:cxn>
                <a:cxn ang="0">
                  <a:pos x="335" y="57"/>
                </a:cxn>
                <a:cxn ang="0">
                  <a:pos x="305" y="34"/>
                </a:cxn>
                <a:cxn ang="0">
                  <a:pos x="273" y="16"/>
                </a:cxn>
                <a:cxn ang="0">
                  <a:pos x="235" y="4"/>
                </a:cxn>
                <a:cxn ang="0">
                  <a:pos x="196" y="0"/>
                </a:cxn>
              </a:cxnLst>
              <a:rect l="0" t="0" r="r" b="b"/>
              <a:pathLst>
                <a:path w="391" h="393">
                  <a:moveTo>
                    <a:pt x="196" y="0"/>
                  </a:moveTo>
                  <a:lnTo>
                    <a:pt x="156" y="4"/>
                  </a:lnTo>
                  <a:lnTo>
                    <a:pt x="120" y="16"/>
                  </a:lnTo>
                  <a:lnTo>
                    <a:pt x="87" y="34"/>
                  </a:lnTo>
                  <a:lnTo>
                    <a:pt x="58" y="57"/>
                  </a:lnTo>
                  <a:lnTo>
                    <a:pt x="34" y="87"/>
                  </a:lnTo>
                  <a:lnTo>
                    <a:pt x="16" y="120"/>
                  </a:lnTo>
                  <a:lnTo>
                    <a:pt x="4" y="157"/>
                  </a:lnTo>
                  <a:lnTo>
                    <a:pt x="0" y="197"/>
                  </a:lnTo>
                  <a:lnTo>
                    <a:pt x="4" y="237"/>
                  </a:lnTo>
                  <a:lnTo>
                    <a:pt x="16" y="273"/>
                  </a:lnTo>
                  <a:lnTo>
                    <a:pt x="34" y="306"/>
                  </a:lnTo>
                  <a:lnTo>
                    <a:pt x="58" y="335"/>
                  </a:lnTo>
                  <a:lnTo>
                    <a:pt x="87" y="359"/>
                  </a:lnTo>
                  <a:lnTo>
                    <a:pt x="120" y="377"/>
                  </a:lnTo>
                  <a:lnTo>
                    <a:pt x="156" y="389"/>
                  </a:lnTo>
                  <a:lnTo>
                    <a:pt x="196" y="393"/>
                  </a:lnTo>
                  <a:lnTo>
                    <a:pt x="235" y="389"/>
                  </a:lnTo>
                  <a:lnTo>
                    <a:pt x="273" y="377"/>
                  </a:lnTo>
                  <a:lnTo>
                    <a:pt x="305" y="359"/>
                  </a:lnTo>
                  <a:lnTo>
                    <a:pt x="335" y="335"/>
                  </a:lnTo>
                  <a:lnTo>
                    <a:pt x="358" y="306"/>
                  </a:lnTo>
                  <a:lnTo>
                    <a:pt x="376" y="273"/>
                  </a:lnTo>
                  <a:lnTo>
                    <a:pt x="387" y="237"/>
                  </a:lnTo>
                  <a:lnTo>
                    <a:pt x="391" y="197"/>
                  </a:lnTo>
                  <a:lnTo>
                    <a:pt x="387" y="157"/>
                  </a:lnTo>
                  <a:lnTo>
                    <a:pt x="376" y="120"/>
                  </a:lnTo>
                  <a:lnTo>
                    <a:pt x="358" y="87"/>
                  </a:lnTo>
                  <a:lnTo>
                    <a:pt x="335" y="57"/>
                  </a:lnTo>
                  <a:lnTo>
                    <a:pt x="305" y="34"/>
                  </a:lnTo>
                  <a:lnTo>
                    <a:pt x="273" y="16"/>
                  </a:lnTo>
                  <a:lnTo>
                    <a:pt x="235" y="4"/>
                  </a:lnTo>
                  <a:lnTo>
                    <a:pt x="196" y="0"/>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Freeform 6"/>
            <p:cNvSpPr>
              <a:spLocks/>
            </p:cNvSpPr>
            <p:nvPr/>
          </p:nvSpPr>
          <p:spPr bwMode="auto">
            <a:xfrm>
              <a:off x="2202" y="2545"/>
              <a:ext cx="332" cy="208"/>
            </a:xfrm>
            <a:custGeom>
              <a:avLst/>
              <a:gdLst/>
              <a:ahLst/>
              <a:cxnLst>
                <a:cxn ang="0">
                  <a:pos x="48" y="124"/>
                </a:cxn>
                <a:cxn ang="0">
                  <a:pos x="62" y="82"/>
                </a:cxn>
                <a:cxn ang="0">
                  <a:pos x="61" y="80"/>
                </a:cxn>
                <a:cxn ang="0">
                  <a:pos x="57" y="75"/>
                </a:cxn>
                <a:cxn ang="0">
                  <a:pos x="51" y="68"/>
                </a:cxn>
                <a:cxn ang="0">
                  <a:pos x="43" y="59"/>
                </a:cxn>
                <a:cxn ang="0">
                  <a:pos x="35" y="50"/>
                </a:cxn>
                <a:cxn ang="0">
                  <a:pos x="27" y="41"/>
                </a:cxn>
                <a:cxn ang="0">
                  <a:pos x="21" y="33"/>
                </a:cxn>
                <a:cxn ang="0">
                  <a:pos x="16" y="30"/>
                </a:cxn>
                <a:cxn ang="0">
                  <a:pos x="7" y="22"/>
                </a:cxn>
                <a:cxn ang="0">
                  <a:pos x="0" y="13"/>
                </a:cxn>
                <a:cxn ang="0">
                  <a:pos x="0" y="4"/>
                </a:cxn>
                <a:cxn ang="0">
                  <a:pos x="11" y="0"/>
                </a:cxn>
                <a:cxn ang="0">
                  <a:pos x="22" y="1"/>
                </a:cxn>
                <a:cxn ang="0">
                  <a:pos x="35" y="5"/>
                </a:cxn>
                <a:cxn ang="0">
                  <a:pos x="51" y="10"/>
                </a:cxn>
                <a:cxn ang="0">
                  <a:pos x="66" y="17"/>
                </a:cxn>
                <a:cxn ang="0">
                  <a:pos x="80" y="23"/>
                </a:cxn>
                <a:cxn ang="0">
                  <a:pos x="92" y="28"/>
                </a:cxn>
                <a:cxn ang="0">
                  <a:pos x="101" y="32"/>
                </a:cxn>
                <a:cxn ang="0">
                  <a:pos x="104" y="33"/>
                </a:cxn>
                <a:cxn ang="0">
                  <a:pos x="107" y="32"/>
                </a:cxn>
                <a:cxn ang="0">
                  <a:pos x="117" y="28"/>
                </a:cxn>
                <a:cxn ang="0">
                  <a:pos x="131" y="24"/>
                </a:cxn>
                <a:cxn ang="0">
                  <a:pos x="149" y="18"/>
                </a:cxn>
                <a:cxn ang="0">
                  <a:pos x="171" y="13"/>
                </a:cxn>
                <a:cxn ang="0">
                  <a:pos x="194" y="8"/>
                </a:cxn>
                <a:cxn ang="0">
                  <a:pos x="218" y="4"/>
                </a:cxn>
                <a:cxn ang="0">
                  <a:pos x="244" y="1"/>
                </a:cxn>
                <a:cxn ang="0">
                  <a:pos x="269" y="4"/>
                </a:cxn>
                <a:cxn ang="0">
                  <a:pos x="289" y="11"/>
                </a:cxn>
                <a:cxn ang="0">
                  <a:pos x="307" y="24"/>
                </a:cxn>
                <a:cxn ang="0">
                  <a:pos x="320" y="40"/>
                </a:cxn>
                <a:cxn ang="0">
                  <a:pos x="329" y="58"/>
                </a:cxn>
                <a:cxn ang="0">
                  <a:pos x="332" y="76"/>
                </a:cxn>
                <a:cxn ang="0">
                  <a:pos x="328" y="91"/>
                </a:cxn>
                <a:cxn ang="0">
                  <a:pos x="318" y="106"/>
                </a:cxn>
                <a:cxn ang="0">
                  <a:pos x="301" y="120"/>
                </a:cxn>
                <a:cxn ang="0">
                  <a:pos x="282" y="135"/>
                </a:cxn>
                <a:cxn ang="0">
                  <a:pos x="260" y="152"/>
                </a:cxn>
                <a:cxn ang="0">
                  <a:pos x="238" y="169"/>
                </a:cxn>
                <a:cxn ang="0">
                  <a:pos x="218" y="184"/>
                </a:cxn>
                <a:cxn ang="0">
                  <a:pos x="203" y="196"/>
                </a:cxn>
                <a:cxn ang="0">
                  <a:pos x="191" y="205"/>
                </a:cxn>
                <a:cxn ang="0">
                  <a:pos x="187" y="208"/>
                </a:cxn>
                <a:cxn ang="0">
                  <a:pos x="48" y="124"/>
                </a:cxn>
              </a:cxnLst>
              <a:rect l="0" t="0" r="r" b="b"/>
              <a:pathLst>
                <a:path w="332" h="208">
                  <a:moveTo>
                    <a:pt x="48" y="124"/>
                  </a:moveTo>
                  <a:lnTo>
                    <a:pt x="62" y="82"/>
                  </a:lnTo>
                  <a:lnTo>
                    <a:pt x="61" y="80"/>
                  </a:lnTo>
                  <a:lnTo>
                    <a:pt x="57" y="75"/>
                  </a:lnTo>
                  <a:lnTo>
                    <a:pt x="51" y="68"/>
                  </a:lnTo>
                  <a:lnTo>
                    <a:pt x="43" y="59"/>
                  </a:lnTo>
                  <a:lnTo>
                    <a:pt x="35" y="50"/>
                  </a:lnTo>
                  <a:lnTo>
                    <a:pt x="27" y="41"/>
                  </a:lnTo>
                  <a:lnTo>
                    <a:pt x="21" y="33"/>
                  </a:lnTo>
                  <a:lnTo>
                    <a:pt x="16" y="30"/>
                  </a:lnTo>
                  <a:lnTo>
                    <a:pt x="7" y="22"/>
                  </a:lnTo>
                  <a:lnTo>
                    <a:pt x="0" y="13"/>
                  </a:lnTo>
                  <a:lnTo>
                    <a:pt x="0" y="4"/>
                  </a:lnTo>
                  <a:lnTo>
                    <a:pt x="11" y="0"/>
                  </a:lnTo>
                  <a:lnTo>
                    <a:pt x="22" y="1"/>
                  </a:lnTo>
                  <a:lnTo>
                    <a:pt x="35" y="5"/>
                  </a:lnTo>
                  <a:lnTo>
                    <a:pt x="51" y="10"/>
                  </a:lnTo>
                  <a:lnTo>
                    <a:pt x="66" y="17"/>
                  </a:lnTo>
                  <a:lnTo>
                    <a:pt x="80" y="23"/>
                  </a:lnTo>
                  <a:lnTo>
                    <a:pt x="92" y="28"/>
                  </a:lnTo>
                  <a:lnTo>
                    <a:pt x="101" y="32"/>
                  </a:lnTo>
                  <a:lnTo>
                    <a:pt x="104" y="33"/>
                  </a:lnTo>
                  <a:lnTo>
                    <a:pt x="107" y="32"/>
                  </a:lnTo>
                  <a:lnTo>
                    <a:pt x="117" y="28"/>
                  </a:lnTo>
                  <a:lnTo>
                    <a:pt x="131" y="24"/>
                  </a:lnTo>
                  <a:lnTo>
                    <a:pt x="149" y="18"/>
                  </a:lnTo>
                  <a:lnTo>
                    <a:pt x="171" y="13"/>
                  </a:lnTo>
                  <a:lnTo>
                    <a:pt x="194" y="8"/>
                  </a:lnTo>
                  <a:lnTo>
                    <a:pt x="218" y="4"/>
                  </a:lnTo>
                  <a:lnTo>
                    <a:pt x="244" y="1"/>
                  </a:lnTo>
                  <a:lnTo>
                    <a:pt x="269" y="4"/>
                  </a:lnTo>
                  <a:lnTo>
                    <a:pt x="289" y="11"/>
                  </a:lnTo>
                  <a:lnTo>
                    <a:pt x="307" y="24"/>
                  </a:lnTo>
                  <a:lnTo>
                    <a:pt x="320" y="40"/>
                  </a:lnTo>
                  <a:lnTo>
                    <a:pt x="329" y="58"/>
                  </a:lnTo>
                  <a:lnTo>
                    <a:pt x="332" y="76"/>
                  </a:lnTo>
                  <a:lnTo>
                    <a:pt x="328" y="91"/>
                  </a:lnTo>
                  <a:lnTo>
                    <a:pt x="318" y="106"/>
                  </a:lnTo>
                  <a:lnTo>
                    <a:pt x="301" y="120"/>
                  </a:lnTo>
                  <a:lnTo>
                    <a:pt x="282" y="135"/>
                  </a:lnTo>
                  <a:lnTo>
                    <a:pt x="260" y="152"/>
                  </a:lnTo>
                  <a:lnTo>
                    <a:pt x="238" y="169"/>
                  </a:lnTo>
                  <a:lnTo>
                    <a:pt x="218" y="184"/>
                  </a:lnTo>
                  <a:lnTo>
                    <a:pt x="203" y="196"/>
                  </a:lnTo>
                  <a:lnTo>
                    <a:pt x="191" y="205"/>
                  </a:lnTo>
                  <a:lnTo>
                    <a:pt x="187" y="208"/>
                  </a:lnTo>
                  <a:lnTo>
                    <a:pt x="48" y="124"/>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Freeform 7"/>
            <p:cNvSpPr>
              <a:spLocks/>
            </p:cNvSpPr>
            <p:nvPr/>
          </p:nvSpPr>
          <p:spPr bwMode="auto">
            <a:xfrm>
              <a:off x="495" y="2545"/>
              <a:ext cx="332" cy="208"/>
            </a:xfrm>
            <a:custGeom>
              <a:avLst/>
              <a:gdLst/>
              <a:ahLst/>
              <a:cxnLst>
                <a:cxn ang="0">
                  <a:pos x="284" y="124"/>
                </a:cxn>
                <a:cxn ang="0">
                  <a:pos x="270" y="82"/>
                </a:cxn>
                <a:cxn ang="0">
                  <a:pos x="271" y="80"/>
                </a:cxn>
                <a:cxn ang="0">
                  <a:pos x="275" y="75"/>
                </a:cxn>
                <a:cxn ang="0">
                  <a:pos x="282" y="68"/>
                </a:cxn>
                <a:cxn ang="0">
                  <a:pos x="289" y="59"/>
                </a:cxn>
                <a:cxn ang="0">
                  <a:pos x="297" y="50"/>
                </a:cxn>
                <a:cxn ang="0">
                  <a:pos x="305" y="41"/>
                </a:cxn>
                <a:cxn ang="0">
                  <a:pos x="311" y="33"/>
                </a:cxn>
                <a:cxn ang="0">
                  <a:pos x="317" y="30"/>
                </a:cxn>
                <a:cxn ang="0">
                  <a:pos x="326" y="22"/>
                </a:cxn>
                <a:cxn ang="0">
                  <a:pos x="332" y="13"/>
                </a:cxn>
                <a:cxn ang="0">
                  <a:pos x="332" y="4"/>
                </a:cxn>
                <a:cxn ang="0">
                  <a:pos x="320" y="0"/>
                </a:cxn>
                <a:cxn ang="0">
                  <a:pos x="310" y="1"/>
                </a:cxn>
                <a:cxn ang="0">
                  <a:pos x="296" y="5"/>
                </a:cxn>
                <a:cxn ang="0">
                  <a:pos x="282" y="10"/>
                </a:cxn>
                <a:cxn ang="0">
                  <a:pos x="266" y="17"/>
                </a:cxn>
                <a:cxn ang="0">
                  <a:pos x="252" y="23"/>
                </a:cxn>
                <a:cxn ang="0">
                  <a:pos x="240" y="28"/>
                </a:cxn>
                <a:cxn ang="0">
                  <a:pos x="231" y="32"/>
                </a:cxn>
                <a:cxn ang="0">
                  <a:pos x="229" y="33"/>
                </a:cxn>
                <a:cxn ang="0">
                  <a:pos x="225" y="32"/>
                </a:cxn>
                <a:cxn ang="0">
                  <a:pos x="216" y="28"/>
                </a:cxn>
                <a:cxn ang="0">
                  <a:pos x="202" y="24"/>
                </a:cxn>
                <a:cxn ang="0">
                  <a:pos x="184" y="18"/>
                </a:cxn>
                <a:cxn ang="0">
                  <a:pos x="162" y="13"/>
                </a:cxn>
                <a:cxn ang="0">
                  <a:pos x="139" y="8"/>
                </a:cxn>
                <a:cxn ang="0">
                  <a:pos x="114" y="4"/>
                </a:cxn>
                <a:cxn ang="0">
                  <a:pos x="88" y="1"/>
                </a:cxn>
                <a:cxn ang="0">
                  <a:pos x="64" y="4"/>
                </a:cxn>
                <a:cxn ang="0">
                  <a:pos x="43" y="11"/>
                </a:cxn>
                <a:cxn ang="0">
                  <a:pos x="25" y="24"/>
                </a:cxn>
                <a:cxn ang="0">
                  <a:pos x="11" y="40"/>
                </a:cxn>
                <a:cxn ang="0">
                  <a:pos x="3" y="58"/>
                </a:cxn>
                <a:cxn ang="0">
                  <a:pos x="0" y="76"/>
                </a:cxn>
                <a:cxn ang="0">
                  <a:pos x="3" y="91"/>
                </a:cxn>
                <a:cxn ang="0">
                  <a:pos x="15" y="106"/>
                </a:cxn>
                <a:cxn ang="0">
                  <a:pos x="31" y="120"/>
                </a:cxn>
                <a:cxn ang="0">
                  <a:pos x="51" y="135"/>
                </a:cxn>
                <a:cxn ang="0">
                  <a:pos x="73" y="152"/>
                </a:cxn>
                <a:cxn ang="0">
                  <a:pos x="93" y="169"/>
                </a:cxn>
                <a:cxn ang="0">
                  <a:pos x="113" y="184"/>
                </a:cxn>
                <a:cxn ang="0">
                  <a:pos x="129" y="196"/>
                </a:cxn>
                <a:cxn ang="0">
                  <a:pos x="140" y="205"/>
                </a:cxn>
                <a:cxn ang="0">
                  <a:pos x="144" y="208"/>
                </a:cxn>
                <a:cxn ang="0">
                  <a:pos x="284" y="124"/>
                </a:cxn>
              </a:cxnLst>
              <a:rect l="0" t="0" r="r" b="b"/>
              <a:pathLst>
                <a:path w="332" h="208">
                  <a:moveTo>
                    <a:pt x="284" y="124"/>
                  </a:moveTo>
                  <a:lnTo>
                    <a:pt x="270" y="82"/>
                  </a:lnTo>
                  <a:lnTo>
                    <a:pt x="271" y="80"/>
                  </a:lnTo>
                  <a:lnTo>
                    <a:pt x="275" y="75"/>
                  </a:lnTo>
                  <a:lnTo>
                    <a:pt x="282" y="68"/>
                  </a:lnTo>
                  <a:lnTo>
                    <a:pt x="289" y="59"/>
                  </a:lnTo>
                  <a:lnTo>
                    <a:pt x="297" y="50"/>
                  </a:lnTo>
                  <a:lnTo>
                    <a:pt x="305" y="41"/>
                  </a:lnTo>
                  <a:lnTo>
                    <a:pt x="311" y="33"/>
                  </a:lnTo>
                  <a:lnTo>
                    <a:pt x="317" y="30"/>
                  </a:lnTo>
                  <a:lnTo>
                    <a:pt x="326" y="22"/>
                  </a:lnTo>
                  <a:lnTo>
                    <a:pt x="332" y="13"/>
                  </a:lnTo>
                  <a:lnTo>
                    <a:pt x="332" y="4"/>
                  </a:lnTo>
                  <a:lnTo>
                    <a:pt x="320" y="0"/>
                  </a:lnTo>
                  <a:lnTo>
                    <a:pt x="310" y="1"/>
                  </a:lnTo>
                  <a:lnTo>
                    <a:pt x="296" y="5"/>
                  </a:lnTo>
                  <a:lnTo>
                    <a:pt x="282" y="10"/>
                  </a:lnTo>
                  <a:lnTo>
                    <a:pt x="266" y="17"/>
                  </a:lnTo>
                  <a:lnTo>
                    <a:pt x="252" y="23"/>
                  </a:lnTo>
                  <a:lnTo>
                    <a:pt x="240" y="28"/>
                  </a:lnTo>
                  <a:lnTo>
                    <a:pt x="231" y="32"/>
                  </a:lnTo>
                  <a:lnTo>
                    <a:pt x="229" y="33"/>
                  </a:lnTo>
                  <a:lnTo>
                    <a:pt x="225" y="32"/>
                  </a:lnTo>
                  <a:lnTo>
                    <a:pt x="216" y="28"/>
                  </a:lnTo>
                  <a:lnTo>
                    <a:pt x="202" y="24"/>
                  </a:lnTo>
                  <a:lnTo>
                    <a:pt x="184" y="18"/>
                  </a:lnTo>
                  <a:lnTo>
                    <a:pt x="162" y="13"/>
                  </a:lnTo>
                  <a:lnTo>
                    <a:pt x="139" y="8"/>
                  </a:lnTo>
                  <a:lnTo>
                    <a:pt x="114" y="4"/>
                  </a:lnTo>
                  <a:lnTo>
                    <a:pt x="88" y="1"/>
                  </a:lnTo>
                  <a:lnTo>
                    <a:pt x="64" y="4"/>
                  </a:lnTo>
                  <a:lnTo>
                    <a:pt x="43" y="11"/>
                  </a:lnTo>
                  <a:lnTo>
                    <a:pt x="25" y="24"/>
                  </a:lnTo>
                  <a:lnTo>
                    <a:pt x="11" y="40"/>
                  </a:lnTo>
                  <a:lnTo>
                    <a:pt x="3" y="58"/>
                  </a:lnTo>
                  <a:lnTo>
                    <a:pt x="0" y="76"/>
                  </a:lnTo>
                  <a:lnTo>
                    <a:pt x="3" y="91"/>
                  </a:lnTo>
                  <a:lnTo>
                    <a:pt x="15" y="106"/>
                  </a:lnTo>
                  <a:lnTo>
                    <a:pt x="31" y="120"/>
                  </a:lnTo>
                  <a:lnTo>
                    <a:pt x="51" y="135"/>
                  </a:lnTo>
                  <a:lnTo>
                    <a:pt x="73" y="152"/>
                  </a:lnTo>
                  <a:lnTo>
                    <a:pt x="93" y="169"/>
                  </a:lnTo>
                  <a:lnTo>
                    <a:pt x="113" y="184"/>
                  </a:lnTo>
                  <a:lnTo>
                    <a:pt x="129" y="196"/>
                  </a:lnTo>
                  <a:lnTo>
                    <a:pt x="140" y="205"/>
                  </a:lnTo>
                  <a:lnTo>
                    <a:pt x="144" y="208"/>
                  </a:lnTo>
                  <a:lnTo>
                    <a:pt x="284" y="124"/>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Freeform 8"/>
            <p:cNvSpPr>
              <a:spLocks/>
            </p:cNvSpPr>
            <p:nvPr/>
          </p:nvSpPr>
          <p:spPr bwMode="auto">
            <a:xfrm>
              <a:off x="628" y="2688"/>
              <a:ext cx="736" cy="983"/>
            </a:xfrm>
            <a:custGeom>
              <a:avLst/>
              <a:gdLst/>
              <a:ahLst/>
              <a:cxnLst>
                <a:cxn ang="0">
                  <a:pos x="551" y="775"/>
                </a:cxn>
                <a:cxn ang="0">
                  <a:pos x="531" y="764"/>
                </a:cxn>
                <a:cxn ang="0">
                  <a:pos x="518" y="757"/>
                </a:cxn>
                <a:cxn ang="0">
                  <a:pos x="493" y="743"/>
                </a:cxn>
                <a:cxn ang="0">
                  <a:pos x="461" y="720"/>
                </a:cxn>
                <a:cxn ang="0">
                  <a:pos x="420" y="689"/>
                </a:cxn>
                <a:cxn ang="0">
                  <a:pos x="373" y="650"/>
                </a:cxn>
                <a:cxn ang="0">
                  <a:pos x="320" y="601"/>
                </a:cxn>
                <a:cxn ang="0">
                  <a:pos x="265" y="543"/>
                </a:cxn>
                <a:cxn ang="0">
                  <a:pos x="202" y="466"/>
                </a:cxn>
                <a:cxn ang="0">
                  <a:pos x="147" y="369"/>
                </a:cxn>
                <a:cxn ang="0">
                  <a:pos x="110" y="276"/>
                </a:cxn>
                <a:cxn ang="0">
                  <a:pos x="88" y="201"/>
                </a:cxn>
                <a:cxn ang="0">
                  <a:pos x="193" y="106"/>
                </a:cxn>
                <a:cxn ang="0">
                  <a:pos x="211" y="141"/>
                </a:cxn>
                <a:cxn ang="0">
                  <a:pos x="236" y="183"/>
                </a:cxn>
                <a:cxn ang="0">
                  <a:pos x="270" y="234"/>
                </a:cxn>
                <a:cxn ang="0">
                  <a:pos x="311" y="288"/>
                </a:cxn>
                <a:cxn ang="0">
                  <a:pos x="354" y="327"/>
                </a:cxn>
                <a:cxn ang="0">
                  <a:pos x="407" y="357"/>
                </a:cxn>
                <a:cxn ang="0">
                  <a:pos x="467" y="379"/>
                </a:cxn>
                <a:cxn ang="0">
                  <a:pos x="532" y="397"/>
                </a:cxn>
                <a:cxn ang="0">
                  <a:pos x="594" y="409"/>
                </a:cxn>
                <a:cxn ang="0">
                  <a:pos x="652" y="416"/>
                </a:cxn>
                <a:cxn ang="0">
                  <a:pos x="701" y="421"/>
                </a:cxn>
                <a:cxn ang="0">
                  <a:pos x="736" y="422"/>
                </a:cxn>
                <a:cxn ang="0">
                  <a:pos x="715" y="405"/>
                </a:cxn>
                <a:cxn ang="0">
                  <a:pos x="697" y="386"/>
                </a:cxn>
                <a:cxn ang="0">
                  <a:pos x="680" y="365"/>
                </a:cxn>
                <a:cxn ang="0">
                  <a:pos x="666" y="343"/>
                </a:cxn>
                <a:cxn ang="0">
                  <a:pos x="625" y="338"/>
                </a:cxn>
                <a:cxn ang="0">
                  <a:pos x="582" y="332"/>
                </a:cxn>
                <a:cxn ang="0">
                  <a:pos x="540" y="324"/>
                </a:cxn>
                <a:cxn ang="0">
                  <a:pos x="497" y="312"/>
                </a:cxn>
                <a:cxn ang="0">
                  <a:pos x="457" y="299"/>
                </a:cxn>
                <a:cxn ang="0">
                  <a:pos x="422" y="284"/>
                </a:cxn>
                <a:cxn ang="0">
                  <a:pos x="391" y="265"/>
                </a:cxn>
                <a:cxn ang="0">
                  <a:pos x="368" y="243"/>
                </a:cxn>
                <a:cxn ang="0">
                  <a:pos x="311" y="164"/>
                </a:cxn>
                <a:cxn ang="0">
                  <a:pos x="273" y="101"/>
                </a:cxn>
                <a:cxn ang="0">
                  <a:pos x="249" y="57"/>
                </a:cxn>
                <a:cxn ang="0">
                  <a:pos x="243" y="40"/>
                </a:cxn>
                <a:cxn ang="0">
                  <a:pos x="221" y="4"/>
                </a:cxn>
                <a:cxn ang="0">
                  <a:pos x="195" y="18"/>
                </a:cxn>
                <a:cxn ang="0">
                  <a:pos x="21" y="125"/>
                </a:cxn>
                <a:cxn ang="0">
                  <a:pos x="4" y="161"/>
                </a:cxn>
                <a:cxn ang="0">
                  <a:pos x="13" y="205"/>
                </a:cxn>
                <a:cxn ang="0">
                  <a:pos x="42" y="305"/>
                </a:cxn>
                <a:cxn ang="0">
                  <a:pos x="96" y="431"/>
                </a:cxn>
                <a:cxn ang="0">
                  <a:pos x="181" y="559"/>
                </a:cxn>
                <a:cxn ang="0">
                  <a:pos x="230" y="613"/>
                </a:cxn>
                <a:cxn ang="0">
                  <a:pos x="276" y="661"/>
                </a:cxn>
                <a:cxn ang="0">
                  <a:pos x="320" y="702"/>
                </a:cxn>
                <a:cxn ang="0">
                  <a:pos x="362" y="737"/>
                </a:cxn>
                <a:cxn ang="0">
                  <a:pos x="399" y="765"/>
                </a:cxn>
                <a:cxn ang="0">
                  <a:pos x="431" y="788"/>
                </a:cxn>
                <a:cxn ang="0">
                  <a:pos x="458" y="806"/>
                </a:cxn>
                <a:cxn ang="0">
                  <a:pos x="479" y="819"/>
                </a:cxn>
                <a:cxn ang="0">
                  <a:pos x="551" y="983"/>
                </a:cxn>
              </a:cxnLst>
              <a:rect l="0" t="0" r="r" b="b"/>
              <a:pathLst>
                <a:path w="736" h="983">
                  <a:moveTo>
                    <a:pt x="551" y="797"/>
                  </a:moveTo>
                  <a:lnTo>
                    <a:pt x="551" y="775"/>
                  </a:lnTo>
                  <a:lnTo>
                    <a:pt x="532" y="765"/>
                  </a:lnTo>
                  <a:lnTo>
                    <a:pt x="531" y="764"/>
                  </a:lnTo>
                  <a:lnTo>
                    <a:pt x="525" y="761"/>
                  </a:lnTo>
                  <a:lnTo>
                    <a:pt x="518" y="757"/>
                  </a:lnTo>
                  <a:lnTo>
                    <a:pt x="507" y="751"/>
                  </a:lnTo>
                  <a:lnTo>
                    <a:pt x="493" y="743"/>
                  </a:lnTo>
                  <a:lnTo>
                    <a:pt x="478" y="733"/>
                  </a:lnTo>
                  <a:lnTo>
                    <a:pt x="461" y="720"/>
                  </a:lnTo>
                  <a:lnTo>
                    <a:pt x="442" y="706"/>
                  </a:lnTo>
                  <a:lnTo>
                    <a:pt x="420" y="689"/>
                  </a:lnTo>
                  <a:lnTo>
                    <a:pt x="396" y="671"/>
                  </a:lnTo>
                  <a:lnTo>
                    <a:pt x="373" y="650"/>
                  </a:lnTo>
                  <a:lnTo>
                    <a:pt x="347" y="627"/>
                  </a:lnTo>
                  <a:lnTo>
                    <a:pt x="320" y="601"/>
                  </a:lnTo>
                  <a:lnTo>
                    <a:pt x="293" y="574"/>
                  </a:lnTo>
                  <a:lnTo>
                    <a:pt x="265" y="543"/>
                  </a:lnTo>
                  <a:lnTo>
                    <a:pt x="236" y="511"/>
                  </a:lnTo>
                  <a:lnTo>
                    <a:pt x="202" y="466"/>
                  </a:lnTo>
                  <a:lnTo>
                    <a:pt x="172" y="418"/>
                  </a:lnTo>
                  <a:lnTo>
                    <a:pt x="147" y="369"/>
                  </a:lnTo>
                  <a:lnTo>
                    <a:pt x="127" y="321"/>
                  </a:lnTo>
                  <a:lnTo>
                    <a:pt x="110" y="276"/>
                  </a:lnTo>
                  <a:lnTo>
                    <a:pt x="97" y="236"/>
                  </a:lnTo>
                  <a:lnTo>
                    <a:pt x="88" y="201"/>
                  </a:lnTo>
                  <a:lnTo>
                    <a:pt x="82" y="174"/>
                  </a:lnTo>
                  <a:lnTo>
                    <a:pt x="193" y="106"/>
                  </a:lnTo>
                  <a:lnTo>
                    <a:pt x="200" y="123"/>
                  </a:lnTo>
                  <a:lnTo>
                    <a:pt x="211" y="141"/>
                  </a:lnTo>
                  <a:lnTo>
                    <a:pt x="222" y="161"/>
                  </a:lnTo>
                  <a:lnTo>
                    <a:pt x="236" y="183"/>
                  </a:lnTo>
                  <a:lnTo>
                    <a:pt x="252" y="208"/>
                  </a:lnTo>
                  <a:lnTo>
                    <a:pt x="270" y="234"/>
                  </a:lnTo>
                  <a:lnTo>
                    <a:pt x="289" y="261"/>
                  </a:lnTo>
                  <a:lnTo>
                    <a:pt x="311" y="288"/>
                  </a:lnTo>
                  <a:lnTo>
                    <a:pt x="331" y="308"/>
                  </a:lnTo>
                  <a:lnTo>
                    <a:pt x="354" y="327"/>
                  </a:lnTo>
                  <a:lnTo>
                    <a:pt x="378" y="342"/>
                  </a:lnTo>
                  <a:lnTo>
                    <a:pt x="407" y="357"/>
                  </a:lnTo>
                  <a:lnTo>
                    <a:pt x="436" y="369"/>
                  </a:lnTo>
                  <a:lnTo>
                    <a:pt x="467" y="379"/>
                  </a:lnTo>
                  <a:lnTo>
                    <a:pt x="500" y="390"/>
                  </a:lnTo>
                  <a:lnTo>
                    <a:pt x="532" y="397"/>
                  </a:lnTo>
                  <a:lnTo>
                    <a:pt x="563" y="404"/>
                  </a:lnTo>
                  <a:lnTo>
                    <a:pt x="594" y="409"/>
                  </a:lnTo>
                  <a:lnTo>
                    <a:pt x="624" y="413"/>
                  </a:lnTo>
                  <a:lnTo>
                    <a:pt x="652" y="416"/>
                  </a:lnTo>
                  <a:lnTo>
                    <a:pt x="678" y="418"/>
                  </a:lnTo>
                  <a:lnTo>
                    <a:pt x="701" y="421"/>
                  </a:lnTo>
                  <a:lnTo>
                    <a:pt x="720" y="421"/>
                  </a:lnTo>
                  <a:lnTo>
                    <a:pt x="736" y="422"/>
                  </a:lnTo>
                  <a:lnTo>
                    <a:pt x="725" y="414"/>
                  </a:lnTo>
                  <a:lnTo>
                    <a:pt x="715" y="405"/>
                  </a:lnTo>
                  <a:lnTo>
                    <a:pt x="706" y="396"/>
                  </a:lnTo>
                  <a:lnTo>
                    <a:pt x="697" y="386"/>
                  </a:lnTo>
                  <a:lnTo>
                    <a:pt x="688" y="377"/>
                  </a:lnTo>
                  <a:lnTo>
                    <a:pt x="680" y="365"/>
                  </a:lnTo>
                  <a:lnTo>
                    <a:pt x="673" y="355"/>
                  </a:lnTo>
                  <a:lnTo>
                    <a:pt x="666" y="343"/>
                  </a:lnTo>
                  <a:lnTo>
                    <a:pt x="645" y="341"/>
                  </a:lnTo>
                  <a:lnTo>
                    <a:pt x="625" y="338"/>
                  </a:lnTo>
                  <a:lnTo>
                    <a:pt x="604" y="336"/>
                  </a:lnTo>
                  <a:lnTo>
                    <a:pt x="582" y="332"/>
                  </a:lnTo>
                  <a:lnTo>
                    <a:pt x="562" y="328"/>
                  </a:lnTo>
                  <a:lnTo>
                    <a:pt x="540" y="324"/>
                  </a:lnTo>
                  <a:lnTo>
                    <a:pt x="518" y="319"/>
                  </a:lnTo>
                  <a:lnTo>
                    <a:pt x="497" y="312"/>
                  </a:lnTo>
                  <a:lnTo>
                    <a:pt x="476" y="306"/>
                  </a:lnTo>
                  <a:lnTo>
                    <a:pt x="457" y="299"/>
                  </a:lnTo>
                  <a:lnTo>
                    <a:pt x="439" y="292"/>
                  </a:lnTo>
                  <a:lnTo>
                    <a:pt x="422" y="284"/>
                  </a:lnTo>
                  <a:lnTo>
                    <a:pt x="405" y="275"/>
                  </a:lnTo>
                  <a:lnTo>
                    <a:pt x="391" y="265"/>
                  </a:lnTo>
                  <a:lnTo>
                    <a:pt x="378" y="254"/>
                  </a:lnTo>
                  <a:lnTo>
                    <a:pt x="368" y="243"/>
                  </a:lnTo>
                  <a:lnTo>
                    <a:pt x="337" y="203"/>
                  </a:lnTo>
                  <a:lnTo>
                    <a:pt x="311" y="164"/>
                  </a:lnTo>
                  <a:lnTo>
                    <a:pt x="289" y="130"/>
                  </a:lnTo>
                  <a:lnTo>
                    <a:pt x="273" y="101"/>
                  </a:lnTo>
                  <a:lnTo>
                    <a:pt x="258" y="75"/>
                  </a:lnTo>
                  <a:lnTo>
                    <a:pt x="249" y="57"/>
                  </a:lnTo>
                  <a:lnTo>
                    <a:pt x="244" y="45"/>
                  </a:lnTo>
                  <a:lnTo>
                    <a:pt x="243" y="40"/>
                  </a:lnTo>
                  <a:lnTo>
                    <a:pt x="226" y="0"/>
                  </a:lnTo>
                  <a:lnTo>
                    <a:pt x="221" y="4"/>
                  </a:lnTo>
                  <a:lnTo>
                    <a:pt x="208" y="10"/>
                  </a:lnTo>
                  <a:lnTo>
                    <a:pt x="195" y="18"/>
                  </a:lnTo>
                  <a:lnTo>
                    <a:pt x="190" y="22"/>
                  </a:lnTo>
                  <a:lnTo>
                    <a:pt x="21" y="125"/>
                  </a:lnTo>
                  <a:lnTo>
                    <a:pt x="0" y="137"/>
                  </a:lnTo>
                  <a:lnTo>
                    <a:pt x="4" y="161"/>
                  </a:lnTo>
                  <a:lnTo>
                    <a:pt x="7" y="174"/>
                  </a:lnTo>
                  <a:lnTo>
                    <a:pt x="13" y="205"/>
                  </a:lnTo>
                  <a:lnTo>
                    <a:pt x="25" y="250"/>
                  </a:lnTo>
                  <a:lnTo>
                    <a:pt x="42" y="305"/>
                  </a:lnTo>
                  <a:lnTo>
                    <a:pt x="65" y="366"/>
                  </a:lnTo>
                  <a:lnTo>
                    <a:pt x="96" y="431"/>
                  </a:lnTo>
                  <a:lnTo>
                    <a:pt x="135" y="497"/>
                  </a:lnTo>
                  <a:lnTo>
                    <a:pt x="181" y="559"/>
                  </a:lnTo>
                  <a:lnTo>
                    <a:pt x="205" y="587"/>
                  </a:lnTo>
                  <a:lnTo>
                    <a:pt x="230" y="613"/>
                  </a:lnTo>
                  <a:lnTo>
                    <a:pt x="253" y="637"/>
                  </a:lnTo>
                  <a:lnTo>
                    <a:pt x="276" y="661"/>
                  </a:lnTo>
                  <a:lnTo>
                    <a:pt x="300" y="681"/>
                  </a:lnTo>
                  <a:lnTo>
                    <a:pt x="320" y="702"/>
                  </a:lnTo>
                  <a:lnTo>
                    <a:pt x="342" y="720"/>
                  </a:lnTo>
                  <a:lnTo>
                    <a:pt x="362" y="737"/>
                  </a:lnTo>
                  <a:lnTo>
                    <a:pt x="381" y="752"/>
                  </a:lnTo>
                  <a:lnTo>
                    <a:pt x="399" y="765"/>
                  </a:lnTo>
                  <a:lnTo>
                    <a:pt x="416" y="778"/>
                  </a:lnTo>
                  <a:lnTo>
                    <a:pt x="431" y="788"/>
                  </a:lnTo>
                  <a:lnTo>
                    <a:pt x="445" y="799"/>
                  </a:lnTo>
                  <a:lnTo>
                    <a:pt x="458" y="806"/>
                  </a:lnTo>
                  <a:lnTo>
                    <a:pt x="470" y="814"/>
                  </a:lnTo>
                  <a:lnTo>
                    <a:pt x="479" y="819"/>
                  </a:lnTo>
                  <a:lnTo>
                    <a:pt x="479" y="983"/>
                  </a:lnTo>
                  <a:lnTo>
                    <a:pt x="551" y="983"/>
                  </a:lnTo>
                  <a:lnTo>
                    <a:pt x="551" y="797"/>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Freeform 9"/>
            <p:cNvSpPr>
              <a:spLocks/>
            </p:cNvSpPr>
            <p:nvPr/>
          </p:nvSpPr>
          <p:spPr bwMode="auto">
            <a:xfrm>
              <a:off x="1682" y="2688"/>
              <a:ext cx="733" cy="983"/>
            </a:xfrm>
            <a:custGeom>
              <a:avLst/>
              <a:gdLst/>
              <a:ahLst/>
              <a:cxnLst>
                <a:cxn ang="0">
                  <a:pos x="264" y="814"/>
                </a:cxn>
                <a:cxn ang="0">
                  <a:pos x="288" y="799"/>
                </a:cxn>
                <a:cxn ang="0">
                  <a:pos x="318" y="778"/>
                </a:cxn>
                <a:cxn ang="0">
                  <a:pos x="353" y="752"/>
                </a:cxn>
                <a:cxn ang="0">
                  <a:pos x="391" y="720"/>
                </a:cxn>
                <a:cxn ang="0">
                  <a:pos x="434" y="681"/>
                </a:cxn>
                <a:cxn ang="0">
                  <a:pos x="480" y="637"/>
                </a:cxn>
                <a:cxn ang="0">
                  <a:pos x="528" y="587"/>
                </a:cxn>
                <a:cxn ang="0">
                  <a:pos x="599" y="497"/>
                </a:cxn>
                <a:cxn ang="0">
                  <a:pos x="669" y="366"/>
                </a:cxn>
                <a:cxn ang="0">
                  <a:pos x="709" y="250"/>
                </a:cxn>
                <a:cxn ang="0">
                  <a:pos x="727" y="174"/>
                </a:cxn>
                <a:cxn ang="0">
                  <a:pos x="733" y="137"/>
                </a:cxn>
                <a:cxn ang="0">
                  <a:pos x="544" y="22"/>
                </a:cxn>
                <a:cxn ang="0">
                  <a:pos x="491" y="40"/>
                </a:cxn>
                <a:cxn ang="0">
                  <a:pos x="484" y="57"/>
                </a:cxn>
                <a:cxn ang="0">
                  <a:pos x="461" y="101"/>
                </a:cxn>
                <a:cxn ang="0">
                  <a:pos x="422" y="164"/>
                </a:cxn>
                <a:cxn ang="0">
                  <a:pos x="366" y="243"/>
                </a:cxn>
                <a:cxn ang="0">
                  <a:pos x="342" y="265"/>
                </a:cxn>
                <a:cxn ang="0">
                  <a:pos x="313" y="283"/>
                </a:cxn>
                <a:cxn ang="0">
                  <a:pos x="277" y="299"/>
                </a:cxn>
                <a:cxn ang="0">
                  <a:pos x="238" y="312"/>
                </a:cxn>
                <a:cxn ang="0">
                  <a:pos x="197" y="323"/>
                </a:cxn>
                <a:cxn ang="0">
                  <a:pos x="154" y="332"/>
                </a:cxn>
                <a:cxn ang="0">
                  <a:pos x="111" y="338"/>
                </a:cxn>
                <a:cxn ang="0">
                  <a:pos x="71" y="343"/>
                </a:cxn>
                <a:cxn ang="0">
                  <a:pos x="57" y="365"/>
                </a:cxn>
                <a:cxn ang="0">
                  <a:pos x="40" y="386"/>
                </a:cxn>
                <a:cxn ang="0">
                  <a:pos x="21" y="405"/>
                </a:cxn>
                <a:cxn ang="0">
                  <a:pos x="0" y="422"/>
                </a:cxn>
                <a:cxn ang="0">
                  <a:pos x="37" y="421"/>
                </a:cxn>
                <a:cxn ang="0">
                  <a:pos x="86" y="416"/>
                </a:cxn>
                <a:cxn ang="0">
                  <a:pos x="142" y="408"/>
                </a:cxn>
                <a:cxn ang="0">
                  <a:pos x="206" y="396"/>
                </a:cxn>
                <a:cxn ang="0">
                  <a:pos x="268" y="379"/>
                </a:cxn>
                <a:cxn ang="0">
                  <a:pos x="328" y="356"/>
                </a:cxn>
                <a:cxn ang="0">
                  <a:pos x="381" y="327"/>
                </a:cxn>
                <a:cxn ang="0">
                  <a:pos x="422" y="288"/>
                </a:cxn>
                <a:cxn ang="0">
                  <a:pos x="464" y="234"/>
                </a:cxn>
                <a:cxn ang="0">
                  <a:pos x="497" y="183"/>
                </a:cxn>
                <a:cxn ang="0">
                  <a:pos x="523" y="141"/>
                </a:cxn>
                <a:cxn ang="0">
                  <a:pos x="541" y="106"/>
                </a:cxn>
                <a:cxn ang="0">
                  <a:pos x="646" y="201"/>
                </a:cxn>
                <a:cxn ang="0">
                  <a:pos x="624" y="276"/>
                </a:cxn>
                <a:cxn ang="0">
                  <a:pos x="586" y="369"/>
                </a:cxn>
                <a:cxn ang="0">
                  <a:pos x="532" y="466"/>
                </a:cxn>
                <a:cxn ang="0">
                  <a:pos x="469" y="543"/>
                </a:cxn>
                <a:cxn ang="0">
                  <a:pos x="413" y="601"/>
                </a:cxn>
                <a:cxn ang="0">
                  <a:pos x="360" y="650"/>
                </a:cxn>
                <a:cxn ang="0">
                  <a:pos x="314" y="689"/>
                </a:cxn>
                <a:cxn ang="0">
                  <a:pos x="273" y="720"/>
                </a:cxn>
                <a:cxn ang="0">
                  <a:pos x="240" y="743"/>
                </a:cxn>
                <a:cxn ang="0">
                  <a:pos x="216" y="757"/>
                </a:cxn>
                <a:cxn ang="0">
                  <a:pos x="203" y="764"/>
                </a:cxn>
                <a:cxn ang="0">
                  <a:pos x="182" y="775"/>
                </a:cxn>
                <a:cxn ang="0">
                  <a:pos x="182" y="786"/>
                </a:cxn>
                <a:cxn ang="0">
                  <a:pos x="182" y="797"/>
                </a:cxn>
                <a:cxn ang="0">
                  <a:pos x="255" y="983"/>
                </a:cxn>
              </a:cxnLst>
              <a:rect l="0" t="0" r="r" b="b"/>
              <a:pathLst>
                <a:path w="733" h="983">
                  <a:moveTo>
                    <a:pt x="255" y="819"/>
                  </a:moveTo>
                  <a:lnTo>
                    <a:pt x="264" y="814"/>
                  </a:lnTo>
                  <a:lnTo>
                    <a:pt x="275" y="806"/>
                  </a:lnTo>
                  <a:lnTo>
                    <a:pt x="288" y="799"/>
                  </a:lnTo>
                  <a:lnTo>
                    <a:pt x="302" y="788"/>
                  </a:lnTo>
                  <a:lnTo>
                    <a:pt x="318" y="778"/>
                  </a:lnTo>
                  <a:lnTo>
                    <a:pt x="335" y="765"/>
                  </a:lnTo>
                  <a:lnTo>
                    <a:pt x="353" y="752"/>
                  </a:lnTo>
                  <a:lnTo>
                    <a:pt x="372" y="737"/>
                  </a:lnTo>
                  <a:lnTo>
                    <a:pt x="391" y="720"/>
                  </a:lnTo>
                  <a:lnTo>
                    <a:pt x="413" y="702"/>
                  </a:lnTo>
                  <a:lnTo>
                    <a:pt x="434" y="681"/>
                  </a:lnTo>
                  <a:lnTo>
                    <a:pt x="457" y="661"/>
                  </a:lnTo>
                  <a:lnTo>
                    <a:pt x="480" y="637"/>
                  </a:lnTo>
                  <a:lnTo>
                    <a:pt x="504" y="613"/>
                  </a:lnTo>
                  <a:lnTo>
                    <a:pt x="528" y="587"/>
                  </a:lnTo>
                  <a:lnTo>
                    <a:pt x="553" y="559"/>
                  </a:lnTo>
                  <a:lnTo>
                    <a:pt x="599" y="497"/>
                  </a:lnTo>
                  <a:lnTo>
                    <a:pt x="638" y="431"/>
                  </a:lnTo>
                  <a:lnTo>
                    <a:pt x="669" y="366"/>
                  </a:lnTo>
                  <a:lnTo>
                    <a:pt x="692" y="305"/>
                  </a:lnTo>
                  <a:lnTo>
                    <a:pt x="709" y="250"/>
                  </a:lnTo>
                  <a:lnTo>
                    <a:pt x="720" y="205"/>
                  </a:lnTo>
                  <a:lnTo>
                    <a:pt x="727" y="174"/>
                  </a:lnTo>
                  <a:lnTo>
                    <a:pt x="729" y="161"/>
                  </a:lnTo>
                  <a:lnTo>
                    <a:pt x="733" y="137"/>
                  </a:lnTo>
                  <a:lnTo>
                    <a:pt x="711" y="125"/>
                  </a:lnTo>
                  <a:lnTo>
                    <a:pt x="544" y="22"/>
                  </a:lnTo>
                  <a:lnTo>
                    <a:pt x="506" y="0"/>
                  </a:lnTo>
                  <a:lnTo>
                    <a:pt x="491" y="40"/>
                  </a:lnTo>
                  <a:lnTo>
                    <a:pt x="489" y="45"/>
                  </a:lnTo>
                  <a:lnTo>
                    <a:pt x="484" y="57"/>
                  </a:lnTo>
                  <a:lnTo>
                    <a:pt x="475" y="75"/>
                  </a:lnTo>
                  <a:lnTo>
                    <a:pt x="461" y="101"/>
                  </a:lnTo>
                  <a:lnTo>
                    <a:pt x="444" y="130"/>
                  </a:lnTo>
                  <a:lnTo>
                    <a:pt x="422" y="164"/>
                  </a:lnTo>
                  <a:lnTo>
                    <a:pt x="397" y="203"/>
                  </a:lnTo>
                  <a:lnTo>
                    <a:pt x="366" y="243"/>
                  </a:lnTo>
                  <a:lnTo>
                    <a:pt x="355" y="254"/>
                  </a:lnTo>
                  <a:lnTo>
                    <a:pt x="342" y="265"/>
                  </a:lnTo>
                  <a:lnTo>
                    <a:pt x="328" y="274"/>
                  </a:lnTo>
                  <a:lnTo>
                    <a:pt x="313" y="283"/>
                  </a:lnTo>
                  <a:lnTo>
                    <a:pt x="296" y="292"/>
                  </a:lnTo>
                  <a:lnTo>
                    <a:pt x="277" y="299"/>
                  </a:lnTo>
                  <a:lnTo>
                    <a:pt x="257" y="306"/>
                  </a:lnTo>
                  <a:lnTo>
                    <a:pt x="238" y="312"/>
                  </a:lnTo>
                  <a:lnTo>
                    <a:pt x="217" y="317"/>
                  </a:lnTo>
                  <a:lnTo>
                    <a:pt x="197" y="323"/>
                  </a:lnTo>
                  <a:lnTo>
                    <a:pt x="175" y="328"/>
                  </a:lnTo>
                  <a:lnTo>
                    <a:pt x="154" y="332"/>
                  </a:lnTo>
                  <a:lnTo>
                    <a:pt x="132" y="336"/>
                  </a:lnTo>
                  <a:lnTo>
                    <a:pt x="111" y="338"/>
                  </a:lnTo>
                  <a:lnTo>
                    <a:pt x="91" y="341"/>
                  </a:lnTo>
                  <a:lnTo>
                    <a:pt x="71" y="343"/>
                  </a:lnTo>
                  <a:lnTo>
                    <a:pt x="65" y="355"/>
                  </a:lnTo>
                  <a:lnTo>
                    <a:pt x="57" y="365"/>
                  </a:lnTo>
                  <a:lnTo>
                    <a:pt x="48" y="376"/>
                  </a:lnTo>
                  <a:lnTo>
                    <a:pt x="40" y="386"/>
                  </a:lnTo>
                  <a:lnTo>
                    <a:pt x="30" y="396"/>
                  </a:lnTo>
                  <a:lnTo>
                    <a:pt x="21" y="405"/>
                  </a:lnTo>
                  <a:lnTo>
                    <a:pt x="11" y="413"/>
                  </a:lnTo>
                  <a:lnTo>
                    <a:pt x="0" y="422"/>
                  </a:lnTo>
                  <a:lnTo>
                    <a:pt x="17" y="421"/>
                  </a:lnTo>
                  <a:lnTo>
                    <a:pt x="37" y="421"/>
                  </a:lnTo>
                  <a:lnTo>
                    <a:pt x="60" y="418"/>
                  </a:lnTo>
                  <a:lnTo>
                    <a:pt x="86" y="416"/>
                  </a:lnTo>
                  <a:lnTo>
                    <a:pt x="113" y="413"/>
                  </a:lnTo>
                  <a:lnTo>
                    <a:pt x="142" y="408"/>
                  </a:lnTo>
                  <a:lnTo>
                    <a:pt x="173" y="403"/>
                  </a:lnTo>
                  <a:lnTo>
                    <a:pt x="206" y="396"/>
                  </a:lnTo>
                  <a:lnTo>
                    <a:pt x="237" y="388"/>
                  </a:lnTo>
                  <a:lnTo>
                    <a:pt x="268" y="379"/>
                  </a:lnTo>
                  <a:lnTo>
                    <a:pt x="298" y="369"/>
                  </a:lnTo>
                  <a:lnTo>
                    <a:pt x="328" y="356"/>
                  </a:lnTo>
                  <a:lnTo>
                    <a:pt x="355" y="342"/>
                  </a:lnTo>
                  <a:lnTo>
                    <a:pt x="381" y="327"/>
                  </a:lnTo>
                  <a:lnTo>
                    <a:pt x="403" y="308"/>
                  </a:lnTo>
                  <a:lnTo>
                    <a:pt x="422" y="288"/>
                  </a:lnTo>
                  <a:lnTo>
                    <a:pt x="444" y="261"/>
                  </a:lnTo>
                  <a:lnTo>
                    <a:pt x="464" y="234"/>
                  </a:lnTo>
                  <a:lnTo>
                    <a:pt x="482" y="208"/>
                  </a:lnTo>
                  <a:lnTo>
                    <a:pt x="497" y="183"/>
                  </a:lnTo>
                  <a:lnTo>
                    <a:pt x="511" y="161"/>
                  </a:lnTo>
                  <a:lnTo>
                    <a:pt x="523" y="141"/>
                  </a:lnTo>
                  <a:lnTo>
                    <a:pt x="533" y="123"/>
                  </a:lnTo>
                  <a:lnTo>
                    <a:pt x="541" y="106"/>
                  </a:lnTo>
                  <a:lnTo>
                    <a:pt x="652" y="174"/>
                  </a:lnTo>
                  <a:lnTo>
                    <a:pt x="646" y="201"/>
                  </a:lnTo>
                  <a:lnTo>
                    <a:pt x="637" y="236"/>
                  </a:lnTo>
                  <a:lnTo>
                    <a:pt x="624" y="276"/>
                  </a:lnTo>
                  <a:lnTo>
                    <a:pt x="607" y="321"/>
                  </a:lnTo>
                  <a:lnTo>
                    <a:pt x="586" y="369"/>
                  </a:lnTo>
                  <a:lnTo>
                    <a:pt x="562" y="418"/>
                  </a:lnTo>
                  <a:lnTo>
                    <a:pt x="532" y="466"/>
                  </a:lnTo>
                  <a:lnTo>
                    <a:pt x="497" y="511"/>
                  </a:lnTo>
                  <a:lnTo>
                    <a:pt x="469" y="543"/>
                  </a:lnTo>
                  <a:lnTo>
                    <a:pt x="440" y="574"/>
                  </a:lnTo>
                  <a:lnTo>
                    <a:pt x="413" y="601"/>
                  </a:lnTo>
                  <a:lnTo>
                    <a:pt x="386" y="627"/>
                  </a:lnTo>
                  <a:lnTo>
                    <a:pt x="360" y="650"/>
                  </a:lnTo>
                  <a:lnTo>
                    <a:pt x="337" y="671"/>
                  </a:lnTo>
                  <a:lnTo>
                    <a:pt x="314" y="689"/>
                  </a:lnTo>
                  <a:lnTo>
                    <a:pt x="292" y="706"/>
                  </a:lnTo>
                  <a:lnTo>
                    <a:pt x="273" y="720"/>
                  </a:lnTo>
                  <a:lnTo>
                    <a:pt x="256" y="733"/>
                  </a:lnTo>
                  <a:lnTo>
                    <a:pt x="240" y="743"/>
                  </a:lnTo>
                  <a:lnTo>
                    <a:pt x="226" y="751"/>
                  </a:lnTo>
                  <a:lnTo>
                    <a:pt x="216" y="757"/>
                  </a:lnTo>
                  <a:lnTo>
                    <a:pt x="208" y="761"/>
                  </a:lnTo>
                  <a:lnTo>
                    <a:pt x="203" y="764"/>
                  </a:lnTo>
                  <a:lnTo>
                    <a:pt x="202" y="765"/>
                  </a:lnTo>
                  <a:lnTo>
                    <a:pt x="182" y="775"/>
                  </a:lnTo>
                  <a:lnTo>
                    <a:pt x="182" y="779"/>
                  </a:lnTo>
                  <a:lnTo>
                    <a:pt x="182" y="786"/>
                  </a:lnTo>
                  <a:lnTo>
                    <a:pt x="182" y="794"/>
                  </a:lnTo>
                  <a:lnTo>
                    <a:pt x="182" y="797"/>
                  </a:lnTo>
                  <a:lnTo>
                    <a:pt x="182" y="983"/>
                  </a:lnTo>
                  <a:lnTo>
                    <a:pt x="255" y="983"/>
                  </a:lnTo>
                  <a:lnTo>
                    <a:pt x="255" y="819"/>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reeform 10"/>
            <p:cNvSpPr>
              <a:spLocks/>
            </p:cNvSpPr>
            <p:nvPr/>
          </p:nvSpPr>
          <p:spPr bwMode="auto">
            <a:xfrm>
              <a:off x="1430" y="3154"/>
              <a:ext cx="162" cy="517"/>
            </a:xfrm>
            <a:custGeom>
              <a:avLst/>
              <a:gdLst/>
              <a:ahLst/>
              <a:cxnLst>
                <a:cxn ang="0">
                  <a:pos x="161" y="500"/>
                </a:cxn>
                <a:cxn ang="0">
                  <a:pos x="154" y="450"/>
                </a:cxn>
                <a:cxn ang="0">
                  <a:pos x="147" y="387"/>
                </a:cxn>
                <a:cxn ang="0">
                  <a:pos x="138" y="317"/>
                </a:cxn>
                <a:cxn ang="0">
                  <a:pos x="127" y="246"/>
                </a:cxn>
                <a:cxn ang="0">
                  <a:pos x="118" y="179"/>
                </a:cxn>
                <a:cxn ang="0">
                  <a:pos x="111" y="125"/>
                </a:cxn>
                <a:cxn ang="0">
                  <a:pos x="105" y="88"/>
                </a:cxn>
                <a:cxn ang="0">
                  <a:pos x="103" y="73"/>
                </a:cxn>
                <a:cxn ang="0">
                  <a:pos x="121" y="55"/>
                </a:cxn>
                <a:cxn ang="0">
                  <a:pos x="96" y="0"/>
                </a:cxn>
                <a:cxn ang="0">
                  <a:pos x="67" y="0"/>
                </a:cxn>
                <a:cxn ang="0">
                  <a:pos x="41" y="55"/>
                </a:cxn>
                <a:cxn ang="0">
                  <a:pos x="60" y="73"/>
                </a:cxn>
                <a:cxn ang="0">
                  <a:pos x="58" y="88"/>
                </a:cxn>
                <a:cxn ang="0">
                  <a:pos x="52" y="125"/>
                </a:cxn>
                <a:cxn ang="0">
                  <a:pos x="45" y="179"/>
                </a:cxn>
                <a:cxn ang="0">
                  <a:pos x="34" y="246"/>
                </a:cxn>
                <a:cxn ang="0">
                  <a:pos x="25" y="317"/>
                </a:cxn>
                <a:cxn ang="0">
                  <a:pos x="15" y="387"/>
                </a:cxn>
                <a:cxn ang="0">
                  <a:pos x="7" y="450"/>
                </a:cxn>
                <a:cxn ang="0">
                  <a:pos x="1" y="500"/>
                </a:cxn>
                <a:cxn ang="0">
                  <a:pos x="1" y="504"/>
                </a:cxn>
                <a:cxn ang="0">
                  <a:pos x="1" y="508"/>
                </a:cxn>
                <a:cxn ang="0">
                  <a:pos x="0" y="513"/>
                </a:cxn>
                <a:cxn ang="0">
                  <a:pos x="0" y="517"/>
                </a:cxn>
                <a:cxn ang="0">
                  <a:pos x="162" y="517"/>
                </a:cxn>
                <a:cxn ang="0">
                  <a:pos x="162" y="513"/>
                </a:cxn>
                <a:cxn ang="0">
                  <a:pos x="162" y="508"/>
                </a:cxn>
                <a:cxn ang="0">
                  <a:pos x="161" y="504"/>
                </a:cxn>
                <a:cxn ang="0">
                  <a:pos x="161" y="500"/>
                </a:cxn>
              </a:cxnLst>
              <a:rect l="0" t="0" r="r" b="b"/>
              <a:pathLst>
                <a:path w="162" h="517">
                  <a:moveTo>
                    <a:pt x="161" y="500"/>
                  </a:moveTo>
                  <a:lnTo>
                    <a:pt x="154" y="450"/>
                  </a:lnTo>
                  <a:lnTo>
                    <a:pt x="147" y="387"/>
                  </a:lnTo>
                  <a:lnTo>
                    <a:pt x="138" y="317"/>
                  </a:lnTo>
                  <a:lnTo>
                    <a:pt x="127" y="246"/>
                  </a:lnTo>
                  <a:lnTo>
                    <a:pt x="118" y="179"/>
                  </a:lnTo>
                  <a:lnTo>
                    <a:pt x="111" y="125"/>
                  </a:lnTo>
                  <a:lnTo>
                    <a:pt x="105" y="88"/>
                  </a:lnTo>
                  <a:lnTo>
                    <a:pt x="103" y="73"/>
                  </a:lnTo>
                  <a:lnTo>
                    <a:pt x="121" y="55"/>
                  </a:lnTo>
                  <a:lnTo>
                    <a:pt x="96" y="0"/>
                  </a:lnTo>
                  <a:lnTo>
                    <a:pt x="67" y="0"/>
                  </a:lnTo>
                  <a:lnTo>
                    <a:pt x="41" y="55"/>
                  </a:lnTo>
                  <a:lnTo>
                    <a:pt x="60" y="73"/>
                  </a:lnTo>
                  <a:lnTo>
                    <a:pt x="58" y="88"/>
                  </a:lnTo>
                  <a:lnTo>
                    <a:pt x="52" y="125"/>
                  </a:lnTo>
                  <a:lnTo>
                    <a:pt x="45" y="179"/>
                  </a:lnTo>
                  <a:lnTo>
                    <a:pt x="34" y="246"/>
                  </a:lnTo>
                  <a:lnTo>
                    <a:pt x="25" y="317"/>
                  </a:lnTo>
                  <a:lnTo>
                    <a:pt x="15" y="387"/>
                  </a:lnTo>
                  <a:lnTo>
                    <a:pt x="7" y="450"/>
                  </a:lnTo>
                  <a:lnTo>
                    <a:pt x="1" y="500"/>
                  </a:lnTo>
                  <a:lnTo>
                    <a:pt x="1" y="504"/>
                  </a:lnTo>
                  <a:lnTo>
                    <a:pt x="1" y="508"/>
                  </a:lnTo>
                  <a:lnTo>
                    <a:pt x="0" y="513"/>
                  </a:lnTo>
                  <a:lnTo>
                    <a:pt x="0" y="517"/>
                  </a:lnTo>
                  <a:lnTo>
                    <a:pt x="162" y="517"/>
                  </a:lnTo>
                  <a:lnTo>
                    <a:pt x="162" y="513"/>
                  </a:lnTo>
                  <a:lnTo>
                    <a:pt x="162" y="508"/>
                  </a:lnTo>
                  <a:lnTo>
                    <a:pt x="161" y="504"/>
                  </a:lnTo>
                  <a:lnTo>
                    <a:pt x="161" y="5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Freeform 11"/>
            <p:cNvSpPr>
              <a:spLocks/>
            </p:cNvSpPr>
            <p:nvPr/>
          </p:nvSpPr>
          <p:spPr bwMode="auto">
            <a:xfrm>
              <a:off x="240" y="3714"/>
              <a:ext cx="2592" cy="232"/>
            </a:xfrm>
            <a:custGeom>
              <a:avLst/>
              <a:gdLst/>
              <a:ahLst/>
              <a:cxnLst>
                <a:cxn ang="0">
                  <a:pos x="2592" y="0"/>
                </a:cxn>
                <a:cxn ang="0">
                  <a:pos x="0" y="0"/>
                </a:cxn>
                <a:cxn ang="0">
                  <a:pos x="0" y="59"/>
                </a:cxn>
                <a:cxn ang="0">
                  <a:pos x="114" y="59"/>
                </a:cxn>
                <a:cxn ang="0">
                  <a:pos x="114" y="232"/>
                </a:cxn>
                <a:cxn ang="0">
                  <a:pos x="2520" y="232"/>
                </a:cxn>
                <a:cxn ang="0">
                  <a:pos x="2520" y="59"/>
                </a:cxn>
                <a:cxn ang="0">
                  <a:pos x="2592" y="59"/>
                </a:cxn>
                <a:cxn ang="0">
                  <a:pos x="2592" y="0"/>
                </a:cxn>
              </a:cxnLst>
              <a:rect l="0" t="0" r="r" b="b"/>
              <a:pathLst>
                <a:path w="2592" h="232">
                  <a:moveTo>
                    <a:pt x="2592" y="0"/>
                  </a:moveTo>
                  <a:lnTo>
                    <a:pt x="0" y="0"/>
                  </a:lnTo>
                  <a:lnTo>
                    <a:pt x="0" y="59"/>
                  </a:lnTo>
                  <a:lnTo>
                    <a:pt x="114" y="59"/>
                  </a:lnTo>
                  <a:lnTo>
                    <a:pt x="114" y="232"/>
                  </a:lnTo>
                  <a:lnTo>
                    <a:pt x="2520" y="232"/>
                  </a:lnTo>
                  <a:lnTo>
                    <a:pt x="2520" y="59"/>
                  </a:lnTo>
                  <a:lnTo>
                    <a:pt x="2592" y="59"/>
                  </a:lnTo>
                  <a:lnTo>
                    <a:pt x="25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2"/>
            <p:cNvSpPr>
              <a:spLocks noChangeArrowheads="1"/>
            </p:cNvSpPr>
            <p:nvPr/>
          </p:nvSpPr>
          <p:spPr bwMode="auto">
            <a:xfrm>
              <a:off x="2227" y="3649"/>
              <a:ext cx="55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3"/>
            <p:cNvSpPr>
              <a:spLocks noChangeArrowheads="1"/>
            </p:cNvSpPr>
            <p:nvPr/>
          </p:nvSpPr>
          <p:spPr bwMode="auto">
            <a:xfrm>
              <a:off x="2187" y="3609"/>
              <a:ext cx="55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angle 14"/>
            <p:cNvSpPr>
              <a:spLocks noChangeArrowheads="1"/>
            </p:cNvSpPr>
            <p:nvPr/>
          </p:nvSpPr>
          <p:spPr bwMode="auto">
            <a:xfrm>
              <a:off x="2222" y="3564"/>
              <a:ext cx="556"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5"/>
            <p:cNvSpPr>
              <a:spLocks noChangeArrowheads="1"/>
            </p:cNvSpPr>
            <p:nvPr/>
          </p:nvSpPr>
          <p:spPr bwMode="auto">
            <a:xfrm>
              <a:off x="2227" y="3515"/>
              <a:ext cx="55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ectangle 16"/>
            <p:cNvSpPr>
              <a:spLocks noChangeArrowheads="1"/>
            </p:cNvSpPr>
            <p:nvPr/>
          </p:nvSpPr>
          <p:spPr bwMode="auto">
            <a:xfrm>
              <a:off x="324" y="3649"/>
              <a:ext cx="556"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7"/>
            <p:cNvSpPr>
              <a:spLocks noChangeArrowheads="1"/>
            </p:cNvSpPr>
            <p:nvPr/>
          </p:nvSpPr>
          <p:spPr bwMode="auto">
            <a:xfrm>
              <a:off x="346" y="3600"/>
              <a:ext cx="556"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8"/>
            <p:cNvSpPr>
              <a:spLocks noChangeArrowheads="1"/>
            </p:cNvSpPr>
            <p:nvPr/>
          </p:nvSpPr>
          <p:spPr bwMode="auto">
            <a:xfrm>
              <a:off x="342" y="3546"/>
              <a:ext cx="55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Rectangle 19"/>
            <p:cNvSpPr>
              <a:spLocks noChangeArrowheads="1"/>
            </p:cNvSpPr>
            <p:nvPr/>
          </p:nvSpPr>
          <p:spPr bwMode="auto">
            <a:xfrm>
              <a:off x="364" y="3492"/>
              <a:ext cx="556"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0"/>
            <p:cNvSpPr>
              <a:spLocks noChangeArrowheads="1"/>
            </p:cNvSpPr>
            <p:nvPr/>
          </p:nvSpPr>
          <p:spPr bwMode="auto">
            <a:xfrm>
              <a:off x="306" y="3439"/>
              <a:ext cx="556"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Freeform 21"/>
            <p:cNvSpPr>
              <a:spLocks/>
            </p:cNvSpPr>
            <p:nvPr/>
          </p:nvSpPr>
          <p:spPr bwMode="auto">
            <a:xfrm>
              <a:off x="1823" y="1640"/>
              <a:ext cx="644" cy="297"/>
            </a:xfrm>
            <a:custGeom>
              <a:avLst/>
              <a:gdLst/>
              <a:ahLst/>
              <a:cxnLst>
                <a:cxn ang="0">
                  <a:pos x="625" y="297"/>
                </a:cxn>
                <a:cxn ang="0">
                  <a:pos x="644" y="271"/>
                </a:cxn>
                <a:cxn ang="0">
                  <a:pos x="19" y="0"/>
                </a:cxn>
                <a:cxn ang="0">
                  <a:pos x="0" y="26"/>
                </a:cxn>
                <a:cxn ang="0">
                  <a:pos x="625" y="297"/>
                </a:cxn>
              </a:cxnLst>
              <a:rect l="0" t="0" r="r" b="b"/>
              <a:pathLst>
                <a:path w="644" h="297">
                  <a:moveTo>
                    <a:pt x="625" y="297"/>
                  </a:moveTo>
                  <a:lnTo>
                    <a:pt x="644" y="271"/>
                  </a:lnTo>
                  <a:lnTo>
                    <a:pt x="19" y="0"/>
                  </a:lnTo>
                  <a:lnTo>
                    <a:pt x="0" y="26"/>
                  </a:lnTo>
                  <a:lnTo>
                    <a:pt x="625" y="2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Freeform 22"/>
            <p:cNvSpPr>
              <a:spLocks/>
            </p:cNvSpPr>
            <p:nvPr/>
          </p:nvSpPr>
          <p:spPr bwMode="auto">
            <a:xfrm>
              <a:off x="1742" y="1748"/>
              <a:ext cx="644" cy="295"/>
            </a:xfrm>
            <a:custGeom>
              <a:avLst/>
              <a:gdLst/>
              <a:ahLst/>
              <a:cxnLst>
                <a:cxn ang="0">
                  <a:pos x="624" y="295"/>
                </a:cxn>
                <a:cxn ang="0">
                  <a:pos x="644" y="269"/>
                </a:cxn>
                <a:cxn ang="0">
                  <a:pos x="19" y="0"/>
                </a:cxn>
                <a:cxn ang="0">
                  <a:pos x="0" y="24"/>
                </a:cxn>
                <a:cxn ang="0">
                  <a:pos x="624" y="295"/>
                </a:cxn>
              </a:cxnLst>
              <a:rect l="0" t="0" r="r" b="b"/>
              <a:pathLst>
                <a:path w="644" h="295">
                  <a:moveTo>
                    <a:pt x="624" y="295"/>
                  </a:moveTo>
                  <a:lnTo>
                    <a:pt x="644" y="269"/>
                  </a:lnTo>
                  <a:lnTo>
                    <a:pt x="19" y="0"/>
                  </a:lnTo>
                  <a:lnTo>
                    <a:pt x="0" y="24"/>
                  </a:lnTo>
                  <a:lnTo>
                    <a:pt x="624" y="2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Freeform 23"/>
            <p:cNvSpPr>
              <a:spLocks/>
            </p:cNvSpPr>
            <p:nvPr/>
          </p:nvSpPr>
          <p:spPr bwMode="auto">
            <a:xfrm>
              <a:off x="1659" y="1853"/>
              <a:ext cx="645" cy="296"/>
            </a:xfrm>
            <a:custGeom>
              <a:avLst/>
              <a:gdLst/>
              <a:ahLst/>
              <a:cxnLst>
                <a:cxn ang="0">
                  <a:pos x="626" y="296"/>
                </a:cxn>
                <a:cxn ang="0">
                  <a:pos x="645" y="271"/>
                </a:cxn>
                <a:cxn ang="0">
                  <a:pos x="21" y="0"/>
                </a:cxn>
                <a:cxn ang="0">
                  <a:pos x="0" y="26"/>
                </a:cxn>
                <a:cxn ang="0">
                  <a:pos x="626" y="296"/>
                </a:cxn>
              </a:cxnLst>
              <a:rect l="0" t="0" r="r" b="b"/>
              <a:pathLst>
                <a:path w="645" h="296">
                  <a:moveTo>
                    <a:pt x="626" y="296"/>
                  </a:moveTo>
                  <a:lnTo>
                    <a:pt x="645" y="271"/>
                  </a:lnTo>
                  <a:lnTo>
                    <a:pt x="21" y="0"/>
                  </a:lnTo>
                  <a:lnTo>
                    <a:pt x="0" y="26"/>
                  </a:lnTo>
                  <a:lnTo>
                    <a:pt x="626" y="2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 name="Freeform 24"/>
            <p:cNvSpPr>
              <a:spLocks/>
            </p:cNvSpPr>
            <p:nvPr/>
          </p:nvSpPr>
          <p:spPr bwMode="auto">
            <a:xfrm>
              <a:off x="1578" y="1959"/>
              <a:ext cx="645" cy="297"/>
            </a:xfrm>
            <a:custGeom>
              <a:avLst/>
              <a:gdLst/>
              <a:ahLst/>
              <a:cxnLst>
                <a:cxn ang="0">
                  <a:pos x="626" y="297"/>
                </a:cxn>
                <a:cxn ang="0">
                  <a:pos x="645" y="271"/>
                </a:cxn>
                <a:cxn ang="0">
                  <a:pos x="21" y="0"/>
                </a:cxn>
                <a:cxn ang="0">
                  <a:pos x="0" y="26"/>
                </a:cxn>
                <a:cxn ang="0">
                  <a:pos x="626" y="297"/>
                </a:cxn>
              </a:cxnLst>
              <a:rect l="0" t="0" r="r" b="b"/>
              <a:pathLst>
                <a:path w="645" h="297">
                  <a:moveTo>
                    <a:pt x="626" y="297"/>
                  </a:moveTo>
                  <a:lnTo>
                    <a:pt x="645" y="271"/>
                  </a:lnTo>
                  <a:lnTo>
                    <a:pt x="21" y="0"/>
                  </a:lnTo>
                  <a:lnTo>
                    <a:pt x="0" y="26"/>
                  </a:lnTo>
                  <a:lnTo>
                    <a:pt x="626" y="2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Freeform 25"/>
            <p:cNvSpPr>
              <a:spLocks/>
            </p:cNvSpPr>
            <p:nvPr/>
          </p:nvSpPr>
          <p:spPr bwMode="auto">
            <a:xfrm>
              <a:off x="1498" y="2066"/>
              <a:ext cx="644" cy="296"/>
            </a:xfrm>
            <a:custGeom>
              <a:avLst/>
              <a:gdLst/>
              <a:ahLst/>
              <a:cxnLst>
                <a:cxn ang="0">
                  <a:pos x="624" y="296"/>
                </a:cxn>
                <a:cxn ang="0">
                  <a:pos x="644" y="270"/>
                </a:cxn>
                <a:cxn ang="0">
                  <a:pos x="19" y="0"/>
                </a:cxn>
                <a:cxn ang="0">
                  <a:pos x="0" y="26"/>
                </a:cxn>
                <a:cxn ang="0">
                  <a:pos x="624" y="296"/>
                </a:cxn>
              </a:cxnLst>
              <a:rect l="0" t="0" r="r" b="b"/>
              <a:pathLst>
                <a:path w="644" h="296">
                  <a:moveTo>
                    <a:pt x="624" y="296"/>
                  </a:moveTo>
                  <a:lnTo>
                    <a:pt x="644" y="270"/>
                  </a:lnTo>
                  <a:lnTo>
                    <a:pt x="19" y="0"/>
                  </a:lnTo>
                  <a:lnTo>
                    <a:pt x="0" y="26"/>
                  </a:lnTo>
                  <a:lnTo>
                    <a:pt x="624" y="2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Freeform 26"/>
            <p:cNvSpPr>
              <a:spLocks/>
            </p:cNvSpPr>
            <p:nvPr/>
          </p:nvSpPr>
          <p:spPr bwMode="auto">
            <a:xfrm>
              <a:off x="1417" y="2172"/>
              <a:ext cx="643" cy="297"/>
            </a:xfrm>
            <a:custGeom>
              <a:avLst/>
              <a:gdLst/>
              <a:ahLst/>
              <a:cxnLst>
                <a:cxn ang="0">
                  <a:pos x="623" y="297"/>
                </a:cxn>
                <a:cxn ang="0">
                  <a:pos x="643" y="271"/>
                </a:cxn>
                <a:cxn ang="0">
                  <a:pos x="19" y="0"/>
                </a:cxn>
                <a:cxn ang="0">
                  <a:pos x="0" y="26"/>
                </a:cxn>
                <a:cxn ang="0">
                  <a:pos x="623" y="297"/>
                </a:cxn>
              </a:cxnLst>
              <a:rect l="0" t="0" r="r" b="b"/>
              <a:pathLst>
                <a:path w="643" h="297">
                  <a:moveTo>
                    <a:pt x="623" y="297"/>
                  </a:moveTo>
                  <a:lnTo>
                    <a:pt x="643" y="271"/>
                  </a:lnTo>
                  <a:lnTo>
                    <a:pt x="19" y="0"/>
                  </a:lnTo>
                  <a:lnTo>
                    <a:pt x="0" y="26"/>
                  </a:lnTo>
                  <a:lnTo>
                    <a:pt x="623" y="29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Freeform 27"/>
            <p:cNvSpPr>
              <a:spLocks/>
            </p:cNvSpPr>
            <p:nvPr/>
          </p:nvSpPr>
          <p:spPr bwMode="auto">
            <a:xfrm>
              <a:off x="2011" y="1899"/>
              <a:ext cx="456" cy="570"/>
            </a:xfrm>
            <a:custGeom>
              <a:avLst/>
              <a:gdLst/>
              <a:ahLst/>
              <a:cxnLst>
                <a:cxn ang="0">
                  <a:pos x="0" y="557"/>
                </a:cxn>
                <a:cxn ang="0">
                  <a:pos x="29" y="570"/>
                </a:cxn>
                <a:cxn ang="0">
                  <a:pos x="456" y="12"/>
                </a:cxn>
                <a:cxn ang="0">
                  <a:pos x="427" y="0"/>
                </a:cxn>
                <a:cxn ang="0">
                  <a:pos x="0" y="557"/>
                </a:cxn>
              </a:cxnLst>
              <a:rect l="0" t="0" r="r" b="b"/>
              <a:pathLst>
                <a:path w="456" h="570">
                  <a:moveTo>
                    <a:pt x="0" y="557"/>
                  </a:moveTo>
                  <a:lnTo>
                    <a:pt x="29" y="570"/>
                  </a:lnTo>
                  <a:lnTo>
                    <a:pt x="456" y="12"/>
                  </a:lnTo>
                  <a:lnTo>
                    <a:pt x="427" y="0"/>
                  </a:lnTo>
                  <a:lnTo>
                    <a:pt x="0" y="5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Freeform 28"/>
            <p:cNvSpPr>
              <a:spLocks/>
            </p:cNvSpPr>
            <p:nvPr/>
          </p:nvSpPr>
          <p:spPr bwMode="auto">
            <a:xfrm>
              <a:off x="1893" y="1847"/>
              <a:ext cx="455" cy="570"/>
            </a:xfrm>
            <a:custGeom>
              <a:avLst/>
              <a:gdLst/>
              <a:ahLst/>
              <a:cxnLst>
                <a:cxn ang="0">
                  <a:pos x="0" y="557"/>
                </a:cxn>
                <a:cxn ang="0">
                  <a:pos x="28" y="570"/>
                </a:cxn>
                <a:cxn ang="0">
                  <a:pos x="455" y="13"/>
                </a:cxn>
                <a:cxn ang="0">
                  <a:pos x="427" y="0"/>
                </a:cxn>
                <a:cxn ang="0">
                  <a:pos x="0" y="557"/>
                </a:cxn>
              </a:cxnLst>
              <a:rect l="0" t="0" r="r" b="b"/>
              <a:pathLst>
                <a:path w="455" h="570">
                  <a:moveTo>
                    <a:pt x="0" y="557"/>
                  </a:moveTo>
                  <a:lnTo>
                    <a:pt x="28" y="570"/>
                  </a:lnTo>
                  <a:lnTo>
                    <a:pt x="455" y="13"/>
                  </a:lnTo>
                  <a:lnTo>
                    <a:pt x="427" y="0"/>
                  </a:lnTo>
                  <a:lnTo>
                    <a:pt x="0" y="5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Freeform 29"/>
            <p:cNvSpPr>
              <a:spLocks/>
            </p:cNvSpPr>
            <p:nvPr/>
          </p:nvSpPr>
          <p:spPr bwMode="auto">
            <a:xfrm>
              <a:off x="1773" y="1795"/>
              <a:ext cx="455" cy="571"/>
            </a:xfrm>
            <a:custGeom>
              <a:avLst/>
              <a:gdLst/>
              <a:ahLst/>
              <a:cxnLst>
                <a:cxn ang="0">
                  <a:pos x="0" y="558"/>
                </a:cxn>
                <a:cxn ang="0">
                  <a:pos x="29" y="571"/>
                </a:cxn>
                <a:cxn ang="0">
                  <a:pos x="455" y="13"/>
                </a:cxn>
                <a:cxn ang="0">
                  <a:pos x="427" y="0"/>
                </a:cxn>
                <a:cxn ang="0">
                  <a:pos x="0" y="558"/>
                </a:cxn>
              </a:cxnLst>
              <a:rect l="0" t="0" r="r" b="b"/>
              <a:pathLst>
                <a:path w="455" h="571">
                  <a:moveTo>
                    <a:pt x="0" y="558"/>
                  </a:moveTo>
                  <a:lnTo>
                    <a:pt x="29" y="571"/>
                  </a:lnTo>
                  <a:lnTo>
                    <a:pt x="455" y="13"/>
                  </a:lnTo>
                  <a:lnTo>
                    <a:pt x="427" y="0"/>
                  </a:lnTo>
                  <a:lnTo>
                    <a:pt x="0" y="5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Freeform 30"/>
            <p:cNvSpPr>
              <a:spLocks/>
            </p:cNvSpPr>
            <p:nvPr/>
          </p:nvSpPr>
          <p:spPr bwMode="auto">
            <a:xfrm>
              <a:off x="1654" y="1744"/>
              <a:ext cx="455" cy="570"/>
            </a:xfrm>
            <a:custGeom>
              <a:avLst/>
              <a:gdLst/>
              <a:ahLst/>
              <a:cxnLst>
                <a:cxn ang="0">
                  <a:pos x="0" y="557"/>
                </a:cxn>
                <a:cxn ang="0">
                  <a:pos x="28" y="570"/>
                </a:cxn>
                <a:cxn ang="0">
                  <a:pos x="455" y="13"/>
                </a:cxn>
                <a:cxn ang="0">
                  <a:pos x="427" y="0"/>
                </a:cxn>
                <a:cxn ang="0">
                  <a:pos x="0" y="557"/>
                </a:cxn>
              </a:cxnLst>
              <a:rect l="0" t="0" r="r" b="b"/>
              <a:pathLst>
                <a:path w="455" h="570">
                  <a:moveTo>
                    <a:pt x="0" y="557"/>
                  </a:moveTo>
                  <a:lnTo>
                    <a:pt x="28" y="570"/>
                  </a:lnTo>
                  <a:lnTo>
                    <a:pt x="455" y="13"/>
                  </a:lnTo>
                  <a:lnTo>
                    <a:pt x="427" y="0"/>
                  </a:lnTo>
                  <a:lnTo>
                    <a:pt x="0" y="5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Freeform 31"/>
            <p:cNvSpPr>
              <a:spLocks/>
            </p:cNvSpPr>
            <p:nvPr/>
          </p:nvSpPr>
          <p:spPr bwMode="auto">
            <a:xfrm>
              <a:off x="1537" y="1692"/>
              <a:ext cx="454" cy="570"/>
            </a:xfrm>
            <a:custGeom>
              <a:avLst/>
              <a:gdLst/>
              <a:ahLst/>
              <a:cxnLst>
                <a:cxn ang="0">
                  <a:pos x="0" y="557"/>
                </a:cxn>
                <a:cxn ang="0">
                  <a:pos x="27" y="570"/>
                </a:cxn>
                <a:cxn ang="0">
                  <a:pos x="454" y="13"/>
                </a:cxn>
                <a:cxn ang="0">
                  <a:pos x="424" y="0"/>
                </a:cxn>
                <a:cxn ang="0">
                  <a:pos x="0" y="557"/>
                </a:cxn>
              </a:cxnLst>
              <a:rect l="0" t="0" r="r" b="b"/>
              <a:pathLst>
                <a:path w="454" h="570">
                  <a:moveTo>
                    <a:pt x="0" y="557"/>
                  </a:moveTo>
                  <a:lnTo>
                    <a:pt x="27" y="570"/>
                  </a:lnTo>
                  <a:lnTo>
                    <a:pt x="454" y="13"/>
                  </a:lnTo>
                  <a:lnTo>
                    <a:pt x="424" y="0"/>
                  </a:lnTo>
                  <a:lnTo>
                    <a:pt x="0" y="5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 name="Freeform 32"/>
            <p:cNvSpPr>
              <a:spLocks/>
            </p:cNvSpPr>
            <p:nvPr/>
          </p:nvSpPr>
          <p:spPr bwMode="auto">
            <a:xfrm>
              <a:off x="1417" y="1640"/>
              <a:ext cx="454" cy="571"/>
            </a:xfrm>
            <a:custGeom>
              <a:avLst/>
              <a:gdLst/>
              <a:ahLst/>
              <a:cxnLst>
                <a:cxn ang="0">
                  <a:pos x="0" y="558"/>
                </a:cxn>
                <a:cxn ang="0">
                  <a:pos x="28" y="571"/>
                </a:cxn>
                <a:cxn ang="0">
                  <a:pos x="454" y="13"/>
                </a:cxn>
                <a:cxn ang="0">
                  <a:pos x="425" y="0"/>
                </a:cxn>
                <a:cxn ang="0">
                  <a:pos x="0" y="558"/>
                </a:cxn>
              </a:cxnLst>
              <a:rect l="0" t="0" r="r" b="b"/>
              <a:pathLst>
                <a:path w="454" h="571">
                  <a:moveTo>
                    <a:pt x="0" y="558"/>
                  </a:moveTo>
                  <a:lnTo>
                    <a:pt x="28" y="571"/>
                  </a:lnTo>
                  <a:lnTo>
                    <a:pt x="454" y="13"/>
                  </a:lnTo>
                  <a:lnTo>
                    <a:pt x="425" y="0"/>
                  </a:lnTo>
                  <a:lnTo>
                    <a:pt x="0" y="5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Freeform 33"/>
            <p:cNvSpPr>
              <a:spLocks/>
            </p:cNvSpPr>
            <p:nvPr/>
          </p:nvSpPr>
          <p:spPr bwMode="auto">
            <a:xfrm>
              <a:off x="1546" y="1914"/>
              <a:ext cx="837" cy="294"/>
            </a:xfrm>
            <a:custGeom>
              <a:avLst/>
              <a:gdLst/>
              <a:ahLst/>
              <a:cxnLst>
                <a:cxn ang="0">
                  <a:pos x="837" y="0"/>
                </a:cxn>
                <a:cxn ang="0">
                  <a:pos x="645" y="28"/>
                </a:cxn>
                <a:cxn ang="0">
                  <a:pos x="663" y="59"/>
                </a:cxn>
                <a:cxn ang="0">
                  <a:pos x="447" y="192"/>
                </a:cxn>
                <a:cxn ang="0">
                  <a:pos x="389" y="81"/>
                </a:cxn>
                <a:cxn ang="0">
                  <a:pos x="375" y="55"/>
                </a:cxn>
                <a:cxn ang="0">
                  <a:pos x="340" y="68"/>
                </a:cxn>
                <a:cxn ang="0">
                  <a:pos x="0" y="184"/>
                </a:cxn>
                <a:cxn ang="0">
                  <a:pos x="22" y="245"/>
                </a:cxn>
                <a:cxn ang="0">
                  <a:pos x="327" y="141"/>
                </a:cxn>
                <a:cxn ang="0">
                  <a:pos x="391" y="261"/>
                </a:cxn>
                <a:cxn ang="0">
                  <a:pos x="409" y="294"/>
                </a:cxn>
                <a:cxn ang="0">
                  <a:pos x="450" y="270"/>
                </a:cxn>
                <a:cxn ang="0">
                  <a:pos x="698" y="115"/>
                </a:cxn>
                <a:cxn ang="0">
                  <a:pos x="718" y="148"/>
                </a:cxn>
                <a:cxn ang="0">
                  <a:pos x="837" y="0"/>
                </a:cxn>
              </a:cxnLst>
              <a:rect l="0" t="0" r="r" b="b"/>
              <a:pathLst>
                <a:path w="837" h="294">
                  <a:moveTo>
                    <a:pt x="837" y="0"/>
                  </a:moveTo>
                  <a:lnTo>
                    <a:pt x="645" y="28"/>
                  </a:lnTo>
                  <a:lnTo>
                    <a:pt x="663" y="59"/>
                  </a:lnTo>
                  <a:lnTo>
                    <a:pt x="447" y="192"/>
                  </a:lnTo>
                  <a:lnTo>
                    <a:pt x="389" y="81"/>
                  </a:lnTo>
                  <a:lnTo>
                    <a:pt x="375" y="55"/>
                  </a:lnTo>
                  <a:lnTo>
                    <a:pt x="340" y="68"/>
                  </a:lnTo>
                  <a:lnTo>
                    <a:pt x="0" y="184"/>
                  </a:lnTo>
                  <a:lnTo>
                    <a:pt x="22" y="245"/>
                  </a:lnTo>
                  <a:lnTo>
                    <a:pt x="327" y="141"/>
                  </a:lnTo>
                  <a:lnTo>
                    <a:pt x="391" y="261"/>
                  </a:lnTo>
                  <a:lnTo>
                    <a:pt x="409" y="294"/>
                  </a:lnTo>
                  <a:lnTo>
                    <a:pt x="450" y="270"/>
                  </a:lnTo>
                  <a:lnTo>
                    <a:pt x="698" y="115"/>
                  </a:lnTo>
                  <a:lnTo>
                    <a:pt x="718" y="148"/>
                  </a:lnTo>
                  <a:lnTo>
                    <a:pt x="837" y="0"/>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6" name="Freeform 34"/>
            <p:cNvSpPr>
              <a:spLocks/>
            </p:cNvSpPr>
            <p:nvPr/>
          </p:nvSpPr>
          <p:spPr bwMode="auto">
            <a:xfrm>
              <a:off x="1239" y="1506"/>
              <a:ext cx="1398" cy="1128"/>
            </a:xfrm>
            <a:custGeom>
              <a:avLst/>
              <a:gdLst/>
              <a:ahLst/>
              <a:cxnLst>
                <a:cxn ang="0">
                  <a:pos x="757" y="70"/>
                </a:cxn>
                <a:cxn ang="0">
                  <a:pos x="735" y="98"/>
                </a:cxn>
                <a:cxn ang="0">
                  <a:pos x="1339" y="360"/>
                </a:cxn>
                <a:cxn ang="0">
                  <a:pos x="787" y="1083"/>
                </a:cxn>
                <a:cxn ang="0">
                  <a:pos x="60" y="768"/>
                </a:cxn>
                <a:cxn ang="0">
                  <a:pos x="611" y="45"/>
                </a:cxn>
                <a:cxn ang="0">
                  <a:pos x="735" y="98"/>
                </a:cxn>
                <a:cxn ang="0">
                  <a:pos x="757" y="70"/>
                </a:cxn>
                <a:cxn ang="0">
                  <a:pos x="597" y="0"/>
                </a:cxn>
                <a:cxn ang="0">
                  <a:pos x="0" y="781"/>
                </a:cxn>
                <a:cxn ang="0">
                  <a:pos x="801" y="1128"/>
                </a:cxn>
                <a:cxn ang="0">
                  <a:pos x="1398" y="347"/>
                </a:cxn>
                <a:cxn ang="0">
                  <a:pos x="757" y="70"/>
                </a:cxn>
              </a:cxnLst>
              <a:rect l="0" t="0" r="r" b="b"/>
              <a:pathLst>
                <a:path w="1398" h="1128">
                  <a:moveTo>
                    <a:pt x="757" y="70"/>
                  </a:moveTo>
                  <a:lnTo>
                    <a:pt x="735" y="98"/>
                  </a:lnTo>
                  <a:lnTo>
                    <a:pt x="1339" y="360"/>
                  </a:lnTo>
                  <a:lnTo>
                    <a:pt x="787" y="1083"/>
                  </a:lnTo>
                  <a:lnTo>
                    <a:pt x="60" y="768"/>
                  </a:lnTo>
                  <a:lnTo>
                    <a:pt x="611" y="45"/>
                  </a:lnTo>
                  <a:lnTo>
                    <a:pt x="735" y="98"/>
                  </a:lnTo>
                  <a:lnTo>
                    <a:pt x="757" y="70"/>
                  </a:lnTo>
                  <a:lnTo>
                    <a:pt x="597" y="0"/>
                  </a:lnTo>
                  <a:lnTo>
                    <a:pt x="0" y="781"/>
                  </a:lnTo>
                  <a:lnTo>
                    <a:pt x="801" y="1128"/>
                  </a:lnTo>
                  <a:lnTo>
                    <a:pt x="1398" y="347"/>
                  </a:lnTo>
                  <a:lnTo>
                    <a:pt x="757" y="70"/>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 name="Freeform 35"/>
            <p:cNvSpPr>
              <a:spLocks/>
            </p:cNvSpPr>
            <p:nvPr/>
          </p:nvSpPr>
          <p:spPr bwMode="auto">
            <a:xfrm>
              <a:off x="564" y="1483"/>
              <a:ext cx="223" cy="515"/>
            </a:xfrm>
            <a:custGeom>
              <a:avLst/>
              <a:gdLst/>
              <a:ahLst/>
              <a:cxnLst>
                <a:cxn ang="0">
                  <a:pos x="22" y="0"/>
                </a:cxn>
                <a:cxn ang="0">
                  <a:pos x="0" y="4"/>
                </a:cxn>
                <a:cxn ang="0">
                  <a:pos x="200" y="515"/>
                </a:cxn>
                <a:cxn ang="0">
                  <a:pos x="223" y="511"/>
                </a:cxn>
                <a:cxn ang="0">
                  <a:pos x="22" y="0"/>
                </a:cxn>
              </a:cxnLst>
              <a:rect l="0" t="0" r="r" b="b"/>
              <a:pathLst>
                <a:path w="223" h="515">
                  <a:moveTo>
                    <a:pt x="22" y="0"/>
                  </a:moveTo>
                  <a:lnTo>
                    <a:pt x="0" y="4"/>
                  </a:lnTo>
                  <a:lnTo>
                    <a:pt x="200" y="515"/>
                  </a:lnTo>
                  <a:lnTo>
                    <a:pt x="223" y="511"/>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Freeform 36"/>
            <p:cNvSpPr>
              <a:spLocks/>
            </p:cNvSpPr>
            <p:nvPr/>
          </p:nvSpPr>
          <p:spPr bwMode="auto">
            <a:xfrm>
              <a:off x="657" y="1465"/>
              <a:ext cx="222" cy="515"/>
            </a:xfrm>
            <a:custGeom>
              <a:avLst/>
              <a:gdLst/>
              <a:ahLst/>
              <a:cxnLst>
                <a:cxn ang="0">
                  <a:pos x="22" y="0"/>
                </a:cxn>
                <a:cxn ang="0">
                  <a:pos x="0" y="4"/>
                </a:cxn>
                <a:cxn ang="0">
                  <a:pos x="200" y="515"/>
                </a:cxn>
                <a:cxn ang="0">
                  <a:pos x="222" y="511"/>
                </a:cxn>
                <a:cxn ang="0">
                  <a:pos x="22" y="0"/>
                </a:cxn>
              </a:cxnLst>
              <a:rect l="0" t="0" r="r" b="b"/>
              <a:pathLst>
                <a:path w="222" h="515">
                  <a:moveTo>
                    <a:pt x="22" y="0"/>
                  </a:moveTo>
                  <a:lnTo>
                    <a:pt x="0" y="4"/>
                  </a:lnTo>
                  <a:lnTo>
                    <a:pt x="200" y="515"/>
                  </a:lnTo>
                  <a:lnTo>
                    <a:pt x="222" y="511"/>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Freeform 37"/>
            <p:cNvSpPr>
              <a:spLocks/>
            </p:cNvSpPr>
            <p:nvPr/>
          </p:nvSpPr>
          <p:spPr bwMode="auto">
            <a:xfrm>
              <a:off x="748" y="1447"/>
              <a:ext cx="224" cy="515"/>
            </a:xfrm>
            <a:custGeom>
              <a:avLst/>
              <a:gdLst/>
              <a:ahLst/>
              <a:cxnLst>
                <a:cxn ang="0">
                  <a:pos x="24" y="0"/>
                </a:cxn>
                <a:cxn ang="0">
                  <a:pos x="0" y="5"/>
                </a:cxn>
                <a:cxn ang="0">
                  <a:pos x="202" y="515"/>
                </a:cxn>
                <a:cxn ang="0">
                  <a:pos x="224" y="511"/>
                </a:cxn>
                <a:cxn ang="0">
                  <a:pos x="24" y="0"/>
                </a:cxn>
              </a:cxnLst>
              <a:rect l="0" t="0" r="r" b="b"/>
              <a:pathLst>
                <a:path w="224" h="515">
                  <a:moveTo>
                    <a:pt x="24" y="0"/>
                  </a:moveTo>
                  <a:lnTo>
                    <a:pt x="0" y="5"/>
                  </a:lnTo>
                  <a:lnTo>
                    <a:pt x="202" y="515"/>
                  </a:lnTo>
                  <a:lnTo>
                    <a:pt x="224" y="511"/>
                  </a:lnTo>
                  <a:lnTo>
                    <a:pt x="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0" name="Freeform 38"/>
            <p:cNvSpPr>
              <a:spLocks/>
            </p:cNvSpPr>
            <p:nvPr/>
          </p:nvSpPr>
          <p:spPr bwMode="auto">
            <a:xfrm>
              <a:off x="841" y="1429"/>
              <a:ext cx="223" cy="516"/>
            </a:xfrm>
            <a:custGeom>
              <a:avLst/>
              <a:gdLst/>
              <a:ahLst/>
              <a:cxnLst>
                <a:cxn ang="0">
                  <a:pos x="22" y="0"/>
                </a:cxn>
                <a:cxn ang="0">
                  <a:pos x="0" y="5"/>
                </a:cxn>
                <a:cxn ang="0">
                  <a:pos x="200" y="516"/>
                </a:cxn>
                <a:cxn ang="0">
                  <a:pos x="223" y="511"/>
                </a:cxn>
                <a:cxn ang="0">
                  <a:pos x="22" y="0"/>
                </a:cxn>
              </a:cxnLst>
              <a:rect l="0" t="0" r="r" b="b"/>
              <a:pathLst>
                <a:path w="223" h="516">
                  <a:moveTo>
                    <a:pt x="22" y="0"/>
                  </a:moveTo>
                  <a:lnTo>
                    <a:pt x="0" y="5"/>
                  </a:lnTo>
                  <a:lnTo>
                    <a:pt x="200" y="516"/>
                  </a:lnTo>
                  <a:lnTo>
                    <a:pt x="223" y="511"/>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Freeform 39"/>
            <p:cNvSpPr>
              <a:spLocks/>
            </p:cNvSpPr>
            <p:nvPr/>
          </p:nvSpPr>
          <p:spPr bwMode="auto">
            <a:xfrm>
              <a:off x="934" y="1412"/>
              <a:ext cx="222" cy="515"/>
            </a:xfrm>
            <a:custGeom>
              <a:avLst/>
              <a:gdLst/>
              <a:ahLst/>
              <a:cxnLst>
                <a:cxn ang="0">
                  <a:pos x="22" y="0"/>
                </a:cxn>
                <a:cxn ang="0">
                  <a:pos x="0" y="4"/>
                </a:cxn>
                <a:cxn ang="0">
                  <a:pos x="200" y="515"/>
                </a:cxn>
                <a:cxn ang="0">
                  <a:pos x="222" y="510"/>
                </a:cxn>
                <a:cxn ang="0">
                  <a:pos x="22" y="0"/>
                </a:cxn>
              </a:cxnLst>
              <a:rect l="0" t="0" r="r" b="b"/>
              <a:pathLst>
                <a:path w="222" h="515">
                  <a:moveTo>
                    <a:pt x="22" y="0"/>
                  </a:moveTo>
                  <a:lnTo>
                    <a:pt x="0" y="4"/>
                  </a:lnTo>
                  <a:lnTo>
                    <a:pt x="200" y="515"/>
                  </a:lnTo>
                  <a:lnTo>
                    <a:pt x="222" y="51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Freeform 40"/>
            <p:cNvSpPr>
              <a:spLocks/>
            </p:cNvSpPr>
            <p:nvPr/>
          </p:nvSpPr>
          <p:spPr bwMode="auto">
            <a:xfrm>
              <a:off x="1026" y="1394"/>
              <a:ext cx="223" cy="515"/>
            </a:xfrm>
            <a:custGeom>
              <a:avLst/>
              <a:gdLst/>
              <a:ahLst/>
              <a:cxnLst>
                <a:cxn ang="0">
                  <a:pos x="23" y="0"/>
                </a:cxn>
                <a:cxn ang="0">
                  <a:pos x="0" y="4"/>
                </a:cxn>
                <a:cxn ang="0">
                  <a:pos x="201" y="515"/>
                </a:cxn>
                <a:cxn ang="0">
                  <a:pos x="223" y="511"/>
                </a:cxn>
                <a:cxn ang="0">
                  <a:pos x="23" y="0"/>
                </a:cxn>
              </a:cxnLst>
              <a:rect l="0" t="0" r="r" b="b"/>
              <a:pathLst>
                <a:path w="223" h="515">
                  <a:moveTo>
                    <a:pt x="23" y="0"/>
                  </a:moveTo>
                  <a:lnTo>
                    <a:pt x="0" y="4"/>
                  </a:lnTo>
                  <a:lnTo>
                    <a:pt x="201" y="515"/>
                  </a:lnTo>
                  <a:lnTo>
                    <a:pt x="223" y="511"/>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Freeform 41"/>
            <p:cNvSpPr>
              <a:spLocks/>
            </p:cNvSpPr>
            <p:nvPr/>
          </p:nvSpPr>
          <p:spPr bwMode="auto">
            <a:xfrm>
              <a:off x="564" y="1394"/>
              <a:ext cx="494" cy="116"/>
            </a:xfrm>
            <a:custGeom>
              <a:avLst/>
              <a:gdLst/>
              <a:ahLst/>
              <a:cxnLst>
                <a:cxn ang="0">
                  <a:pos x="494" y="23"/>
                </a:cxn>
                <a:cxn ang="0">
                  <a:pos x="485" y="0"/>
                </a:cxn>
                <a:cxn ang="0">
                  <a:pos x="0" y="93"/>
                </a:cxn>
                <a:cxn ang="0">
                  <a:pos x="9" y="116"/>
                </a:cxn>
                <a:cxn ang="0">
                  <a:pos x="494" y="23"/>
                </a:cxn>
              </a:cxnLst>
              <a:rect l="0" t="0" r="r" b="b"/>
              <a:pathLst>
                <a:path w="494" h="116">
                  <a:moveTo>
                    <a:pt x="494" y="23"/>
                  </a:moveTo>
                  <a:lnTo>
                    <a:pt x="485" y="0"/>
                  </a:lnTo>
                  <a:lnTo>
                    <a:pt x="0" y="93"/>
                  </a:lnTo>
                  <a:lnTo>
                    <a:pt x="9" y="116"/>
                  </a:lnTo>
                  <a:lnTo>
                    <a:pt x="49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4" name="Freeform 42"/>
            <p:cNvSpPr>
              <a:spLocks/>
            </p:cNvSpPr>
            <p:nvPr/>
          </p:nvSpPr>
          <p:spPr bwMode="auto">
            <a:xfrm>
              <a:off x="603" y="1491"/>
              <a:ext cx="492" cy="117"/>
            </a:xfrm>
            <a:custGeom>
              <a:avLst/>
              <a:gdLst/>
              <a:ahLst/>
              <a:cxnLst>
                <a:cxn ang="0">
                  <a:pos x="492" y="24"/>
                </a:cxn>
                <a:cxn ang="0">
                  <a:pos x="483" y="0"/>
                </a:cxn>
                <a:cxn ang="0">
                  <a:pos x="0" y="94"/>
                </a:cxn>
                <a:cxn ang="0">
                  <a:pos x="9" y="117"/>
                </a:cxn>
                <a:cxn ang="0">
                  <a:pos x="492" y="24"/>
                </a:cxn>
              </a:cxnLst>
              <a:rect l="0" t="0" r="r" b="b"/>
              <a:pathLst>
                <a:path w="492" h="117">
                  <a:moveTo>
                    <a:pt x="492" y="24"/>
                  </a:moveTo>
                  <a:lnTo>
                    <a:pt x="483" y="0"/>
                  </a:lnTo>
                  <a:lnTo>
                    <a:pt x="0" y="94"/>
                  </a:lnTo>
                  <a:lnTo>
                    <a:pt x="9" y="117"/>
                  </a:lnTo>
                  <a:lnTo>
                    <a:pt x="492"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Freeform 43"/>
            <p:cNvSpPr>
              <a:spLocks/>
            </p:cNvSpPr>
            <p:nvPr/>
          </p:nvSpPr>
          <p:spPr bwMode="auto">
            <a:xfrm>
              <a:off x="640" y="1589"/>
              <a:ext cx="494" cy="116"/>
            </a:xfrm>
            <a:custGeom>
              <a:avLst/>
              <a:gdLst/>
              <a:ahLst/>
              <a:cxnLst>
                <a:cxn ang="0">
                  <a:pos x="494" y="23"/>
                </a:cxn>
                <a:cxn ang="0">
                  <a:pos x="485" y="0"/>
                </a:cxn>
                <a:cxn ang="0">
                  <a:pos x="0" y="93"/>
                </a:cxn>
                <a:cxn ang="0">
                  <a:pos x="9" y="116"/>
                </a:cxn>
                <a:cxn ang="0">
                  <a:pos x="494" y="23"/>
                </a:cxn>
              </a:cxnLst>
              <a:rect l="0" t="0" r="r" b="b"/>
              <a:pathLst>
                <a:path w="494" h="116">
                  <a:moveTo>
                    <a:pt x="494" y="23"/>
                  </a:moveTo>
                  <a:lnTo>
                    <a:pt x="485" y="0"/>
                  </a:lnTo>
                  <a:lnTo>
                    <a:pt x="0" y="93"/>
                  </a:lnTo>
                  <a:lnTo>
                    <a:pt x="9" y="116"/>
                  </a:lnTo>
                  <a:lnTo>
                    <a:pt x="49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Freeform 44"/>
            <p:cNvSpPr>
              <a:spLocks/>
            </p:cNvSpPr>
            <p:nvPr/>
          </p:nvSpPr>
          <p:spPr bwMode="auto">
            <a:xfrm>
              <a:off x="679" y="1686"/>
              <a:ext cx="494" cy="117"/>
            </a:xfrm>
            <a:custGeom>
              <a:avLst/>
              <a:gdLst/>
              <a:ahLst/>
              <a:cxnLst>
                <a:cxn ang="0">
                  <a:pos x="494" y="24"/>
                </a:cxn>
                <a:cxn ang="0">
                  <a:pos x="485" y="0"/>
                </a:cxn>
                <a:cxn ang="0">
                  <a:pos x="0" y="94"/>
                </a:cxn>
                <a:cxn ang="0">
                  <a:pos x="9" y="117"/>
                </a:cxn>
                <a:cxn ang="0">
                  <a:pos x="494" y="24"/>
                </a:cxn>
              </a:cxnLst>
              <a:rect l="0" t="0" r="r" b="b"/>
              <a:pathLst>
                <a:path w="494" h="117">
                  <a:moveTo>
                    <a:pt x="494" y="24"/>
                  </a:moveTo>
                  <a:lnTo>
                    <a:pt x="485" y="0"/>
                  </a:lnTo>
                  <a:lnTo>
                    <a:pt x="0" y="94"/>
                  </a:lnTo>
                  <a:lnTo>
                    <a:pt x="9" y="117"/>
                  </a:lnTo>
                  <a:lnTo>
                    <a:pt x="49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Freeform 45"/>
            <p:cNvSpPr>
              <a:spLocks/>
            </p:cNvSpPr>
            <p:nvPr/>
          </p:nvSpPr>
          <p:spPr bwMode="auto">
            <a:xfrm>
              <a:off x="717" y="1784"/>
              <a:ext cx="493" cy="116"/>
            </a:xfrm>
            <a:custGeom>
              <a:avLst/>
              <a:gdLst/>
              <a:ahLst/>
              <a:cxnLst>
                <a:cxn ang="0">
                  <a:pos x="493" y="23"/>
                </a:cxn>
                <a:cxn ang="0">
                  <a:pos x="484" y="0"/>
                </a:cxn>
                <a:cxn ang="0">
                  <a:pos x="0" y="93"/>
                </a:cxn>
                <a:cxn ang="0">
                  <a:pos x="9" y="116"/>
                </a:cxn>
                <a:cxn ang="0">
                  <a:pos x="493" y="23"/>
                </a:cxn>
              </a:cxnLst>
              <a:rect l="0" t="0" r="r" b="b"/>
              <a:pathLst>
                <a:path w="493" h="116">
                  <a:moveTo>
                    <a:pt x="493" y="23"/>
                  </a:moveTo>
                  <a:lnTo>
                    <a:pt x="484" y="0"/>
                  </a:lnTo>
                  <a:lnTo>
                    <a:pt x="0" y="93"/>
                  </a:lnTo>
                  <a:lnTo>
                    <a:pt x="9" y="116"/>
                  </a:lnTo>
                  <a:lnTo>
                    <a:pt x="493"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8" name="Freeform 46"/>
            <p:cNvSpPr>
              <a:spLocks/>
            </p:cNvSpPr>
            <p:nvPr/>
          </p:nvSpPr>
          <p:spPr bwMode="auto">
            <a:xfrm>
              <a:off x="755" y="1880"/>
              <a:ext cx="494" cy="118"/>
            </a:xfrm>
            <a:custGeom>
              <a:avLst/>
              <a:gdLst/>
              <a:ahLst/>
              <a:cxnLst>
                <a:cxn ang="0">
                  <a:pos x="494" y="25"/>
                </a:cxn>
                <a:cxn ang="0">
                  <a:pos x="485" y="0"/>
                </a:cxn>
                <a:cxn ang="0">
                  <a:pos x="0" y="95"/>
                </a:cxn>
                <a:cxn ang="0">
                  <a:pos x="9" y="118"/>
                </a:cxn>
                <a:cxn ang="0">
                  <a:pos x="494" y="25"/>
                </a:cxn>
              </a:cxnLst>
              <a:rect l="0" t="0" r="r" b="b"/>
              <a:pathLst>
                <a:path w="494" h="118">
                  <a:moveTo>
                    <a:pt x="494" y="25"/>
                  </a:moveTo>
                  <a:lnTo>
                    <a:pt x="485" y="0"/>
                  </a:lnTo>
                  <a:lnTo>
                    <a:pt x="0" y="95"/>
                  </a:lnTo>
                  <a:lnTo>
                    <a:pt x="9" y="118"/>
                  </a:lnTo>
                  <a:lnTo>
                    <a:pt x="494"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9" name="Freeform 47"/>
            <p:cNvSpPr>
              <a:spLocks/>
            </p:cNvSpPr>
            <p:nvPr/>
          </p:nvSpPr>
          <p:spPr bwMode="auto">
            <a:xfrm>
              <a:off x="609" y="1510"/>
              <a:ext cx="542" cy="381"/>
            </a:xfrm>
            <a:custGeom>
              <a:avLst/>
              <a:gdLst/>
              <a:ahLst/>
              <a:cxnLst>
                <a:cxn ang="0">
                  <a:pos x="0" y="22"/>
                </a:cxn>
                <a:cxn ang="0">
                  <a:pos x="115" y="112"/>
                </a:cxn>
                <a:cxn ang="0">
                  <a:pos x="119" y="84"/>
                </a:cxn>
                <a:cxn ang="0">
                  <a:pos x="294" y="125"/>
                </a:cxn>
                <a:cxn ang="0">
                  <a:pos x="274" y="225"/>
                </a:cxn>
                <a:cxn ang="0">
                  <a:pos x="268" y="248"/>
                </a:cxn>
                <a:cxn ang="0">
                  <a:pos x="292" y="259"/>
                </a:cxn>
                <a:cxn ang="0">
                  <a:pos x="525" y="381"/>
                </a:cxn>
                <a:cxn ang="0">
                  <a:pos x="542" y="332"/>
                </a:cxn>
                <a:cxn ang="0">
                  <a:pos x="333" y="223"/>
                </a:cxn>
                <a:cxn ang="0">
                  <a:pos x="356" y="118"/>
                </a:cxn>
                <a:cxn ang="0">
                  <a:pos x="363" y="87"/>
                </a:cxn>
                <a:cxn ang="0">
                  <a:pos x="329" y="79"/>
                </a:cxn>
                <a:cxn ang="0">
                  <a:pos x="128" y="32"/>
                </a:cxn>
                <a:cxn ang="0">
                  <a:pos x="132" y="0"/>
                </a:cxn>
                <a:cxn ang="0">
                  <a:pos x="0" y="22"/>
                </a:cxn>
              </a:cxnLst>
              <a:rect l="0" t="0" r="r" b="b"/>
              <a:pathLst>
                <a:path w="542" h="381">
                  <a:moveTo>
                    <a:pt x="0" y="22"/>
                  </a:moveTo>
                  <a:lnTo>
                    <a:pt x="115" y="112"/>
                  </a:lnTo>
                  <a:lnTo>
                    <a:pt x="119" y="84"/>
                  </a:lnTo>
                  <a:lnTo>
                    <a:pt x="294" y="125"/>
                  </a:lnTo>
                  <a:lnTo>
                    <a:pt x="274" y="225"/>
                  </a:lnTo>
                  <a:lnTo>
                    <a:pt x="268" y="248"/>
                  </a:lnTo>
                  <a:lnTo>
                    <a:pt x="292" y="259"/>
                  </a:lnTo>
                  <a:lnTo>
                    <a:pt x="525" y="381"/>
                  </a:lnTo>
                  <a:lnTo>
                    <a:pt x="542" y="332"/>
                  </a:lnTo>
                  <a:lnTo>
                    <a:pt x="333" y="223"/>
                  </a:lnTo>
                  <a:lnTo>
                    <a:pt x="356" y="118"/>
                  </a:lnTo>
                  <a:lnTo>
                    <a:pt x="363" y="87"/>
                  </a:lnTo>
                  <a:lnTo>
                    <a:pt x="329" y="79"/>
                  </a:lnTo>
                  <a:lnTo>
                    <a:pt x="128" y="32"/>
                  </a:lnTo>
                  <a:lnTo>
                    <a:pt x="132" y="0"/>
                  </a:lnTo>
                  <a:lnTo>
                    <a:pt x="0" y="22"/>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0" name="Freeform 48"/>
            <p:cNvSpPr>
              <a:spLocks/>
            </p:cNvSpPr>
            <p:nvPr/>
          </p:nvSpPr>
          <p:spPr bwMode="auto">
            <a:xfrm>
              <a:off x="448" y="1296"/>
              <a:ext cx="936" cy="786"/>
            </a:xfrm>
            <a:custGeom>
              <a:avLst/>
              <a:gdLst/>
              <a:ahLst/>
              <a:cxnLst>
                <a:cxn ang="0">
                  <a:pos x="205" y="654"/>
                </a:cxn>
                <a:cxn ang="0">
                  <a:pos x="231" y="649"/>
                </a:cxn>
                <a:cxn ang="0">
                  <a:pos x="37" y="156"/>
                </a:cxn>
                <a:cxn ang="0">
                  <a:pos x="665" y="35"/>
                </a:cxn>
                <a:cxn ang="0">
                  <a:pos x="899" y="630"/>
                </a:cxn>
                <a:cxn ang="0">
                  <a:pos x="271" y="751"/>
                </a:cxn>
                <a:cxn ang="0">
                  <a:pos x="231" y="649"/>
                </a:cxn>
                <a:cxn ang="0">
                  <a:pos x="205" y="654"/>
                </a:cxn>
                <a:cxn ang="0">
                  <a:pos x="256" y="786"/>
                </a:cxn>
                <a:cxn ang="0">
                  <a:pos x="936" y="655"/>
                </a:cxn>
                <a:cxn ang="0">
                  <a:pos x="678" y="0"/>
                </a:cxn>
                <a:cxn ang="0">
                  <a:pos x="0" y="130"/>
                </a:cxn>
                <a:cxn ang="0">
                  <a:pos x="205" y="654"/>
                </a:cxn>
              </a:cxnLst>
              <a:rect l="0" t="0" r="r" b="b"/>
              <a:pathLst>
                <a:path w="936" h="786">
                  <a:moveTo>
                    <a:pt x="205" y="654"/>
                  </a:moveTo>
                  <a:lnTo>
                    <a:pt x="231" y="649"/>
                  </a:lnTo>
                  <a:lnTo>
                    <a:pt x="37" y="156"/>
                  </a:lnTo>
                  <a:lnTo>
                    <a:pt x="665" y="35"/>
                  </a:lnTo>
                  <a:lnTo>
                    <a:pt x="899" y="630"/>
                  </a:lnTo>
                  <a:lnTo>
                    <a:pt x="271" y="751"/>
                  </a:lnTo>
                  <a:lnTo>
                    <a:pt x="231" y="649"/>
                  </a:lnTo>
                  <a:lnTo>
                    <a:pt x="205" y="654"/>
                  </a:lnTo>
                  <a:lnTo>
                    <a:pt x="256" y="786"/>
                  </a:lnTo>
                  <a:lnTo>
                    <a:pt x="936" y="655"/>
                  </a:lnTo>
                  <a:lnTo>
                    <a:pt x="678" y="0"/>
                  </a:lnTo>
                  <a:lnTo>
                    <a:pt x="0" y="130"/>
                  </a:lnTo>
                  <a:lnTo>
                    <a:pt x="205" y="654"/>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 name="Freeform 49"/>
            <p:cNvSpPr>
              <a:spLocks/>
            </p:cNvSpPr>
            <p:nvPr/>
          </p:nvSpPr>
          <p:spPr bwMode="auto">
            <a:xfrm>
              <a:off x="956" y="2048"/>
              <a:ext cx="485" cy="510"/>
            </a:xfrm>
            <a:custGeom>
              <a:avLst/>
              <a:gdLst/>
              <a:ahLst/>
              <a:cxnLst>
                <a:cxn ang="0">
                  <a:pos x="350" y="501"/>
                </a:cxn>
                <a:cxn ang="0">
                  <a:pos x="437" y="510"/>
                </a:cxn>
                <a:cxn ang="0">
                  <a:pos x="485" y="372"/>
                </a:cxn>
                <a:cxn ang="0">
                  <a:pos x="467" y="361"/>
                </a:cxn>
                <a:cxn ang="0">
                  <a:pos x="423" y="490"/>
                </a:cxn>
                <a:cxn ang="0">
                  <a:pos x="355" y="484"/>
                </a:cxn>
                <a:cxn ang="0">
                  <a:pos x="26" y="450"/>
                </a:cxn>
                <a:cxn ang="0">
                  <a:pos x="176" y="20"/>
                </a:cxn>
                <a:cxn ang="0">
                  <a:pos x="373" y="39"/>
                </a:cxn>
                <a:cxn ang="0">
                  <a:pos x="386" y="22"/>
                </a:cxn>
                <a:cxn ang="0">
                  <a:pos x="161" y="0"/>
                </a:cxn>
                <a:cxn ang="0">
                  <a:pos x="0" y="466"/>
                </a:cxn>
                <a:cxn ang="0">
                  <a:pos x="350" y="501"/>
                </a:cxn>
              </a:cxnLst>
              <a:rect l="0" t="0" r="r" b="b"/>
              <a:pathLst>
                <a:path w="485" h="510">
                  <a:moveTo>
                    <a:pt x="350" y="501"/>
                  </a:moveTo>
                  <a:lnTo>
                    <a:pt x="437" y="510"/>
                  </a:lnTo>
                  <a:lnTo>
                    <a:pt x="485" y="372"/>
                  </a:lnTo>
                  <a:lnTo>
                    <a:pt x="467" y="361"/>
                  </a:lnTo>
                  <a:lnTo>
                    <a:pt x="423" y="490"/>
                  </a:lnTo>
                  <a:lnTo>
                    <a:pt x="355" y="484"/>
                  </a:lnTo>
                  <a:lnTo>
                    <a:pt x="26" y="450"/>
                  </a:lnTo>
                  <a:lnTo>
                    <a:pt x="176" y="20"/>
                  </a:lnTo>
                  <a:lnTo>
                    <a:pt x="373" y="39"/>
                  </a:lnTo>
                  <a:lnTo>
                    <a:pt x="386" y="22"/>
                  </a:lnTo>
                  <a:lnTo>
                    <a:pt x="161" y="0"/>
                  </a:lnTo>
                  <a:lnTo>
                    <a:pt x="0" y="466"/>
                  </a:lnTo>
                  <a:lnTo>
                    <a:pt x="350" y="5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2" name="Freeform 50"/>
            <p:cNvSpPr>
              <a:spLocks/>
            </p:cNvSpPr>
            <p:nvPr/>
          </p:nvSpPr>
          <p:spPr bwMode="auto">
            <a:xfrm>
              <a:off x="2500" y="2199"/>
              <a:ext cx="102" cy="250"/>
            </a:xfrm>
            <a:custGeom>
              <a:avLst/>
              <a:gdLst/>
              <a:ahLst/>
              <a:cxnLst>
                <a:cxn ang="0">
                  <a:pos x="0" y="58"/>
                </a:cxn>
                <a:cxn ang="0">
                  <a:pos x="4" y="250"/>
                </a:cxn>
                <a:cxn ang="0">
                  <a:pos x="102" y="192"/>
                </a:cxn>
                <a:cxn ang="0">
                  <a:pos x="102" y="0"/>
                </a:cxn>
                <a:cxn ang="0">
                  <a:pos x="0" y="58"/>
                </a:cxn>
              </a:cxnLst>
              <a:rect l="0" t="0" r="r" b="b"/>
              <a:pathLst>
                <a:path w="102" h="250">
                  <a:moveTo>
                    <a:pt x="0" y="58"/>
                  </a:moveTo>
                  <a:lnTo>
                    <a:pt x="4" y="250"/>
                  </a:lnTo>
                  <a:lnTo>
                    <a:pt x="102" y="192"/>
                  </a:lnTo>
                  <a:lnTo>
                    <a:pt x="102" y="0"/>
                  </a:lnTo>
                  <a:lnTo>
                    <a:pt x="0"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3" name="Freeform 51"/>
            <p:cNvSpPr>
              <a:spLocks/>
            </p:cNvSpPr>
            <p:nvPr/>
          </p:nvSpPr>
          <p:spPr bwMode="auto">
            <a:xfrm>
              <a:off x="1351" y="1589"/>
              <a:ext cx="209" cy="202"/>
            </a:xfrm>
            <a:custGeom>
              <a:avLst/>
              <a:gdLst/>
              <a:ahLst/>
              <a:cxnLst>
                <a:cxn ang="0">
                  <a:pos x="133" y="0"/>
                </a:cxn>
                <a:cxn ang="0">
                  <a:pos x="0" y="125"/>
                </a:cxn>
                <a:cxn ang="0">
                  <a:pos x="72" y="202"/>
                </a:cxn>
                <a:cxn ang="0">
                  <a:pos x="209" y="89"/>
                </a:cxn>
                <a:cxn ang="0">
                  <a:pos x="133" y="0"/>
                </a:cxn>
              </a:cxnLst>
              <a:rect l="0" t="0" r="r" b="b"/>
              <a:pathLst>
                <a:path w="209" h="202">
                  <a:moveTo>
                    <a:pt x="133" y="0"/>
                  </a:moveTo>
                  <a:lnTo>
                    <a:pt x="0" y="125"/>
                  </a:lnTo>
                  <a:lnTo>
                    <a:pt x="72" y="202"/>
                  </a:lnTo>
                  <a:lnTo>
                    <a:pt x="209" y="89"/>
                  </a:lnTo>
                  <a:lnTo>
                    <a:pt x="1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4" name="Freeform 52"/>
            <p:cNvSpPr>
              <a:spLocks/>
            </p:cNvSpPr>
            <p:nvPr/>
          </p:nvSpPr>
          <p:spPr bwMode="auto">
            <a:xfrm>
              <a:off x="436" y="2150"/>
              <a:ext cx="241" cy="263"/>
            </a:xfrm>
            <a:custGeom>
              <a:avLst/>
              <a:gdLst/>
              <a:ahLst/>
              <a:cxnLst>
                <a:cxn ang="0">
                  <a:pos x="241" y="192"/>
                </a:cxn>
                <a:cxn ang="0">
                  <a:pos x="134" y="0"/>
                </a:cxn>
                <a:cxn ang="0">
                  <a:pos x="0" y="71"/>
                </a:cxn>
                <a:cxn ang="0">
                  <a:pos x="53" y="185"/>
                </a:cxn>
                <a:cxn ang="0">
                  <a:pos x="87" y="185"/>
                </a:cxn>
                <a:cxn ang="0">
                  <a:pos x="83" y="145"/>
                </a:cxn>
                <a:cxn ang="0">
                  <a:pos x="83" y="137"/>
                </a:cxn>
                <a:cxn ang="0">
                  <a:pos x="89" y="134"/>
                </a:cxn>
                <a:cxn ang="0">
                  <a:pos x="115" y="125"/>
                </a:cxn>
                <a:cxn ang="0">
                  <a:pos x="99" y="77"/>
                </a:cxn>
                <a:cxn ang="0">
                  <a:pos x="92" y="81"/>
                </a:cxn>
                <a:cxn ang="0">
                  <a:pos x="97" y="41"/>
                </a:cxn>
                <a:cxn ang="0">
                  <a:pos x="120" y="68"/>
                </a:cxn>
                <a:cxn ang="0">
                  <a:pos x="112" y="72"/>
                </a:cxn>
                <a:cxn ang="0">
                  <a:pos x="130" y="127"/>
                </a:cxn>
                <a:cxn ang="0">
                  <a:pos x="134" y="136"/>
                </a:cxn>
                <a:cxn ang="0">
                  <a:pos x="125" y="138"/>
                </a:cxn>
                <a:cxn ang="0">
                  <a:pos x="98" y="148"/>
                </a:cxn>
                <a:cxn ang="0">
                  <a:pos x="102" y="213"/>
                </a:cxn>
                <a:cxn ang="0">
                  <a:pos x="89" y="216"/>
                </a:cxn>
                <a:cxn ang="0">
                  <a:pos x="87" y="185"/>
                </a:cxn>
                <a:cxn ang="0">
                  <a:pos x="53" y="185"/>
                </a:cxn>
                <a:cxn ang="0">
                  <a:pos x="89" y="263"/>
                </a:cxn>
                <a:cxn ang="0">
                  <a:pos x="241" y="192"/>
                </a:cxn>
              </a:cxnLst>
              <a:rect l="0" t="0" r="r" b="b"/>
              <a:pathLst>
                <a:path w="241" h="263">
                  <a:moveTo>
                    <a:pt x="241" y="192"/>
                  </a:moveTo>
                  <a:lnTo>
                    <a:pt x="134" y="0"/>
                  </a:lnTo>
                  <a:lnTo>
                    <a:pt x="0" y="71"/>
                  </a:lnTo>
                  <a:lnTo>
                    <a:pt x="53" y="185"/>
                  </a:lnTo>
                  <a:lnTo>
                    <a:pt x="87" y="185"/>
                  </a:lnTo>
                  <a:lnTo>
                    <a:pt x="83" y="145"/>
                  </a:lnTo>
                  <a:lnTo>
                    <a:pt x="83" y="137"/>
                  </a:lnTo>
                  <a:lnTo>
                    <a:pt x="89" y="134"/>
                  </a:lnTo>
                  <a:lnTo>
                    <a:pt x="115" y="125"/>
                  </a:lnTo>
                  <a:lnTo>
                    <a:pt x="99" y="77"/>
                  </a:lnTo>
                  <a:lnTo>
                    <a:pt x="92" y="81"/>
                  </a:lnTo>
                  <a:lnTo>
                    <a:pt x="97" y="41"/>
                  </a:lnTo>
                  <a:lnTo>
                    <a:pt x="120" y="68"/>
                  </a:lnTo>
                  <a:lnTo>
                    <a:pt x="112" y="72"/>
                  </a:lnTo>
                  <a:lnTo>
                    <a:pt x="130" y="127"/>
                  </a:lnTo>
                  <a:lnTo>
                    <a:pt x="134" y="136"/>
                  </a:lnTo>
                  <a:lnTo>
                    <a:pt x="125" y="138"/>
                  </a:lnTo>
                  <a:lnTo>
                    <a:pt x="98" y="148"/>
                  </a:lnTo>
                  <a:lnTo>
                    <a:pt x="102" y="213"/>
                  </a:lnTo>
                  <a:lnTo>
                    <a:pt x="89" y="216"/>
                  </a:lnTo>
                  <a:lnTo>
                    <a:pt x="87" y="185"/>
                  </a:lnTo>
                  <a:lnTo>
                    <a:pt x="53" y="185"/>
                  </a:lnTo>
                  <a:lnTo>
                    <a:pt x="89" y="263"/>
                  </a:lnTo>
                  <a:lnTo>
                    <a:pt x="241" y="1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public website</a:t>
            </a:r>
            <a:endParaRPr lang="en-US" dirty="0"/>
          </a:p>
        </p:txBody>
      </p:sp>
      <p:sp>
        <p:nvSpPr>
          <p:cNvPr id="5" name="Content Placeholder 4"/>
          <p:cNvSpPr>
            <a:spLocks noGrp="1"/>
          </p:cNvSpPr>
          <p:nvPr>
            <p:ph sz="quarter" idx="16"/>
          </p:nvPr>
        </p:nvSpPr>
        <p:spPr>
          <a:xfrm>
            <a:off x="4495800" y="2438400"/>
            <a:ext cx="4343400" cy="3276600"/>
          </a:xfrm>
        </p:spPr>
        <p:txBody>
          <a:bodyPr/>
          <a:lstStyle/>
          <a:p>
            <a:r>
              <a:rPr lang="en-US" sz="2400" dirty="0" smtClean="0"/>
              <a:t>National &amp; state data for 28 indicators of school quality</a:t>
            </a:r>
          </a:p>
          <a:p>
            <a:r>
              <a:rPr lang="en-US" sz="2400" dirty="0" smtClean="0"/>
              <a:t>Learning Center with mini-lessons</a:t>
            </a:r>
          </a:p>
          <a:p>
            <a:r>
              <a:rPr lang="en-US" sz="2400" dirty="0" smtClean="0"/>
              <a:t>Ask the expert</a:t>
            </a:r>
          </a:p>
          <a:p>
            <a:r>
              <a:rPr lang="en-US" sz="2400" dirty="0" smtClean="0"/>
              <a:t>Can supplement face-to-face training</a:t>
            </a:r>
            <a:endParaRPr lang="en-US" sz="2400" dirty="0"/>
          </a:p>
        </p:txBody>
      </p:sp>
      <p:sp>
        <p:nvSpPr>
          <p:cNvPr id="6" name="Title 5"/>
          <p:cNvSpPr>
            <a:spLocks noGrp="1"/>
          </p:cNvSpPr>
          <p:nvPr>
            <p:ph type="title"/>
          </p:nvPr>
        </p:nvSpPr>
        <p:spPr/>
        <p:txBody>
          <a:bodyPr/>
          <a:lstStyle/>
          <a:p>
            <a:r>
              <a:rPr lang="en-US" dirty="0" smtClean="0"/>
              <a:t>Data-First.org</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 y="2909889"/>
            <a:ext cx="3935730" cy="22717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9525" y="0"/>
            <a:ext cx="9123363" cy="6456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0" y="0"/>
            <a:ext cx="9144000" cy="639749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0"/>
            <a:ext cx="9161463" cy="6475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467600" cy="990600"/>
          </a:xfrm>
        </p:spPr>
        <p:txBody>
          <a:bodyPr/>
          <a:lstStyle/>
          <a:p>
            <a:r>
              <a:rPr lang="en-US" dirty="0" smtClean="0"/>
              <a:t>Data First indicators</a:t>
            </a:r>
            <a:endParaRPr lang="en-US" dirty="0"/>
          </a:p>
        </p:txBody>
      </p:sp>
      <p:graphicFrame>
        <p:nvGraphicFramePr>
          <p:cNvPr id="4" name="Content Placeholder 3"/>
          <p:cNvGraphicFramePr>
            <a:graphicFrameLocks noGrp="1"/>
          </p:cNvGraphicFramePr>
          <p:nvPr>
            <p:ph idx="1"/>
          </p:nvPr>
        </p:nvGraphicFramePr>
        <p:xfrm>
          <a:off x="457200" y="1447800"/>
          <a:ext cx="8229600" cy="5029200"/>
        </p:xfrm>
        <a:graphic>
          <a:graphicData uri="http://schemas.openxmlformats.org/drawingml/2006/table">
            <a:tbl>
              <a:tblPr firstRow="1" bandRow="1">
                <a:tableStyleId>{5C22544A-7EE6-4342-B048-85BDC9FD1C3A}</a:tableStyleId>
              </a:tblPr>
              <a:tblGrid>
                <a:gridCol w="2057400"/>
                <a:gridCol w="2057400"/>
                <a:gridCol w="2057400"/>
                <a:gridCol w="2057400"/>
              </a:tblGrid>
              <a:tr h="762000">
                <a:tc>
                  <a:txBody>
                    <a:bodyPr/>
                    <a:lstStyle/>
                    <a:p>
                      <a:pPr algn="ctr"/>
                      <a:r>
                        <a:rPr lang="en-US" dirty="0" smtClean="0"/>
                        <a:t>Baseline</a:t>
                      </a:r>
                      <a:endParaRPr lang="en-US" dirty="0"/>
                    </a:p>
                  </a:txBody>
                  <a:tcPr anchor="ctr"/>
                </a:tc>
                <a:tc>
                  <a:txBody>
                    <a:bodyPr/>
                    <a:lstStyle/>
                    <a:p>
                      <a:pPr algn="ctr"/>
                      <a:r>
                        <a:rPr lang="en-US" dirty="0" smtClean="0"/>
                        <a:t>Resources</a:t>
                      </a:r>
                      <a:endParaRPr lang="en-US" dirty="0"/>
                    </a:p>
                  </a:txBody>
                  <a:tcPr anchor="ctr"/>
                </a:tc>
                <a:tc>
                  <a:txBody>
                    <a:bodyPr/>
                    <a:lstStyle/>
                    <a:p>
                      <a:pPr algn="ctr"/>
                      <a:r>
                        <a:rPr lang="en-US" dirty="0" smtClean="0"/>
                        <a:t>Programs</a:t>
                      </a:r>
                      <a:endParaRPr lang="en-US" dirty="0"/>
                    </a:p>
                  </a:txBody>
                  <a:tcPr anchor="ctr"/>
                </a:tc>
                <a:tc>
                  <a:txBody>
                    <a:bodyPr/>
                    <a:lstStyle/>
                    <a:p>
                      <a:pPr algn="ctr"/>
                      <a:r>
                        <a:rPr lang="en-US" dirty="0" smtClean="0"/>
                        <a:t>Student Outcomes</a:t>
                      </a:r>
                      <a:endParaRPr lang="en-US" dirty="0"/>
                    </a:p>
                  </a:txBody>
                  <a:tcPr anchor="ctr"/>
                </a:tc>
              </a:tr>
              <a:tr h="2900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student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r>
                        <a:rPr lang="en-US" sz="1600" b="1" kern="1200" dirty="0" smtClean="0">
                          <a:solidFill>
                            <a:schemeClr val="dk1"/>
                          </a:solidFill>
                          <a:latin typeface="+mn-lt"/>
                          <a:ea typeface="+mn-ea"/>
                          <a:cs typeface="+mn-cs"/>
                        </a:rPr>
                        <a:t>school environment</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school safety</a:t>
                      </a:r>
                    </a:p>
                    <a:p>
                      <a:r>
                        <a:rPr lang="en-US" sz="1600" kern="1200" dirty="0" smtClean="0">
                          <a:solidFill>
                            <a:schemeClr val="dk1"/>
                          </a:solidFill>
                          <a:latin typeface="+mn-lt"/>
                          <a:ea typeface="+mn-ea"/>
                          <a:cs typeface="+mn-cs"/>
                        </a:rPr>
                        <a:t>student absenteeism</a:t>
                      </a:r>
                    </a:p>
                    <a:p>
                      <a:r>
                        <a:rPr lang="en-US" sz="1600" kern="1200" dirty="0" smtClean="0">
                          <a:solidFill>
                            <a:schemeClr val="dk1"/>
                          </a:solidFill>
                          <a:latin typeface="+mn-lt"/>
                          <a:ea typeface="+mn-ea"/>
                          <a:cs typeface="+mn-cs"/>
                        </a:rPr>
                        <a:t>discipline</a:t>
                      </a:r>
                    </a:p>
                    <a:p>
                      <a:r>
                        <a:rPr lang="en-US" sz="1600" kern="1200" dirty="0" smtClean="0">
                          <a:solidFill>
                            <a:schemeClr val="dk1"/>
                          </a:solidFill>
                          <a:latin typeface="+mn-lt"/>
                          <a:ea typeface="+mn-ea"/>
                          <a:cs typeface="+mn-cs"/>
                        </a:rPr>
                        <a:t> </a:t>
                      </a:r>
                    </a:p>
                    <a:p>
                      <a:r>
                        <a:rPr lang="en-US" sz="1600" b="1" kern="1200" dirty="0" smtClean="0">
                          <a:solidFill>
                            <a:schemeClr val="dk1"/>
                          </a:solidFill>
                          <a:latin typeface="+mn-lt"/>
                          <a:ea typeface="+mn-ea"/>
                          <a:cs typeface="+mn-cs"/>
                        </a:rPr>
                        <a:t>school demographics</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student population by race, ethnicity, family income, English language learners, and disability</a:t>
                      </a:r>
                    </a:p>
                    <a:p>
                      <a:endParaRPr lang="en-US" dirty="0" smtClean="0"/>
                    </a:p>
                  </a:txBody>
                  <a:tcPr/>
                </a:tc>
                <a:tc>
                  <a:txBody>
                    <a:bodyPr/>
                    <a:lstStyle/>
                    <a:p>
                      <a:r>
                        <a:rPr lang="en-US" sz="1600" b="1" kern="1200" dirty="0" smtClean="0">
                          <a:solidFill>
                            <a:schemeClr val="dk1"/>
                          </a:solidFill>
                          <a:latin typeface="+mn-lt"/>
                          <a:ea typeface="+mn-ea"/>
                          <a:cs typeface="+mn-cs"/>
                        </a:rPr>
                        <a:t>staffing</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student-teacher ratio</a:t>
                      </a:r>
                    </a:p>
                    <a:p>
                      <a:r>
                        <a:rPr lang="en-US" sz="1600" kern="1200" dirty="0" smtClean="0">
                          <a:solidFill>
                            <a:schemeClr val="dk1"/>
                          </a:solidFill>
                          <a:latin typeface="+mn-lt"/>
                          <a:ea typeface="+mn-ea"/>
                          <a:cs typeface="+mn-cs"/>
                        </a:rPr>
                        <a:t>out-of-field teaching</a:t>
                      </a:r>
                    </a:p>
                    <a:p>
                      <a:r>
                        <a:rPr lang="en-US" sz="1600" kern="1200" dirty="0" smtClean="0">
                          <a:solidFill>
                            <a:schemeClr val="dk1"/>
                          </a:solidFill>
                          <a:latin typeface="+mn-lt"/>
                          <a:ea typeface="+mn-ea"/>
                          <a:cs typeface="+mn-cs"/>
                        </a:rPr>
                        <a:t>highly qualified teachers</a:t>
                      </a:r>
                    </a:p>
                    <a:p>
                      <a:r>
                        <a:rPr lang="en-US" sz="1600" b="1" kern="1200" dirty="0" smtClean="0">
                          <a:solidFill>
                            <a:schemeClr val="dk1"/>
                          </a:solidFill>
                          <a:latin typeface="+mn-lt"/>
                          <a:ea typeface="+mn-ea"/>
                          <a:cs typeface="+mn-cs"/>
                        </a:rPr>
                        <a:t> </a:t>
                      </a:r>
                      <a:endParaRPr lang="en-US" sz="1600" kern="1200" dirty="0" smtClean="0">
                        <a:solidFill>
                          <a:schemeClr val="dk1"/>
                        </a:solidFill>
                        <a:latin typeface="+mn-lt"/>
                        <a:ea typeface="+mn-ea"/>
                        <a:cs typeface="+mn-cs"/>
                      </a:endParaRPr>
                    </a:p>
                    <a:p>
                      <a:r>
                        <a:rPr lang="en-US" sz="1600" b="1" kern="1200" dirty="0" smtClean="0">
                          <a:solidFill>
                            <a:schemeClr val="dk1"/>
                          </a:solidFill>
                          <a:latin typeface="+mn-lt"/>
                          <a:ea typeface="+mn-ea"/>
                          <a:cs typeface="+mn-cs"/>
                        </a:rPr>
                        <a:t>funding</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district expenditures</a:t>
                      </a:r>
                    </a:p>
                    <a:p>
                      <a:r>
                        <a:rPr lang="en-US" sz="1600" kern="1200" dirty="0" smtClean="0">
                          <a:solidFill>
                            <a:schemeClr val="dk1"/>
                          </a:solidFill>
                          <a:latin typeface="+mn-lt"/>
                          <a:ea typeface="+mn-ea"/>
                          <a:cs typeface="+mn-cs"/>
                        </a:rPr>
                        <a:t>district revenues</a:t>
                      </a:r>
                    </a:p>
                    <a:p>
                      <a:r>
                        <a:rPr lang="en-US" sz="1600" kern="1200" dirty="0" smtClean="0">
                          <a:solidFill>
                            <a:schemeClr val="dk1"/>
                          </a:solidFill>
                          <a:latin typeface="+mn-lt"/>
                          <a:ea typeface="+mn-ea"/>
                          <a:cs typeface="+mn-cs"/>
                        </a:rPr>
                        <a:t>funding equity</a:t>
                      </a:r>
                    </a:p>
                    <a:p>
                      <a:endParaRPr lang="en-US" sz="1600" dirty="0" smtClean="0"/>
                    </a:p>
                    <a:p>
                      <a:r>
                        <a:rPr lang="en-US" sz="1600" b="1" dirty="0" smtClean="0"/>
                        <a:t>facilities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classroom overflow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student-computer ratio</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school size</a:t>
                      </a:r>
                    </a:p>
                    <a:p>
                      <a:endParaRPr lang="en-US" sz="1600" b="0" dirty="0"/>
                    </a:p>
                  </a:txBody>
                  <a:tcPr/>
                </a:tc>
                <a:tc>
                  <a:txBody>
                    <a:bodyPr/>
                    <a:lstStyle/>
                    <a:p>
                      <a:r>
                        <a:rPr lang="en-US" sz="1600" b="1" kern="1200" dirty="0" smtClean="0">
                          <a:solidFill>
                            <a:schemeClr val="dk1"/>
                          </a:solidFill>
                          <a:latin typeface="+mn-lt"/>
                          <a:ea typeface="+mn-ea"/>
                          <a:cs typeface="+mn-cs"/>
                        </a:rPr>
                        <a:t>programs</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pre-k enrollments</a:t>
                      </a:r>
                    </a:p>
                    <a:p>
                      <a:r>
                        <a:rPr lang="en-US" sz="1600" kern="1200" dirty="0" smtClean="0">
                          <a:solidFill>
                            <a:schemeClr val="dk1"/>
                          </a:solidFill>
                          <a:latin typeface="+mn-lt"/>
                          <a:ea typeface="+mn-ea"/>
                          <a:cs typeface="+mn-cs"/>
                        </a:rPr>
                        <a:t>AP test-takers</a:t>
                      </a:r>
                    </a:p>
                    <a:p>
                      <a:endParaRPr lang="en-US" sz="1600" dirty="0"/>
                    </a:p>
                  </a:txBody>
                  <a:tcPr/>
                </a:tc>
                <a:tc>
                  <a:txBody>
                    <a:bodyPr/>
                    <a:lstStyle/>
                    <a:p>
                      <a:r>
                        <a:rPr lang="en-US" sz="1600" b="1" kern="1200" dirty="0" smtClean="0">
                          <a:solidFill>
                            <a:schemeClr val="dk1"/>
                          </a:solidFill>
                          <a:latin typeface="+mn-lt"/>
                          <a:ea typeface="+mn-ea"/>
                          <a:cs typeface="+mn-cs"/>
                        </a:rPr>
                        <a:t>achievement</a:t>
                      </a:r>
                    </a:p>
                    <a:p>
                      <a:r>
                        <a:rPr lang="en-US" sz="1600" kern="1200" dirty="0" smtClean="0">
                          <a:solidFill>
                            <a:schemeClr val="dk1"/>
                          </a:solidFill>
                          <a:latin typeface="+mn-lt"/>
                          <a:ea typeface="+mn-ea"/>
                          <a:cs typeface="+mn-cs"/>
                        </a:rPr>
                        <a:t>NAEP scores -</a:t>
                      </a:r>
                      <a:r>
                        <a:rPr lang="en-US" sz="1600" kern="1200" baseline="0" dirty="0" smtClean="0">
                          <a:solidFill>
                            <a:schemeClr val="dk1"/>
                          </a:solidFill>
                          <a:latin typeface="+mn-lt"/>
                          <a:ea typeface="+mn-ea"/>
                          <a:cs typeface="+mn-cs"/>
                        </a:rPr>
                        <a:t> math</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NAEP - reading</a:t>
                      </a:r>
                    </a:p>
                    <a:p>
                      <a:r>
                        <a:rPr lang="en-US" sz="1600" kern="1200" dirty="0" smtClean="0">
                          <a:solidFill>
                            <a:schemeClr val="dk1"/>
                          </a:solidFill>
                          <a:latin typeface="+mn-lt"/>
                          <a:ea typeface="+mn-ea"/>
                          <a:cs typeface="+mn-cs"/>
                        </a:rPr>
                        <a:t>state test scores</a:t>
                      </a:r>
                    </a:p>
                    <a:p>
                      <a:r>
                        <a:rPr lang="en-US" sz="1600" kern="1200" dirty="0" smtClean="0">
                          <a:solidFill>
                            <a:schemeClr val="dk1"/>
                          </a:solidFill>
                          <a:latin typeface="+mn-lt"/>
                          <a:ea typeface="+mn-ea"/>
                          <a:cs typeface="+mn-cs"/>
                        </a:rPr>
                        <a:t>AYP status</a:t>
                      </a:r>
                    </a:p>
                    <a:p>
                      <a:r>
                        <a:rPr lang="en-US" sz="1600" kern="1200" dirty="0" smtClean="0">
                          <a:solidFill>
                            <a:schemeClr val="dk1"/>
                          </a:solidFill>
                          <a:latin typeface="+mn-lt"/>
                          <a:ea typeface="+mn-ea"/>
                          <a:cs typeface="+mn-cs"/>
                        </a:rPr>
                        <a:t>SAT/ACT scores</a:t>
                      </a:r>
                    </a:p>
                    <a:p>
                      <a:r>
                        <a:rPr lang="en-US" sz="1600" kern="1200" dirty="0" smtClean="0">
                          <a:solidFill>
                            <a:schemeClr val="dk1"/>
                          </a:solidFill>
                          <a:latin typeface="+mn-lt"/>
                          <a:ea typeface="+mn-ea"/>
                          <a:cs typeface="+mn-cs"/>
                        </a:rPr>
                        <a:t> </a:t>
                      </a:r>
                    </a:p>
                    <a:p>
                      <a:r>
                        <a:rPr lang="en-US" sz="1600" b="1" kern="1200" dirty="0" smtClean="0">
                          <a:solidFill>
                            <a:schemeClr val="dk1"/>
                          </a:solidFill>
                          <a:latin typeface="+mn-lt"/>
                          <a:ea typeface="+mn-ea"/>
                          <a:cs typeface="+mn-cs"/>
                        </a:rPr>
                        <a:t>graduation &amp; beyond</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graduation requirements</a:t>
                      </a:r>
                    </a:p>
                    <a:p>
                      <a:r>
                        <a:rPr lang="en-US" sz="1600" kern="1200" dirty="0" smtClean="0">
                          <a:solidFill>
                            <a:schemeClr val="dk1"/>
                          </a:solidFill>
                          <a:latin typeface="+mn-lt"/>
                          <a:ea typeface="+mn-ea"/>
                          <a:cs typeface="+mn-cs"/>
                        </a:rPr>
                        <a:t>high school grad rates</a:t>
                      </a:r>
                    </a:p>
                    <a:p>
                      <a:r>
                        <a:rPr lang="en-US" sz="1600" kern="1200" dirty="0" smtClean="0">
                          <a:solidFill>
                            <a:schemeClr val="dk1"/>
                          </a:solidFill>
                          <a:latin typeface="+mn-lt"/>
                          <a:ea typeface="+mn-ea"/>
                          <a:cs typeface="+mn-cs"/>
                        </a:rPr>
                        <a:t>18-24 yr-olds with </a:t>
                      </a:r>
                    </a:p>
                    <a:p>
                      <a:r>
                        <a:rPr lang="en-US" sz="1600" kern="1200" dirty="0" smtClean="0">
                          <a:solidFill>
                            <a:schemeClr val="dk1"/>
                          </a:solidFill>
                          <a:latin typeface="+mn-lt"/>
                          <a:ea typeface="+mn-ea"/>
                          <a:cs typeface="+mn-cs"/>
                        </a:rPr>
                        <a:t>HS credential</a:t>
                      </a:r>
                    </a:p>
                    <a:p>
                      <a:r>
                        <a:rPr lang="en-US" sz="1600" kern="1200" dirty="0" smtClean="0">
                          <a:solidFill>
                            <a:schemeClr val="dk1"/>
                          </a:solidFill>
                          <a:latin typeface="+mn-lt"/>
                          <a:ea typeface="+mn-ea"/>
                          <a:cs typeface="+mn-cs"/>
                        </a:rPr>
                        <a:t>college-going rates</a:t>
                      </a:r>
                    </a:p>
                    <a:p>
                      <a:r>
                        <a:rPr lang="en-US" sz="1600" kern="1200" dirty="0" smtClean="0">
                          <a:solidFill>
                            <a:schemeClr val="dk1"/>
                          </a:solidFill>
                          <a:latin typeface="+mn-lt"/>
                          <a:ea typeface="+mn-ea"/>
                          <a:cs typeface="+mn-cs"/>
                        </a:rPr>
                        <a:t>1</a:t>
                      </a:r>
                      <a:r>
                        <a:rPr lang="en-US" sz="1600" kern="1200" baseline="30000" dirty="0" smtClean="0">
                          <a:solidFill>
                            <a:schemeClr val="dk1"/>
                          </a:solidFill>
                          <a:latin typeface="+mn-lt"/>
                          <a:ea typeface="+mn-ea"/>
                          <a:cs typeface="+mn-cs"/>
                        </a:rPr>
                        <a:t>st</a:t>
                      </a:r>
                      <a:r>
                        <a:rPr lang="en-US" sz="1600" kern="1200" dirty="0" smtClean="0">
                          <a:solidFill>
                            <a:schemeClr val="dk1"/>
                          </a:solidFill>
                          <a:latin typeface="+mn-lt"/>
                          <a:ea typeface="+mn-ea"/>
                          <a:cs typeface="+mn-cs"/>
                        </a:rPr>
                        <a:t> yr college retention</a:t>
                      </a:r>
                    </a:p>
                    <a:p>
                      <a:r>
                        <a:rPr lang="en-US" sz="1600" kern="1200" dirty="0" smtClean="0">
                          <a:solidFill>
                            <a:schemeClr val="dk1"/>
                          </a:solidFill>
                          <a:latin typeface="+mn-lt"/>
                          <a:ea typeface="+mn-ea"/>
                          <a:cs typeface="+mn-cs"/>
                        </a:rPr>
                        <a:t> </a:t>
                      </a:r>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2209800" y="2362200"/>
            <a:ext cx="6629400" cy="3886200"/>
          </a:xfrm>
        </p:spPr>
        <p:txBody>
          <a:bodyPr>
            <a:normAutofit fontScale="92500" lnSpcReduction="10000"/>
          </a:bodyPr>
          <a:lstStyle/>
          <a:p>
            <a:pPr marL="0">
              <a:buNone/>
            </a:pPr>
            <a:r>
              <a:rPr lang="en-US" sz="2400" dirty="0" smtClean="0"/>
              <a:t>8 hours of school board training in the effective use of data to:</a:t>
            </a:r>
          </a:p>
          <a:p>
            <a:pPr marL="347472"/>
            <a:r>
              <a:rPr lang="en-US" sz="2400" dirty="0" smtClean="0"/>
              <a:t>make decisions most likely to improve student achievement</a:t>
            </a:r>
          </a:p>
          <a:p>
            <a:pPr marL="347472"/>
            <a:r>
              <a:rPr lang="en-US" sz="2400" dirty="0" smtClean="0"/>
              <a:t>engage community support</a:t>
            </a:r>
          </a:p>
          <a:p>
            <a:pPr marL="347472"/>
            <a:endParaRPr lang="en-US" sz="2400" dirty="0" smtClean="0"/>
          </a:p>
          <a:p>
            <a:pPr marL="0" indent="0">
              <a:buNone/>
            </a:pPr>
            <a:r>
              <a:rPr lang="en-US" sz="2400" dirty="0" smtClean="0"/>
              <a:t>Public website with:</a:t>
            </a:r>
          </a:p>
          <a:p>
            <a:pPr marL="0" indent="347472"/>
            <a:r>
              <a:rPr lang="en-US" sz="2400" dirty="0" smtClean="0"/>
              <a:t>national &amp; state data for gauging school quality</a:t>
            </a:r>
          </a:p>
          <a:p>
            <a:pPr marL="0" indent="347472"/>
            <a:r>
              <a:rPr lang="en-US" sz="2400" dirty="0" smtClean="0"/>
              <a:t>links to district data as available</a:t>
            </a:r>
          </a:p>
          <a:p>
            <a:pPr marL="0" indent="347472"/>
            <a:r>
              <a:rPr lang="en-US" sz="2400" dirty="0" smtClean="0"/>
              <a:t>data lessons for presenting &amp; interpreting data</a:t>
            </a:r>
          </a:p>
        </p:txBody>
      </p:sp>
      <p:sp>
        <p:nvSpPr>
          <p:cNvPr id="6" name="Title 5"/>
          <p:cNvSpPr>
            <a:spLocks noGrp="1"/>
          </p:cNvSpPr>
          <p:nvPr>
            <p:ph type="title"/>
          </p:nvPr>
        </p:nvSpPr>
        <p:spPr/>
        <p:txBody>
          <a:bodyPr/>
          <a:lstStyle/>
          <a:p>
            <a:r>
              <a:rPr lang="en-US" b="1" dirty="0" smtClean="0">
                <a:latin typeface="Courier New" pitchFamily="49" charset="0"/>
                <a:cs typeface="Courier New" pitchFamily="49" charset="0"/>
              </a:rPr>
              <a:t>What is Data First?</a:t>
            </a:r>
            <a:endParaRPr lang="en-US"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b="2973"/>
          <a:stretch>
            <a:fillRect/>
          </a:stretch>
        </p:blipFill>
        <p:spPr bwMode="auto">
          <a:xfrm>
            <a:off x="0" y="0"/>
            <a:ext cx="9151938" cy="647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algn="l"/>
            <a:r>
              <a:rPr lang="en-US" sz="2800" b="0" dirty="0" smtClean="0">
                <a:latin typeface="+mn-lt"/>
              </a:rPr>
              <a:t>contact me:</a:t>
            </a:r>
            <a:br>
              <a:rPr lang="en-US" sz="2800" b="0" dirty="0" smtClean="0">
                <a:latin typeface="+mn-lt"/>
              </a:rPr>
            </a:br>
            <a:r>
              <a:rPr lang="en-US" sz="2800" b="0" dirty="0" smtClean="0">
                <a:latin typeface="+mn-lt"/>
              </a:rPr>
              <a:t>jhull@nsba.org or 703-838-6758</a:t>
            </a:r>
            <a:endParaRPr lang="en-US" sz="2800" b="0" dirty="0">
              <a:latin typeface="+mn-lt"/>
            </a:endParaRPr>
          </a:p>
        </p:txBody>
      </p:sp>
      <p:sp>
        <p:nvSpPr>
          <p:cNvPr id="14" name="Subtitle 13"/>
          <p:cNvSpPr>
            <a:spLocks noGrp="1"/>
          </p:cNvSpPr>
          <p:nvPr>
            <p:ph type="subTitle" idx="1"/>
          </p:nvPr>
        </p:nvSpPr>
        <p:spPr>
          <a:xfrm>
            <a:off x="685800" y="3886200"/>
            <a:ext cx="7086600" cy="1752600"/>
          </a:xfrm>
        </p:spPr>
        <p:txBody>
          <a:bodyPr/>
          <a:lstStyle/>
          <a:p>
            <a:pPr algn="l"/>
            <a:r>
              <a:rPr lang="en-US" dirty="0" smtClean="0">
                <a:solidFill>
                  <a:schemeClr val="accent1">
                    <a:lumMod val="50000"/>
                  </a:schemeClr>
                </a:solidFill>
              </a:rPr>
              <a:t>check out our websites:</a:t>
            </a:r>
          </a:p>
          <a:p>
            <a:pPr algn="l"/>
            <a:r>
              <a:rPr lang="en-US" dirty="0" smtClean="0">
                <a:solidFill>
                  <a:schemeClr val="accent1">
                    <a:lumMod val="50000"/>
                  </a:schemeClr>
                </a:solidFill>
                <a:hlinkClick r:id="rId3"/>
              </a:rPr>
              <a:t>www.centerforpubliceducation.org</a:t>
            </a:r>
            <a:endParaRPr lang="en-US" dirty="0" smtClean="0">
              <a:solidFill>
                <a:schemeClr val="accent1">
                  <a:lumMod val="50000"/>
                </a:schemeClr>
              </a:solidFill>
            </a:endParaRPr>
          </a:p>
          <a:p>
            <a:pPr algn="l"/>
            <a:r>
              <a:rPr lang="en-US" dirty="0" smtClean="0">
                <a:solidFill>
                  <a:schemeClr val="accent1">
                    <a:lumMod val="50000"/>
                  </a:schemeClr>
                </a:solidFill>
                <a:hlinkClick r:id="rId4"/>
              </a:rPr>
              <a:t>www.data-first.org</a:t>
            </a:r>
            <a:endParaRPr lang="en-US" dirty="0" smtClean="0">
              <a:solidFill>
                <a:schemeClr val="accent1">
                  <a:lumMod val="50000"/>
                </a:schemeClr>
              </a:solidFill>
            </a:endParaRPr>
          </a:p>
          <a:p>
            <a:pPr algn="l"/>
            <a:endParaRPr lang="en-US"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2209800" y="2286000"/>
            <a:ext cx="6629400" cy="3733800"/>
          </a:xfrm>
        </p:spPr>
        <p:txBody>
          <a:bodyPr>
            <a:normAutofit/>
          </a:bodyPr>
          <a:lstStyle/>
          <a:p>
            <a:r>
              <a:rPr lang="en-US" sz="2400" dirty="0" smtClean="0"/>
              <a:t>Developed over 18 months through a partnership of CPE and state school board associations in CA, IL &amp; MI</a:t>
            </a:r>
          </a:p>
          <a:p>
            <a:endParaRPr lang="en-US" sz="2400" dirty="0" smtClean="0"/>
          </a:p>
          <a:p>
            <a:r>
              <a:rPr lang="en-US" sz="2400" dirty="0" smtClean="0"/>
              <a:t>Field-tested face-to-face training with 6 pilot school districts in 3 partner states</a:t>
            </a:r>
          </a:p>
          <a:p>
            <a:endParaRPr lang="en-US" sz="2400" dirty="0" smtClean="0"/>
          </a:p>
          <a:p>
            <a:r>
              <a:rPr lang="en-US" sz="2400" dirty="0" smtClean="0"/>
              <a:t>Supported by a $755K grant from the Bill &amp; Melinda Gates Foundation</a:t>
            </a:r>
          </a:p>
          <a:p>
            <a:endParaRPr lang="en-US" dirty="0"/>
          </a:p>
        </p:txBody>
      </p:sp>
      <p:sp>
        <p:nvSpPr>
          <p:cNvPr id="6" name="Title 5"/>
          <p:cNvSpPr>
            <a:spLocks noGrp="1"/>
          </p:cNvSpPr>
          <p:nvPr>
            <p:ph type="title"/>
          </p:nvPr>
        </p:nvSpPr>
        <p:spPr/>
        <p:txBody>
          <a:bodyPr/>
          <a:lstStyle/>
          <a:p>
            <a:r>
              <a:rPr lang="en-US" b="1" dirty="0" smtClean="0">
                <a:latin typeface="Courier New" pitchFamily="49" charset="0"/>
                <a:cs typeface="Courier New" pitchFamily="49" charset="0"/>
              </a:rPr>
              <a:t>How was it developed?</a:t>
            </a:r>
            <a:endParaRPr lang="en-US"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2895600" y="2514600"/>
            <a:ext cx="5943600" cy="3124200"/>
          </a:xfrm>
        </p:spPr>
        <p:txBody>
          <a:bodyPr/>
          <a:lstStyle/>
          <a:p>
            <a:r>
              <a:rPr lang="en-US" sz="2400" dirty="0" smtClean="0"/>
              <a:t>Addresses basics of using school data in school board work</a:t>
            </a:r>
          </a:p>
          <a:p>
            <a:r>
              <a:rPr lang="en-US" sz="2400" dirty="0" smtClean="0"/>
              <a:t>Applies these lessons to policies related to teacher quality &amp; high school completion </a:t>
            </a:r>
          </a:p>
          <a:p>
            <a:r>
              <a:rPr lang="en-US" sz="2400" dirty="0" smtClean="0"/>
              <a:t>Provides tools for engaging community support behind these policies</a:t>
            </a:r>
            <a:endParaRPr lang="en-US" sz="2400" dirty="0"/>
          </a:p>
        </p:txBody>
      </p:sp>
      <p:sp>
        <p:nvSpPr>
          <p:cNvPr id="6" name="Title 5"/>
          <p:cNvSpPr>
            <a:spLocks noGrp="1"/>
          </p:cNvSpPr>
          <p:nvPr>
            <p:ph type="title"/>
          </p:nvPr>
        </p:nvSpPr>
        <p:spPr/>
        <p:txBody>
          <a:bodyPr/>
          <a:lstStyle/>
          <a:p>
            <a:r>
              <a:rPr lang="en-US" dirty="0" smtClean="0"/>
              <a:t>What’s different?</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5"/>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000" b="1" dirty="0" smtClean="0">
                <a:latin typeface="Courier New" pitchFamily="49" charset="0"/>
                <a:cs typeface="Courier New" pitchFamily="49" charset="0"/>
              </a:rPr>
              <a:t>Data decision making cycle</a:t>
            </a:r>
          </a:p>
        </p:txBody>
      </p:sp>
      <p:graphicFrame>
        <p:nvGraphicFramePr>
          <p:cNvPr id="7" name="Content Placeholder 3"/>
          <p:cNvGraphicFramePr>
            <a:graphicFrameLocks/>
          </p:cNvGraphicFramePr>
          <p:nvPr/>
        </p:nvGraphicFramePr>
        <p:xfrm>
          <a:off x="685800" y="2133600"/>
          <a:ext cx="7693025"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4800" y="3276600"/>
            <a:ext cx="461665" cy="1524000"/>
          </a:xfrm>
          <a:prstGeom prst="rect">
            <a:avLst/>
          </a:prstGeom>
        </p:spPr>
        <p:txBody>
          <a:bodyPr vert="vert270" wrap="square">
            <a:spAutoFit/>
          </a:bodyPr>
          <a:lstStyle/>
          <a:p>
            <a:pPr fontAlgn="auto">
              <a:spcBef>
                <a:spcPts val="0"/>
              </a:spcBef>
              <a:spcAft>
                <a:spcPts val="0"/>
              </a:spcAft>
              <a:defRPr/>
            </a:pPr>
            <a:r>
              <a:rPr lang="en-US" dirty="0">
                <a:solidFill>
                  <a:schemeClr val="tx1">
                    <a:lumMod val="75000"/>
                    <a:lumOff val="25000"/>
                  </a:schemeClr>
                </a:solidFill>
                <a:latin typeface="Arial" pitchFamily="34" charset="0"/>
                <a:cs typeface="Arial" pitchFamily="34" charset="0"/>
              </a:rPr>
              <a:t>Accountability</a:t>
            </a:r>
          </a:p>
        </p:txBody>
      </p:sp>
      <p:sp>
        <p:nvSpPr>
          <p:cNvPr id="9" name="Curved Down Arrow 8"/>
          <p:cNvSpPr>
            <a:spLocks noChangeArrowheads="1"/>
          </p:cNvSpPr>
          <p:nvPr/>
        </p:nvSpPr>
        <p:spPr bwMode="auto">
          <a:xfrm rot="5400000">
            <a:off x="6477000" y="3657600"/>
            <a:ext cx="2209800" cy="990600"/>
          </a:xfrm>
          <a:prstGeom prst="curvedDownArrow">
            <a:avLst>
              <a:gd name="adj1" fmla="val 25003"/>
              <a:gd name="adj2" fmla="val 49996"/>
              <a:gd name="adj3" fmla="val 25000"/>
            </a:avLst>
          </a:prstGeom>
          <a:solidFill>
            <a:schemeClr val="accent1"/>
          </a:solidFill>
          <a:ln w="12700" algn="ctr">
            <a:solidFill>
              <a:schemeClr val="tx1"/>
            </a:solidFill>
            <a:round/>
            <a:headEnd/>
            <a:tailEnd/>
          </a:ln>
        </p:spPr>
        <p:txBody>
          <a:bodyPr/>
          <a:lstStyle/>
          <a:p>
            <a:pPr eaLnBrk="0" hangingPunct="0"/>
            <a:endParaRPr lang="en-US" sz="2400">
              <a:latin typeface="Georgia" pitchFamily="18" charset="0"/>
            </a:endParaRPr>
          </a:p>
        </p:txBody>
      </p:sp>
      <p:sp>
        <p:nvSpPr>
          <p:cNvPr id="10" name="Curved Down Arrow 9"/>
          <p:cNvSpPr>
            <a:spLocks noChangeArrowheads="1"/>
          </p:cNvSpPr>
          <p:nvPr/>
        </p:nvSpPr>
        <p:spPr bwMode="auto">
          <a:xfrm rot="16200000">
            <a:off x="266700" y="3467100"/>
            <a:ext cx="2209800" cy="1066800"/>
          </a:xfrm>
          <a:prstGeom prst="curvedDownArrow">
            <a:avLst>
              <a:gd name="adj1" fmla="val 25001"/>
              <a:gd name="adj2" fmla="val 49992"/>
              <a:gd name="adj3" fmla="val 25000"/>
            </a:avLst>
          </a:prstGeom>
          <a:solidFill>
            <a:schemeClr val="accent1"/>
          </a:solidFill>
          <a:ln w="12700" algn="ctr">
            <a:solidFill>
              <a:schemeClr val="tx1"/>
            </a:solidFill>
            <a:round/>
            <a:headEnd/>
            <a:tailEnd/>
          </a:ln>
        </p:spPr>
        <p:txBody>
          <a:bodyPr/>
          <a:lstStyle/>
          <a:p>
            <a:pPr eaLnBrk="0" hangingPunct="0"/>
            <a:endParaRPr lang="en-US" sz="2400">
              <a:latin typeface="Georgia" pitchFamily="18" charset="0"/>
            </a:endParaRPr>
          </a:p>
        </p:txBody>
      </p:sp>
      <p:sp>
        <p:nvSpPr>
          <p:cNvPr id="11" name="Rectangle 10"/>
          <p:cNvSpPr/>
          <p:nvPr/>
        </p:nvSpPr>
        <p:spPr>
          <a:xfrm>
            <a:off x="8229898" y="2590800"/>
            <a:ext cx="461665" cy="3478213"/>
          </a:xfrm>
          <a:prstGeom prst="rect">
            <a:avLst/>
          </a:prstGeom>
        </p:spPr>
        <p:txBody>
          <a:bodyPr vert="vert">
            <a:spAutoFit/>
          </a:bodyPr>
          <a:lstStyle/>
          <a:p>
            <a:pPr fontAlgn="auto">
              <a:spcBef>
                <a:spcPts val="0"/>
              </a:spcBef>
              <a:spcAft>
                <a:spcPts val="0"/>
              </a:spcAft>
              <a:defRPr/>
            </a:pPr>
            <a:r>
              <a:rPr lang="en-US" dirty="0">
                <a:solidFill>
                  <a:schemeClr val="tx1">
                    <a:lumMod val="85000"/>
                    <a:lumOff val="15000"/>
                  </a:schemeClr>
                </a:solidFill>
                <a:latin typeface="Arial" pitchFamily="34" charset="0"/>
                <a:cs typeface="Arial" pitchFamily="34" charset="0"/>
              </a:rPr>
              <a:t>Continuous Improvement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3" name="Content Placeholder 2"/>
          <p:cNvSpPr>
            <a:spLocks noGrp="1"/>
          </p:cNvSpPr>
          <p:nvPr>
            <p:ph idx="1"/>
          </p:nvPr>
        </p:nvSpPr>
        <p:spPr>
          <a:xfrm>
            <a:off x="533400" y="2560637"/>
            <a:ext cx="8001000" cy="3535363"/>
          </a:xfrm>
        </p:spPr>
        <p:txBody>
          <a:bodyPr>
            <a:normAutofit/>
          </a:bodyPr>
          <a:lstStyle/>
          <a:p>
            <a:pPr marL="0" indent="0">
              <a:buNone/>
            </a:pPr>
            <a:r>
              <a:rPr lang="en-US" dirty="0" smtClean="0"/>
              <a:t>Your board is concerned about a persistently low-achieving school in your district. Your superintendent wants the board to approve an incentive plan she believes will lure the district’s best teachers to this school. The union isn’t supportive and parents in high-achieving schools protest.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Get your baseline to set direction</a:t>
            </a:r>
          </a:p>
          <a:p>
            <a:r>
              <a:rPr lang="en-US" dirty="0" smtClean="0"/>
              <a:t>Align your resources to your priorities</a:t>
            </a:r>
          </a:p>
          <a:p>
            <a:r>
              <a:rPr lang="en-US" dirty="0" smtClean="0"/>
              <a:t>Define your program to meet your goals</a:t>
            </a:r>
          </a:p>
          <a:p>
            <a:r>
              <a:rPr lang="en-US" dirty="0" smtClean="0"/>
              <a:t>Assess outcomes to evaluate progress</a:t>
            </a:r>
          </a:p>
          <a:p>
            <a:r>
              <a:rPr lang="en-US" sz="3600" b="1" i="1" dirty="0" smtClean="0"/>
              <a:t>Engage your stakeholders!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xEl>
                                              <p:pRg st="1" end="1"/>
                                            </p:txEl>
                                          </p:spTgt>
                                        </p:tgtEl>
                                      </p:cBhvr>
                                    </p:animEffect>
                                    <p:set>
                                      <p:cBhvr>
                                        <p:cTn id="7" dur="1" fill="hold">
                                          <p:stCondLst>
                                            <p:cond delay="999"/>
                                          </p:stCondLst>
                                        </p:cTn>
                                        <p:tgtEl>
                                          <p:spTgt spid="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
                                            <p:txEl>
                                              <p:pRg st="2" end="2"/>
                                            </p:txEl>
                                          </p:spTgt>
                                        </p:tgtEl>
                                      </p:cBhvr>
                                    </p:animEffect>
                                    <p:set>
                                      <p:cBhvr>
                                        <p:cTn id="10" dur="1" fill="hold">
                                          <p:stCondLst>
                                            <p:cond delay="999"/>
                                          </p:stCondLst>
                                        </p:cTn>
                                        <p:tgtEl>
                                          <p:spTgt spid="5">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
                                            <p:txEl>
                                              <p:pRg st="3" end="3"/>
                                            </p:txEl>
                                          </p:spTgt>
                                        </p:tgtEl>
                                      </p:cBhvr>
                                    </p:animEffect>
                                    <p:set>
                                      <p:cBhvr>
                                        <p:cTn id="13" dur="1" fill="hold">
                                          <p:stCondLst>
                                            <p:cond delay="999"/>
                                          </p:stCondLst>
                                        </p:cTn>
                                        <p:tgtEl>
                                          <p:spTgt spid="5">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
                                            <p:txEl>
                                              <p:pRg st="4" end="4"/>
                                            </p:txEl>
                                          </p:spTgt>
                                        </p:tgtEl>
                                      </p:cBhvr>
                                    </p:animEffect>
                                    <p:set>
                                      <p:cBhvr>
                                        <p:cTn id="16" dur="1" fill="hold">
                                          <p:stCondLst>
                                            <p:cond delay="9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Get your baseline to set direction</a:t>
            </a:r>
          </a:p>
          <a:p>
            <a:pPr>
              <a:buNone/>
            </a:pPr>
            <a:r>
              <a:rPr lang="en-US" dirty="0" smtClean="0"/>
              <a:t>	</a:t>
            </a:r>
            <a:r>
              <a:rPr lang="en-US" i="1" dirty="0" smtClean="0"/>
              <a:t>identified low-achieving school as priority</a:t>
            </a:r>
          </a:p>
          <a:p>
            <a:pPr>
              <a:spcBef>
                <a:spcPts val="1200"/>
              </a:spcBef>
              <a:buNone/>
            </a:pPr>
            <a:r>
              <a:rPr lang="en-US" i="1" dirty="0" smtClean="0">
                <a:latin typeface="Arial" pitchFamily="34" charset="0"/>
                <a:ea typeface="Times New Roman" pitchFamily="18" charset="0"/>
                <a:cs typeface="Arial" pitchFamily="34" charset="0"/>
              </a:rPr>
              <a:t>		</a:t>
            </a:r>
            <a:endParaRPr lang="en-US" i="1" dirty="0" smtClean="0"/>
          </a:p>
        </p:txBody>
      </p:sp>
      <p:sp>
        <p:nvSpPr>
          <p:cNvPr id="11265" name="Rectangle 1"/>
          <p:cNvSpPr>
            <a:spLocks noChangeArrowheads="1"/>
          </p:cNvSpPr>
          <p:nvPr/>
        </p:nvSpPr>
        <p:spPr bwMode="auto">
          <a:xfrm>
            <a:off x="914400" y="4577833"/>
            <a:ext cx="670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228600" algn="l"/>
              </a:tabLst>
            </a:pPr>
            <a:r>
              <a:rPr lang="en-US" dirty="0" smtClean="0">
                <a:latin typeface="Arial" pitchFamily="34" charset="0"/>
                <a:ea typeface="Times New Roman" pitchFamily="18" charset="0"/>
                <a:cs typeface="Arial" pitchFamily="34" charset="0"/>
              </a:rPr>
              <a:t>	</a:t>
            </a:r>
            <a:endParaRPr lang="en-US" sz="4000" dirty="0" smtClean="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001000" cy="609600"/>
          </a:xfrm>
        </p:spPr>
        <p:txBody>
          <a:bodyPr/>
          <a:lstStyle/>
          <a:p>
            <a:r>
              <a:rPr lang="en-US" dirty="0" smtClean="0"/>
              <a:t>What would a data-driven board do?</a:t>
            </a:r>
            <a:endParaRPr lang="en-US" dirty="0"/>
          </a:p>
        </p:txBody>
      </p:sp>
      <p:sp>
        <p:nvSpPr>
          <p:cNvPr id="5" name="Content Placeholder 4"/>
          <p:cNvSpPr>
            <a:spLocks noGrp="1"/>
          </p:cNvSpPr>
          <p:nvPr>
            <p:ph idx="1"/>
          </p:nvPr>
        </p:nvSpPr>
        <p:spPr/>
        <p:txBody>
          <a:bodyPr>
            <a:normAutofit/>
          </a:bodyPr>
          <a:lstStyle/>
          <a:p>
            <a:r>
              <a:rPr lang="en-US" dirty="0" smtClean="0"/>
              <a:t>Align your resources to your priorities</a:t>
            </a:r>
          </a:p>
          <a:p>
            <a:pPr>
              <a:buNone/>
            </a:pPr>
            <a:r>
              <a:rPr lang="en-US" i="1" dirty="0" smtClean="0"/>
              <a:t>	Who are your ‘best teachers’?</a:t>
            </a:r>
          </a:p>
          <a:p>
            <a:pPr>
              <a:buNone/>
            </a:pPr>
            <a:r>
              <a:rPr lang="en-US" i="1" dirty="0" smtClean="0"/>
              <a:t>	How are they distributed throughout the district?</a:t>
            </a:r>
          </a:p>
          <a:p>
            <a:pPr>
              <a:buNone/>
            </a:pPr>
            <a:r>
              <a:rPr lang="en-US" i="1" dirty="0" smtClean="0"/>
              <a:t>	</a:t>
            </a:r>
            <a:endParaRPr lang="en-US" dirty="0" smtClean="0"/>
          </a:p>
          <a:p>
            <a:pPr>
              <a:buNone/>
            </a:pPr>
            <a:endParaRPr lang="en-US" sz="3600" b="1" i="1"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CPE</Template>
  <TotalTime>6131</TotalTime>
  <Words>486</Words>
  <Application>Microsoft Office PowerPoint</Application>
  <PresentationFormat>On-screen Show (4:3)</PresentationFormat>
  <Paragraphs>172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CPE</vt:lpstr>
      <vt:lpstr>Custom Design</vt:lpstr>
      <vt:lpstr>DataFirst: A Tool on How to Use Data for Local Decision Making   </vt:lpstr>
      <vt:lpstr>What is Data First?</vt:lpstr>
      <vt:lpstr>How was it developed?</vt:lpstr>
      <vt:lpstr>What’s different?</vt:lpstr>
      <vt:lpstr>Data decision making cycle</vt:lpstr>
      <vt:lpstr>What would a data-driven board do?</vt:lpstr>
      <vt:lpstr>What would a data-driven board do?</vt:lpstr>
      <vt:lpstr>What would a data-driven board do?</vt:lpstr>
      <vt:lpstr>What would a data-driven board do?</vt:lpstr>
      <vt:lpstr>What would a data-driven board do?</vt:lpstr>
      <vt:lpstr>What would a data-driven board do?</vt:lpstr>
      <vt:lpstr>What would a data-driven board do?</vt:lpstr>
      <vt:lpstr>Data first – act – monitor – repeat </vt:lpstr>
      <vt:lpstr>The data made me do it!</vt:lpstr>
      <vt:lpstr>Data-First.org</vt:lpstr>
      <vt:lpstr>Slide 16</vt:lpstr>
      <vt:lpstr>Slide 17</vt:lpstr>
      <vt:lpstr>Slide 18</vt:lpstr>
      <vt:lpstr>Data First indicators</vt:lpstr>
      <vt:lpstr>Slide 20</vt:lpstr>
      <vt:lpstr>contact me: jhull@nsba.org or 703-838-6758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data collection to data use</dc:title>
  <dc:creator>pbarth</dc:creator>
  <cp:lastModifiedBy>Jennifer Bebermeyer</cp:lastModifiedBy>
  <cp:revision>198</cp:revision>
  <dcterms:created xsi:type="dcterms:W3CDTF">2011-03-25T18:35:58Z</dcterms:created>
  <dcterms:modified xsi:type="dcterms:W3CDTF">2012-03-22T20:05:48Z</dcterms:modified>
</cp:coreProperties>
</file>