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1" r:id="rId3"/>
    <p:sldId id="262" r:id="rId4"/>
    <p:sldId id="315" r:id="rId5"/>
    <p:sldId id="316" r:id="rId6"/>
    <p:sldId id="314" r:id="rId7"/>
    <p:sldId id="282" r:id="rId8"/>
    <p:sldId id="263" r:id="rId9"/>
    <p:sldId id="276" r:id="rId10"/>
    <p:sldId id="277" r:id="rId11"/>
    <p:sldId id="287" r:id="rId12"/>
    <p:sldId id="278" r:id="rId13"/>
    <p:sldId id="279" r:id="rId14"/>
    <p:sldId id="280" r:id="rId15"/>
    <p:sldId id="305" r:id="rId16"/>
    <p:sldId id="264" r:id="rId17"/>
    <p:sldId id="293" r:id="rId18"/>
    <p:sldId id="259" r:id="rId19"/>
    <p:sldId id="269" r:id="rId20"/>
    <p:sldId id="288" r:id="rId21"/>
    <p:sldId id="303" r:id="rId22"/>
    <p:sldId id="300" r:id="rId23"/>
    <p:sldId id="294" r:id="rId24"/>
    <p:sldId id="270" r:id="rId25"/>
    <p:sldId id="289" r:id="rId26"/>
    <p:sldId id="290" r:id="rId27"/>
    <p:sldId id="296" r:id="rId28"/>
    <p:sldId id="302" r:id="rId29"/>
    <p:sldId id="301" r:id="rId30"/>
    <p:sldId id="272" r:id="rId31"/>
    <p:sldId id="304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38" autoAdjust="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872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medyn\Application%20Data\Microsoft\Excel\gapanalysis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4"/>
  <c:pivotSource>
    <c:name>[gapanalysis (version 1).xlsb]Sheet1!PivotTable1</c:name>
    <c:fmtId val="4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bar"/>
        <c:grouping val="clustered"/>
        <c:ser>
          <c:idx val="0"/>
          <c:order val="0"/>
          <c:tx>
            <c:strRef>
              <c:f>Sheet1!$B$3:$B$4</c:f>
              <c:strCache>
                <c:ptCount val="1"/>
                <c:pt idx="0">
                  <c:v>Iowa</c:v>
                </c:pt>
              </c:strCache>
            </c:strRef>
          </c:tx>
          <c:cat>
            <c:multiLvlStrRef>
              <c:f>Sheet1!$A$5:$A$17</c:f>
              <c:multiLvlStrCache>
                <c:ptCount val="11"/>
                <c:lvl>
                  <c:pt idx="0">
                    <c:v>Academic Record</c:v>
                  </c:pt>
                  <c:pt idx="1">
                    <c:v>Assessment (LEA)</c:v>
                  </c:pt>
                  <c:pt idx="2">
                    <c:v>Assessment (SEA)</c:v>
                  </c:pt>
                  <c:pt idx="3">
                    <c:v>Incident</c:v>
                  </c:pt>
                  <c:pt idx="4">
                    <c:v>LEA</c:v>
                  </c:pt>
                  <c:pt idx="5">
                    <c:v>School</c:v>
                  </c:pt>
                  <c:pt idx="6">
                    <c:v>Staff Assignment</c:v>
                  </c:pt>
                  <c:pt idx="7">
                    <c:v>K12 Staff</c:v>
                  </c:pt>
                  <c:pt idx="8">
                    <c:v>K12 Student</c:v>
                  </c:pt>
                  <c:pt idx="9">
                    <c:v>Section</c:v>
                  </c:pt>
                  <c:pt idx="10">
                    <c:v>Section Enrollment</c:v>
                  </c:pt>
                </c:lvl>
                <c:lvl>
                  <c:pt idx="0">
                    <c:v>K12</c:v>
                  </c:pt>
                </c:lvl>
              </c:multiLvlStrCache>
            </c:multiLvlStrRef>
          </c:cat>
          <c:val>
            <c:numRef>
              <c:f>Sheet1!$B$5:$B$17</c:f>
              <c:numCache>
                <c:formatCode>General</c:formatCode>
                <c:ptCount val="11"/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6">
                  <c:v>1</c:v>
                </c:pt>
                <c:pt idx="7">
                  <c:v>19</c:v>
                </c:pt>
                <c:pt idx="8">
                  <c:v>43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Kansas</c:v>
                </c:pt>
              </c:strCache>
            </c:strRef>
          </c:tx>
          <c:cat>
            <c:multiLvlStrRef>
              <c:f>Sheet1!$A$5:$A$17</c:f>
              <c:multiLvlStrCache>
                <c:ptCount val="11"/>
                <c:lvl>
                  <c:pt idx="0">
                    <c:v>Academic Record</c:v>
                  </c:pt>
                  <c:pt idx="1">
                    <c:v>Assessment (LEA)</c:v>
                  </c:pt>
                  <c:pt idx="2">
                    <c:v>Assessment (SEA)</c:v>
                  </c:pt>
                  <c:pt idx="3">
                    <c:v>Incident</c:v>
                  </c:pt>
                  <c:pt idx="4">
                    <c:v>LEA</c:v>
                  </c:pt>
                  <c:pt idx="5">
                    <c:v>School</c:v>
                  </c:pt>
                  <c:pt idx="6">
                    <c:v>Staff Assignment</c:v>
                  </c:pt>
                  <c:pt idx="7">
                    <c:v>K12 Staff</c:v>
                  </c:pt>
                  <c:pt idx="8">
                    <c:v>K12 Student</c:v>
                  </c:pt>
                  <c:pt idx="9">
                    <c:v>Section</c:v>
                  </c:pt>
                  <c:pt idx="10">
                    <c:v>Section Enrollment</c:v>
                  </c:pt>
                </c:lvl>
                <c:lvl>
                  <c:pt idx="0">
                    <c:v>K12</c:v>
                  </c:pt>
                </c:lvl>
              </c:multiLvlStrCache>
            </c:multiLvlStrRef>
          </c:cat>
          <c:val>
            <c:numRef>
              <c:f>Sheet1!$C$5:$C$17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4">
                  <c:v>5</c:v>
                </c:pt>
                <c:pt idx="5">
                  <c:v>17</c:v>
                </c:pt>
                <c:pt idx="6">
                  <c:v>2</c:v>
                </c:pt>
                <c:pt idx="7">
                  <c:v>21</c:v>
                </c:pt>
                <c:pt idx="8">
                  <c:v>59</c:v>
                </c:pt>
                <c:pt idx="9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Sheet1!$D$3:$D$4</c:f>
              <c:strCache>
                <c:ptCount val="1"/>
                <c:pt idx="0">
                  <c:v>Oregon</c:v>
                </c:pt>
              </c:strCache>
            </c:strRef>
          </c:tx>
          <c:cat>
            <c:multiLvlStrRef>
              <c:f>Sheet1!$A$5:$A$17</c:f>
              <c:multiLvlStrCache>
                <c:ptCount val="11"/>
                <c:lvl>
                  <c:pt idx="0">
                    <c:v>Academic Record</c:v>
                  </c:pt>
                  <c:pt idx="1">
                    <c:v>Assessment (LEA)</c:v>
                  </c:pt>
                  <c:pt idx="2">
                    <c:v>Assessment (SEA)</c:v>
                  </c:pt>
                  <c:pt idx="3">
                    <c:v>Incident</c:v>
                  </c:pt>
                  <c:pt idx="4">
                    <c:v>LEA</c:v>
                  </c:pt>
                  <c:pt idx="5">
                    <c:v>School</c:v>
                  </c:pt>
                  <c:pt idx="6">
                    <c:v>Staff Assignment</c:v>
                  </c:pt>
                  <c:pt idx="7">
                    <c:v>K12 Staff</c:v>
                  </c:pt>
                  <c:pt idx="8">
                    <c:v>K12 Student</c:v>
                  </c:pt>
                  <c:pt idx="9">
                    <c:v>Section</c:v>
                  </c:pt>
                  <c:pt idx="10">
                    <c:v>Section Enrollment</c:v>
                  </c:pt>
                </c:lvl>
                <c:lvl>
                  <c:pt idx="0">
                    <c:v>K12</c:v>
                  </c:pt>
                </c:lvl>
              </c:multiLvlStrCache>
            </c:multiLvlStrRef>
          </c:cat>
          <c:val>
            <c:numRef>
              <c:f>Sheet1!$D$5:$D$17</c:f>
              <c:numCache>
                <c:formatCode>General</c:formatCode>
                <c:ptCount val="11"/>
                <c:pt idx="0">
                  <c:v>1</c:v>
                </c:pt>
                <c:pt idx="1">
                  <c:v>11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6">
                  <c:v>2</c:v>
                </c:pt>
                <c:pt idx="7">
                  <c:v>24</c:v>
                </c:pt>
                <c:pt idx="8">
                  <c:v>63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gapWidth val="100"/>
        <c:axId val="95397376"/>
        <c:axId val="95398912"/>
      </c:barChart>
      <c:catAx>
        <c:axId val="95397376"/>
        <c:scaling>
          <c:orientation val="minMax"/>
        </c:scaling>
        <c:axPos val="l"/>
        <c:tickLblPos val="nextTo"/>
        <c:crossAx val="95398912"/>
        <c:crosses val="autoZero"/>
        <c:auto val="1"/>
        <c:lblAlgn val="ctr"/>
        <c:lblOffset val="100"/>
      </c:catAx>
      <c:valAx>
        <c:axId val="95398912"/>
        <c:scaling>
          <c:orientation val="minMax"/>
          <c:max val="65"/>
          <c:min val="0"/>
        </c:scaling>
        <c:axPos val="b"/>
        <c:majorGridlines/>
        <c:numFmt formatCode="General" sourceLinked="1"/>
        <c:tickLblPos val="nextTo"/>
        <c:crossAx val="95397376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rgbClr val="0F6FC6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1"/>
  <c:style val="1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SEA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Introduction/ Discovery</c:v>
                </c:pt>
                <c:pt idx="1">
                  <c:v>Mapping</c:v>
                </c:pt>
                <c:pt idx="2">
                  <c:v>Review</c:v>
                </c:pt>
                <c:pt idx="3">
                  <c:v>Presentation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Mapping Team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Introduction/ Discovery</c:v>
                </c:pt>
                <c:pt idx="1">
                  <c:v>Mapping</c:v>
                </c:pt>
                <c:pt idx="2">
                  <c:v>Review</c:v>
                </c:pt>
                <c:pt idx="3">
                  <c:v>Presentation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</c:v>
                </c:pt>
                <c:pt idx="1">
                  <c:v>20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axId val="140810880"/>
        <c:axId val="140816768"/>
      </c:barChart>
      <c:catAx>
        <c:axId val="140810880"/>
        <c:scaling>
          <c:orientation val="minMax"/>
        </c:scaling>
        <c:axPos val="b"/>
        <c:majorTickMark val="none"/>
        <c:tickLblPos val="nextTo"/>
        <c:crossAx val="140816768"/>
        <c:crosses val="autoZero"/>
        <c:auto val="1"/>
        <c:lblAlgn val="ctr"/>
        <c:lblOffset val="100"/>
      </c:catAx>
      <c:valAx>
        <c:axId val="140816768"/>
        <c:scaling>
          <c:orientation val="minMax"/>
          <c:max val="2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Hours</a:t>
                </a:r>
                <a:endParaRPr lang="en-US" dirty="0"/>
              </a:p>
            </c:rich>
          </c:tx>
          <c:layout/>
        </c:title>
        <c:numFmt formatCode="General" sourceLinked="0"/>
        <c:tickLblPos val="nextTo"/>
        <c:crossAx val="140810880"/>
        <c:crosses val="autoZero"/>
        <c:crossBetween val="between"/>
        <c:majorUnit val="5"/>
      </c:valAx>
    </c:plotArea>
    <c:legend>
      <c:legendPos val="r"/>
      <c:layout/>
    </c:legend>
    <c:plotVisOnly val="1"/>
    <c:dispBlanksAs val="zero"/>
  </c:chart>
  <c:spPr>
    <a:ln>
      <a:solidFill>
        <a:srgbClr val="0F6FC6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14BB1-1F60-41D4-9E1F-56377E54FAEE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</dgm:pt>
    <dgm:pt modelId="{2176F666-C5C9-4A42-A8DF-0768135BCCE9}">
      <dgm:prSet phldrT="[Text]"/>
      <dgm:spPr/>
      <dgm:t>
        <a:bodyPr/>
        <a:lstStyle/>
        <a:p>
          <a:r>
            <a:rPr lang="en-US" dirty="0" smtClean="0"/>
            <a:t>SEA Team</a:t>
          </a:r>
          <a:endParaRPr lang="en-US" dirty="0"/>
        </a:p>
      </dgm:t>
    </dgm:pt>
    <dgm:pt modelId="{A158ECF7-78B0-4E45-90AD-9946F871DFC5}" type="parTrans" cxnId="{021DD0A5-8D16-4C5C-8387-5899DA8C822A}">
      <dgm:prSet/>
      <dgm:spPr/>
      <dgm:t>
        <a:bodyPr/>
        <a:lstStyle/>
        <a:p>
          <a:endParaRPr lang="en-US"/>
        </a:p>
      </dgm:t>
    </dgm:pt>
    <dgm:pt modelId="{8ED59CF8-909B-4211-8E48-CB0F1596940B}" type="sibTrans" cxnId="{021DD0A5-8D16-4C5C-8387-5899DA8C822A}">
      <dgm:prSet/>
      <dgm:spPr/>
      <dgm:t>
        <a:bodyPr/>
        <a:lstStyle/>
        <a:p>
          <a:endParaRPr lang="en-US"/>
        </a:p>
      </dgm:t>
    </dgm:pt>
    <dgm:pt modelId="{964F9B8F-E48E-4B04-8858-9414931AC157}">
      <dgm:prSet phldrT="[Text]"/>
      <dgm:spPr/>
      <dgm:t>
        <a:bodyPr/>
        <a:lstStyle/>
        <a:p>
          <a:r>
            <a:rPr lang="en-US" dirty="0" smtClean="0"/>
            <a:t>SEA Team</a:t>
          </a:r>
          <a:endParaRPr lang="en-US" dirty="0"/>
        </a:p>
      </dgm:t>
    </dgm:pt>
    <dgm:pt modelId="{A9D66A11-9AD5-4B4C-8C93-D1B4562CAED4}" type="parTrans" cxnId="{E8B2252C-1C00-415E-82E7-C29797AB6E41}">
      <dgm:prSet/>
      <dgm:spPr/>
      <dgm:t>
        <a:bodyPr/>
        <a:lstStyle/>
        <a:p>
          <a:endParaRPr lang="en-US"/>
        </a:p>
      </dgm:t>
    </dgm:pt>
    <dgm:pt modelId="{7691519F-61BD-4C32-B9AA-245673658F61}" type="sibTrans" cxnId="{E8B2252C-1C00-415E-82E7-C29797AB6E41}">
      <dgm:prSet/>
      <dgm:spPr/>
      <dgm:t>
        <a:bodyPr/>
        <a:lstStyle/>
        <a:p>
          <a:endParaRPr lang="en-US"/>
        </a:p>
      </dgm:t>
    </dgm:pt>
    <dgm:pt modelId="{9501DA80-8921-4DD2-AE73-991B672EB173}">
      <dgm:prSet phldrT="[Text]"/>
      <dgm:spPr/>
      <dgm:t>
        <a:bodyPr/>
        <a:lstStyle/>
        <a:p>
          <a:r>
            <a:rPr lang="en-US" dirty="0" smtClean="0"/>
            <a:t>Data Mapping Team</a:t>
          </a:r>
          <a:endParaRPr lang="en-US" dirty="0"/>
        </a:p>
      </dgm:t>
    </dgm:pt>
    <dgm:pt modelId="{A014D534-E4BE-4A14-8A0A-E5696419387E}" type="parTrans" cxnId="{142A5EA8-27BB-40B2-B58D-15BE0A4064FD}">
      <dgm:prSet/>
      <dgm:spPr/>
      <dgm:t>
        <a:bodyPr/>
        <a:lstStyle/>
        <a:p>
          <a:endParaRPr lang="en-US"/>
        </a:p>
      </dgm:t>
    </dgm:pt>
    <dgm:pt modelId="{A26A280B-D4A9-4B12-A0E2-026F73CB5597}" type="sibTrans" cxnId="{142A5EA8-27BB-40B2-B58D-15BE0A4064FD}">
      <dgm:prSet/>
      <dgm:spPr/>
      <dgm:t>
        <a:bodyPr/>
        <a:lstStyle/>
        <a:p>
          <a:endParaRPr lang="en-US"/>
        </a:p>
      </dgm:t>
    </dgm:pt>
    <dgm:pt modelId="{9B211F79-0A8A-4D56-929B-94D723B22636}">
      <dgm:prSet phldrT="[Text]"/>
      <dgm:spPr/>
      <dgm:t>
        <a:bodyPr/>
        <a:lstStyle/>
        <a:p>
          <a:r>
            <a:rPr lang="en-US" dirty="0" smtClean="0"/>
            <a:t>Data Mapping Team &amp; SEA Experts</a:t>
          </a:r>
          <a:endParaRPr lang="en-US" dirty="0"/>
        </a:p>
      </dgm:t>
    </dgm:pt>
    <dgm:pt modelId="{C00B9C57-763B-4FEF-83AE-855D4D298C27}" type="parTrans" cxnId="{660B626C-D762-4CE5-A3A7-A95F322AE08F}">
      <dgm:prSet/>
      <dgm:spPr/>
      <dgm:t>
        <a:bodyPr/>
        <a:lstStyle/>
        <a:p>
          <a:endParaRPr lang="en-US"/>
        </a:p>
      </dgm:t>
    </dgm:pt>
    <dgm:pt modelId="{74361449-5977-4368-9FFD-7C29F490E8FE}" type="sibTrans" cxnId="{660B626C-D762-4CE5-A3A7-A95F322AE08F}">
      <dgm:prSet/>
      <dgm:spPr/>
      <dgm:t>
        <a:bodyPr/>
        <a:lstStyle/>
        <a:p>
          <a:endParaRPr lang="en-US"/>
        </a:p>
      </dgm:t>
    </dgm:pt>
    <dgm:pt modelId="{D2278BF3-03C2-4097-A4BC-40A3FED5837E}">
      <dgm:prSet phldrT="[Text]"/>
      <dgm:spPr/>
      <dgm:t>
        <a:bodyPr/>
        <a:lstStyle/>
        <a:p>
          <a:r>
            <a:rPr lang="en-US" dirty="0" smtClean="0"/>
            <a:t>Metadata Audit</a:t>
          </a:r>
          <a:endParaRPr lang="en-US" dirty="0"/>
        </a:p>
      </dgm:t>
    </dgm:pt>
    <dgm:pt modelId="{2A1BEB1A-578E-44BF-99F5-A9E0BAD22147}" type="parTrans" cxnId="{3E575D82-66F6-4FA5-BB8D-AE68CD8376B2}">
      <dgm:prSet/>
      <dgm:spPr/>
      <dgm:t>
        <a:bodyPr/>
        <a:lstStyle/>
        <a:p>
          <a:endParaRPr lang="en-US"/>
        </a:p>
      </dgm:t>
    </dgm:pt>
    <dgm:pt modelId="{885D7D4C-B1ED-4AA3-A98D-16E58C4131C5}" type="sibTrans" cxnId="{3E575D82-66F6-4FA5-BB8D-AE68CD8376B2}">
      <dgm:prSet/>
      <dgm:spPr/>
      <dgm:t>
        <a:bodyPr/>
        <a:lstStyle/>
        <a:p>
          <a:endParaRPr lang="en-US"/>
        </a:p>
      </dgm:t>
    </dgm:pt>
    <dgm:pt modelId="{7D72BD5A-E530-490A-9A47-1544F950F83C}">
      <dgm:prSet phldrT="[Text]"/>
      <dgm:spPr/>
      <dgm:t>
        <a:bodyPr/>
        <a:lstStyle/>
        <a:p>
          <a:r>
            <a:rPr lang="en-US" dirty="0" smtClean="0"/>
            <a:t>Mapping Team Review &amp; Map</a:t>
          </a:r>
          <a:endParaRPr lang="en-US" dirty="0"/>
        </a:p>
      </dgm:t>
    </dgm:pt>
    <dgm:pt modelId="{B283F3FD-90F9-4BCA-A123-B6BB075CA4E4}" type="parTrans" cxnId="{0F92150C-2DED-465B-8A91-3461E6AB270D}">
      <dgm:prSet/>
      <dgm:spPr/>
      <dgm:t>
        <a:bodyPr/>
        <a:lstStyle/>
        <a:p>
          <a:endParaRPr lang="en-US"/>
        </a:p>
      </dgm:t>
    </dgm:pt>
    <dgm:pt modelId="{FC06FC92-59A5-4E5D-A0AD-D8451F4D3EF9}" type="sibTrans" cxnId="{0F92150C-2DED-465B-8A91-3461E6AB270D}">
      <dgm:prSet/>
      <dgm:spPr/>
      <dgm:t>
        <a:bodyPr/>
        <a:lstStyle/>
        <a:p>
          <a:endParaRPr lang="en-US"/>
        </a:p>
      </dgm:t>
    </dgm:pt>
    <dgm:pt modelId="{AF0B9F04-99D5-41EA-ADD4-B79D2297A4C7}">
      <dgm:prSet phldrT="[Text]"/>
      <dgm:spPr/>
      <dgm:t>
        <a:bodyPr/>
        <a:lstStyle/>
        <a:p>
          <a:r>
            <a:rPr lang="en-US" dirty="0" smtClean="0"/>
            <a:t>Source Expert Review</a:t>
          </a:r>
          <a:endParaRPr lang="en-US" dirty="0"/>
        </a:p>
      </dgm:t>
    </dgm:pt>
    <dgm:pt modelId="{D03D2B83-DC34-4F03-9B17-7677C2C1A7C5}" type="parTrans" cxnId="{6026517B-0483-4AAC-B7D9-7711C723344C}">
      <dgm:prSet/>
      <dgm:spPr/>
      <dgm:t>
        <a:bodyPr/>
        <a:lstStyle/>
        <a:p>
          <a:endParaRPr lang="en-US"/>
        </a:p>
      </dgm:t>
    </dgm:pt>
    <dgm:pt modelId="{ACB57F97-F9D2-4C37-90AC-D7E71EB581F0}" type="sibTrans" cxnId="{6026517B-0483-4AAC-B7D9-7711C723344C}">
      <dgm:prSet/>
      <dgm:spPr/>
      <dgm:t>
        <a:bodyPr/>
        <a:lstStyle/>
        <a:p>
          <a:endParaRPr lang="en-US"/>
        </a:p>
      </dgm:t>
    </dgm:pt>
    <dgm:pt modelId="{7C508F7F-5257-420D-B5AF-3C7C5ED71FA4}">
      <dgm:prSet phldrT="[Text]"/>
      <dgm:spPr/>
      <dgm:t>
        <a:bodyPr/>
        <a:lstStyle/>
        <a:p>
          <a:r>
            <a:rPr lang="en-US" dirty="0" smtClean="0"/>
            <a:t>Alignment &amp; Gap Analysis</a:t>
          </a:r>
          <a:endParaRPr lang="en-US" dirty="0"/>
        </a:p>
      </dgm:t>
    </dgm:pt>
    <dgm:pt modelId="{035C9A20-0FD6-4CC5-8013-63113A7D197C}" type="parTrans" cxnId="{0A0BA980-80D9-46ED-8512-3D30AEBB6DA4}">
      <dgm:prSet/>
      <dgm:spPr/>
      <dgm:t>
        <a:bodyPr/>
        <a:lstStyle/>
        <a:p>
          <a:endParaRPr lang="en-US"/>
        </a:p>
      </dgm:t>
    </dgm:pt>
    <dgm:pt modelId="{93EC4512-317E-431E-B0FE-6A92DA4E834B}" type="sibTrans" cxnId="{0A0BA980-80D9-46ED-8512-3D30AEBB6DA4}">
      <dgm:prSet/>
      <dgm:spPr/>
      <dgm:t>
        <a:bodyPr/>
        <a:lstStyle/>
        <a:p>
          <a:endParaRPr lang="en-US"/>
        </a:p>
      </dgm:t>
    </dgm:pt>
    <dgm:pt modelId="{AA7ACCFD-785A-44CA-901D-1CEE89F9527E}" type="pres">
      <dgm:prSet presAssocID="{74414BB1-1F60-41D4-9E1F-56377E54FAEE}" presName="Name0" presStyleCnt="0">
        <dgm:presLayoutVars>
          <dgm:dir/>
          <dgm:animLvl val="lvl"/>
          <dgm:resizeHandles val="exact"/>
        </dgm:presLayoutVars>
      </dgm:prSet>
      <dgm:spPr/>
    </dgm:pt>
    <dgm:pt modelId="{209C593D-40A9-4A0F-96A0-57E2E970149D}" type="pres">
      <dgm:prSet presAssocID="{74414BB1-1F60-41D4-9E1F-56377E54FAEE}" presName="tSp" presStyleCnt="0"/>
      <dgm:spPr/>
    </dgm:pt>
    <dgm:pt modelId="{4648FC0C-734D-4C90-A505-FEF276B5AEAA}" type="pres">
      <dgm:prSet presAssocID="{74414BB1-1F60-41D4-9E1F-56377E54FAEE}" presName="bSp" presStyleCnt="0"/>
      <dgm:spPr/>
    </dgm:pt>
    <dgm:pt modelId="{30A57DEB-1AA9-4776-B29D-1703E5C3B56A}" type="pres">
      <dgm:prSet presAssocID="{74414BB1-1F60-41D4-9E1F-56377E54FAEE}" presName="process" presStyleCnt="0"/>
      <dgm:spPr/>
    </dgm:pt>
    <dgm:pt modelId="{1B5B3D71-8EA5-4185-AA6E-D0E7F8F70A09}" type="pres">
      <dgm:prSet presAssocID="{2176F666-C5C9-4A42-A8DF-0768135BCCE9}" presName="composite1" presStyleCnt="0"/>
      <dgm:spPr/>
    </dgm:pt>
    <dgm:pt modelId="{E5FF86F2-8B53-4BF0-80C8-63EC86FDF064}" type="pres">
      <dgm:prSet presAssocID="{2176F666-C5C9-4A42-A8DF-0768135BCCE9}" presName="dummyNode1" presStyleLbl="node1" presStyleIdx="0" presStyleCnt="4"/>
      <dgm:spPr/>
    </dgm:pt>
    <dgm:pt modelId="{6B346610-2B1B-4823-881C-A6D8CA34D887}" type="pres">
      <dgm:prSet presAssocID="{2176F666-C5C9-4A42-A8DF-0768135BCCE9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10320-1AF9-453D-B2BA-89E923E0D96E}" type="pres">
      <dgm:prSet presAssocID="{2176F666-C5C9-4A42-A8DF-0768135BCCE9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30B15-9E70-46C9-9613-D9D9390F73C5}" type="pres">
      <dgm:prSet presAssocID="{2176F666-C5C9-4A42-A8DF-0768135BCCE9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2D7F1-8B1D-4E3A-AF18-3F54319A8A40}" type="pres">
      <dgm:prSet presAssocID="{2176F666-C5C9-4A42-A8DF-0768135BCCE9}" presName="connSite1" presStyleCnt="0"/>
      <dgm:spPr/>
    </dgm:pt>
    <dgm:pt modelId="{B498C9B2-1D30-4C48-BC9D-12244C882C08}" type="pres">
      <dgm:prSet presAssocID="{8ED59CF8-909B-4211-8E48-CB0F1596940B}" presName="Name9" presStyleLbl="sibTrans2D1" presStyleIdx="0" presStyleCnt="3"/>
      <dgm:spPr/>
      <dgm:t>
        <a:bodyPr/>
        <a:lstStyle/>
        <a:p>
          <a:endParaRPr lang="en-US"/>
        </a:p>
      </dgm:t>
    </dgm:pt>
    <dgm:pt modelId="{D897E809-057C-4C35-8955-E6B17F2A8AB4}" type="pres">
      <dgm:prSet presAssocID="{9501DA80-8921-4DD2-AE73-991B672EB173}" presName="composite2" presStyleCnt="0"/>
      <dgm:spPr/>
    </dgm:pt>
    <dgm:pt modelId="{38F9E0F1-DC95-4395-920C-8441E2513283}" type="pres">
      <dgm:prSet presAssocID="{9501DA80-8921-4DD2-AE73-991B672EB173}" presName="dummyNode2" presStyleLbl="node1" presStyleIdx="0" presStyleCnt="4"/>
      <dgm:spPr/>
    </dgm:pt>
    <dgm:pt modelId="{4C70BF68-4D44-474D-9132-32CD9666743C}" type="pres">
      <dgm:prSet presAssocID="{9501DA80-8921-4DD2-AE73-991B672EB173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4C961-4DA6-44BA-A4B9-E7235D2921AD}" type="pres">
      <dgm:prSet presAssocID="{9501DA80-8921-4DD2-AE73-991B672EB17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6A585-24AF-4E13-BA55-FC87A89F296A}" type="pres">
      <dgm:prSet presAssocID="{9501DA80-8921-4DD2-AE73-991B672EB173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D87FB-A39A-4BFA-B7C6-EDC8C6E56B53}" type="pres">
      <dgm:prSet presAssocID="{9501DA80-8921-4DD2-AE73-991B672EB173}" presName="connSite2" presStyleCnt="0"/>
      <dgm:spPr/>
    </dgm:pt>
    <dgm:pt modelId="{0706A6A7-C359-4478-8B88-FE096B52CF63}" type="pres">
      <dgm:prSet presAssocID="{A26A280B-D4A9-4B12-A0E2-026F73CB5597}" presName="Name18" presStyleLbl="sibTrans2D1" presStyleIdx="1" presStyleCnt="3"/>
      <dgm:spPr/>
      <dgm:t>
        <a:bodyPr/>
        <a:lstStyle/>
        <a:p>
          <a:endParaRPr lang="en-US"/>
        </a:p>
      </dgm:t>
    </dgm:pt>
    <dgm:pt modelId="{BC640B5B-DDEC-4012-B83E-93268E5D19B4}" type="pres">
      <dgm:prSet presAssocID="{9B211F79-0A8A-4D56-929B-94D723B22636}" presName="composite1" presStyleCnt="0"/>
      <dgm:spPr/>
    </dgm:pt>
    <dgm:pt modelId="{2DDE6E5C-00FF-4BCA-8833-1BD45AF9A666}" type="pres">
      <dgm:prSet presAssocID="{9B211F79-0A8A-4D56-929B-94D723B22636}" presName="dummyNode1" presStyleLbl="node1" presStyleIdx="1" presStyleCnt="4"/>
      <dgm:spPr/>
    </dgm:pt>
    <dgm:pt modelId="{0750B933-4B09-4C47-A6D8-BC549C2BF85D}" type="pres">
      <dgm:prSet presAssocID="{9B211F79-0A8A-4D56-929B-94D723B22636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C6C5D-6F3A-4A04-B48D-644896457DBA}" type="pres">
      <dgm:prSet presAssocID="{9B211F79-0A8A-4D56-929B-94D723B2263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7F45C-C623-4013-B8C4-037FBFFB40E3}" type="pres">
      <dgm:prSet presAssocID="{9B211F79-0A8A-4D56-929B-94D723B22636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C77DC-BEBC-4BAB-BC52-C5D160C48E12}" type="pres">
      <dgm:prSet presAssocID="{9B211F79-0A8A-4D56-929B-94D723B22636}" presName="connSite1" presStyleCnt="0"/>
      <dgm:spPr/>
    </dgm:pt>
    <dgm:pt modelId="{C64DCDAB-E861-4623-B641-3EC3C75E726D}" type="pres">
      <dgm:prSet presAssocID="{74361449-5977-4368-9FFD-7C29F490E8FE}" presName="Name9" presStyleLbl="sibTrans2D1" presStyleIdx="2" presStyleCnt="3"/>
      <dgm:spPr/>
      <dgm:t>
        <a:bodyPr/>
        <a:lstStyle/>
        <a:p>
          <a:endParaRPr lang="en-US"/>
        </a:p>
      </dgm:t>
    </dgm:pt>
    <dgm:pt modelId="{907465F5-9141-41F6-A221-67306C9C1062}" type="pres">
      <dgm:prSet presAssocID="{964F9B8F-E48E-4B04-8858-9414931AC157}" presName="composite2" presStyleCnt="0"/>
      <dgm:spPr/>
    </dgm:pt>
    <dgm:pt modelId="{3D9877E0-3E27-47DC-8CF4-B67C3A14579C}" type="pres">
      <dgm:prSet presAssocID="{964F9B8F-E48E-4B04-8858-9414931AC157}" presName="dummyNode2" presStyleLbl="node1" presStyleIdx="2" presStyleCnt="4"/>
      <dgm:spPr/>
    </dgm:pt>
    <dgm:pt modelId="{C17FFE6D-3005-4486-BAF3-4E7C31C05B09}" type="pres">
      <dgm:prSet presAssocID="{964F9B8F-E48E-4B04-8858-9414931AC157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C976E-2836-49C8-A93B-9C71B45B7C41}" type="pres">
      <dgm:prSet presAssocID="{964F9B8F-E48E-4B04-8858-9414931AC157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6E711-AC45-4317-85FB-74939A44CC03}" type="pres">
      <dgm:prSet presAssocID="{964F9B8F-E48E-4B04-8858-9414931AC157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D92EE-8307-4DA6-864A-B4E962397BE3}" type="pres">
      <dgm:prSet presAssocID="{964F9B8F-E48E-4B04-8858-9414931AC157}" presName="connSite2" presStyleCnt="0"/>
      <dgm:spPr/>
    </dgm:pt>
  </dgm:ptLst>
  <dgm:cxnLst>
    <dgm:cxn modelId="{84D16FB8-FD79-479F-820F-63460781F7BC}" type="presOf" srcId="{9B211F79-0A8A-4D56-929B-94D723B22636}" destId="{1347F45C-C623-4013-B8C4-037FBFFB40E3}" srcOrd="0" destOrd="0" presId="urn:microsoft.com/office/officeart/2005/8/layout/hProcess4"/>
    <dgm:cxn modelId="{E1A4F64D-342A-4032-B8D3-E9CA084F4444}" type="presOf" srcId="{D2278BF3-03C2-4097-A4BC-40A3FED5837E}" destId="{6B346610-2B1B-4823-881C-A6D8CA34D887}" srcOrd="0" destOrd="0" presId="urn:microsoft.com/office/officeart/2005/8/layout/hProcess4"/>
    <dgm:cxn modelId="{0F92150C-2DED-465B-8A91-3461E6AB270D}" srcId="{9501DA80-8921-4DD2-AE73-991B672EB173}" destId="{7D72BD5A-E530-490A-9A47-1544F950F83C}" srcOrd="0" destOrd="0" parTransId="{B283F3FD-90F9-4BCA-A123-B6BB075CA4E4}" sibTransId="{FC06FC92-59A5-4E5D-A0AD-D8451F4D3EF9}"/>
    <dgm:cxn modelId="{C72F7CFF-ED41-4FDB-A825-E0169FBBB85B}" type="presOf" srcId="{74414BB1-1F60-41D4-9E1F-56377E54FAEE}" destId="{AA7ACCFD-785A-44CA-901D-1CEE89F9527E}" srcOrd="0" destOrd="0" presId="urn:microsoft.com/office/officeart/2005/8/layout/hProcess4"/>
    <dgm:cxn modelId="{F5E16964-3FFA-4DFC-B92D-1DA355EBFDB2}" type="presOf" srcId="{8ED59CF8-909B-4211-8E48-CB0F1596940B}" destId="{B498C9B2-1D30-4C48-BC9D-12244C882C08}" srcOrd="0" destOrd="0" presId="urn:microsoft.com/office/officeart/2005/8/layout/hProcess4"/>
    <dgm:cxn modelId="{1586AEF4-6016-454D-A9BA-596AAF63241D}" type="presOf" srcId="{A26A280B-D4A9-4B12-A0E2-026F73CB5597}" destId="{0706A6A7-C359-4478-8B88-FE096B52CF63}" srcOrd="0" destOrd="0" presId="urn:microsoft.com/office/officeart/2005/8/layout/hProcess4"/>
    <dgm:cxn modelId="{B6CBD910-B47E-45D5-AE92-D4495150B4E8}" type="presOf" srcId="{74361449-5977-4368-9FFD-7C29F490E8FE}" destId="{C64DCDAB-E861-4623-B641-3EC3C75E726D}" srcOrd="0" destOrd="0" presId="urn:microsoft.com/office/officeart/2005/8/layout/hProcess4"/>
    <dgm:cxn modelId="{021DD0A5-8D16-4C5C-8387-5899DA8C822A}" srcId="{74414BB1-1F60-41D4-9E1F-56377E54FAEE}" destId="{2176F666-C5C9-4A42-A8DF-0768135BCCE9}" srcOrd="0" destOrd="0" parTransId="{A158ECF7-78B0-4E45-90AD-9946F871DFC5}" sibTransId="{8ED59CF8-909B-4211-8E48-CB0F1596940B}"/>
    <dgm:cxn modelId="{6026517B-0483-4AAC-B7D9-7711C723344C}" srcId="{9B211F79-0A8A-4D56-929B-94D723B22636}" destId="{AF0B9F04-99D5-41EA-ADD4-B79D2297A4C7}" srcOrd="0" destOrd="0" parTransId="{D03D2B83-DC34-4F03-9B17-7677C2C1A7C5}" sibTransId="{ACB57F97-F9D2-4C37-90AC-D7E71EB581F0}"/>
    <dgm:cxn modelId="{660B626C-D762-4CE5-A3A7-A95F322AE08F}" srcId="{74414BB1-1F60-41D4-9E1F-56377E54FAEE}" destId="{9B211F79-0A8A-4D56-929B-94D723B22636}" srcOrd="2" destOrd="0" parTransId="{C00B9C57-763B-4FEF-83AE-855D4D298C27}" sibTransId="{74361449-5977-4368-9FFD-7C29F490E8FE}"/>
    <dgm:cxn modelId="{5E1F982A-918C-40D9-B68E-A88928D6053A}" type="presOf" srcId="{964F9B8F-E48E-4B04-8858-9414931AC157}" destId="{0B56E711-AC45-4317-85FB-74939A44CC03}" srcOrd="0" destOrd="0" presId="urn:microsoft.com/office/officeart/2005/8/layout/hProcess4"/>
    <dgm:cxn modelId="{E834BCC8-1D18-4205-B4E2-3185C764D169}" type="presOf" srcId="{D2278BF3-03C2-4097-A4BC-40A3FED5837E}" destId="{FD810320-1AF9-453D-B2BA-89E923E0D96E}" srcOrd="1" destOrd="0" presId="urn:microsoft.com/office/officeart/2005/8/layout/hProcess4"/>
    <dgm:cxn modelId="{E743E63E-0A4B-4DE6-8333-56ED7E47A099}" type="presOf" srcId="{2176F666-C5C9-4A42-A8DF-0768135BCCE9}" destId="{B0030B15-9E70-46C9-9613-D9D9390F73C5}" srcOrd="0" destOrd="0" presId="urn:microsoft.com/office/officeart/2005/8/layout/hProcess4"/>
    <dgm:cxn modelId="{142A5EA8-27BB-40B2-B58D-15BE0A4064FD}" srcId="{74414BB1-1F60-41D4-9E1F-56377E54FAEE}" destId="{9501DA80-8921-4DD2-AE73-991B672EB173}" srcOrd="1" destOrd="0" parTransId="{A014D534-E4BE-4A14-8A0A-E5696419387E}" sibTransId="{A26A280B-D4A9-4B12-A0E2-026F73CB5597}"/>
    <dgm:cxn modelId="{3E575D82-66F6-4FA5-BB8D-AE68CD8376B2}" srcId="{2176F666-C5C9-4A42-A8DF-0768135BCCE9}" destId="{D2278BF3-03C2-4097-A4BC-40A3FED5837E}" srcOrd="0" destOrd="0" parTransId="{2A1BEB1A-578E-44BF-99F5-A9E0BAD22147}" sibTransId="{885D7D4C-B1ED-4AA3-A98D-16E58C4131C5}"/>
    <dgm:cxn modelId="{F54D4988-78C1-4573-B420-4E274570E911}" type="presOf" srcId="{9501DA80-8921-4DD2-AE73-991B672EB173}" destId="{9E96A585-24AF-4E13-BA55-FC87A89F296A}" srcOrd="0" destOrd="0" presId="urn:microsoft.com/office/officeart/2005/8/layout/hProcess4"/>
    <dgm:cxn modelId="{2D821CEA-FC5D-467E-8B35-1518D6A686F9}" type="presOf" srcId="{7D72BD5A-E530-490A-9A47-1544F950F83C}" destId="{9D04C961-4DA6-44BA-A4B9-E7235D2921AD}" srcOrd="1" destOrd="0" presId="urn:microsoft.com/office/officeart/2005/8/layout/hProcess4"/>
    <dgm:cxn modelId="{E8B2252C-1C00-415E-82E7-C29797AB6E41}" srcId="{74414BB1-1F60-41D4-9E1F-56377E54FAEE}" destId="{964F9B8F-E48E-4B04-8858-9414931AC157}" srcOrd="3" destOrd="0" parTransId="{A9D66A11-9AD5-4B4C-8C93-D1B4562CAED4}" sibTransId="{7691519F-61BD-4C32-B9AA-245673658F61}"/>
    <dgm:cxn modelId="{DC822639-C24D-433F-837A-D20430A16ADF}" type="presOf" srcId="{7C508F7F-5257-420D-B5AF-3C7C5ED71FA4}" destId="{9D4C976E-2836-49C8-A93B-9C71B45B7C41}" srcOrd="1" destOrd="0" presId="urn:microsoft.com/office/officeart/2005/8/layout/hProcess4"/>
    <dgm:cxn modelId="{B312888F-870F-488C-A50C-67E196AFB427}" type="presOf" srcId="{AF0B9F04-99D5-41EA-ADD4-B79D2297A4C7}" destId="{0750B933-4B09-4C47-A6D8-BC549C2BF85D}" srcOrd="0" destOrd="0" presId="urn:microsoft.com/office/officeart/2005/8/layout/hProcess4"/>
    <dgm:cxn modelId="{4E79FDC8-513D-45CF-AC3C-680EC95E64B7}" type="presOf" srcId="{AF0B9F04-99D5-41EA-ADD4-B79D2297A4C7}" destId="{FD2C6C5D-6F3A-4A04-B48D-644896457DBA}" srcOrd="1" destOrd="0" presId="urn:microsoft.com/office/officeart/2005/8/layout/hProcess4"/>
    <dgm:cxn modelId="{0BBA3FE5-D620-4144-8868-6611B45DA46F}" type="presOf" srcId="{7C508F7F-5257-420D-B5AF-3C7C5ED71FA4}" destId="{C17FFE6D-3005-4486-BAF3-4E7C31C05B09}" srcOrd="0" destOrd="0" presId="urn:microsoft.com/office/officeart/2005/8/layout/hProcess4"/>
    <dgm:cxn modelId="{DDE0311F-591E-4FD7-947E-9345913036E2}" type="presOf" srcId="{7D72BD5A-E530-490A-9A47-1544F950F83C}" destId="{4C70BF68-4D44-474D-9132-32CD9666743C}" srcOrd="0" destOrd="0" presId="urn:microsoft.com/office/officeart/2005/8/layout/hProcess4"/>
    <dgm:cxn modelId="{0A0BA980-80D9-46ED-8512-3D30AEBB6DA4}" srcId="{964F9B8F-E48E-4B04-8858-9414931AC157}" destId="{7C508F7F-5257-420D-B5AF-3C7C5ED71FA4}" srcOrd="0" destOrd="0" parTransId="{035C9A20-0FD6-4CC5-8013-63113A7D197C}" sibTransId="{93EC4512-317E-431E-B0FE-6A92DA4E834B}"/>
    <dgm:cxn modelId="{A0A3CB0E-9252-4567-83F9-336F410FEC9D}" type="presParOf" srcId="{AA7ACCFD-785A-44CA-901D-1CEE89F9527E}" destId="{209C593D-40A9-4A0F-96A0-57E2E970149D}" srcOrd="0" destOrd="0" presId="urn:microsoft.com/office/officeart/2005/8/layout/hProcess4"/>
    <dgm:cxn modelId="{B49CFAA3-0C87-442D-9D23-F3719E0F9515}" type="presParOf" srcId="{AA7ACCFD-785A-44CA-901D-1CEE89F9527E}" destId="{4648FC0C-734D-4C90-A505-FEF276B5AEAA}" srcOrd="1" destOrd="0" presId="urn:microsoft.com/office/officeart/2005/8/layout/hProcess4"/>
    <dgm:cxn modelId="{BDD401DE-30C6-406B-9954-2FAA56151EC9}" type="presParOf" srcId="{AA7ACCFD-785A-44CA-901D-1CEE89F9527E}" destId="{30A57DEB-1AA9-4776-B29D-1703E5C3B56A}" srcOrd="2" destOrd="0" presId="urn:microsoft.com/office/officeart/2005/8/layout/hProcess4"/>
    <dgm:cxn modelId="{06487EEA-D1B8-4482-932F-0A29F9B91C08}" type="presParOf" srcId="{30A57DEB-1AA9-4776-B29D-1703E5C3B56A}" destId="{1B5B3D71-8EA5-4185-AA6E-D0E7F8F70A09}" srcOrd="0" destOrd="0" presId="urn:microsoft.com/office/officeart/2005/8/layout/hProcess4"/>
    <dgm:cxn modelId="{CE50D543-8477-4AD8-B159-F221C64A4821}" type="presParOf" srcId="{1B5B3D71-8EA5-4185-AA6E-D0E7F8F70A09}" destId="{E5FF86F2-8B53-4BF0-80C8-63EC86FDF064}" srcOrd="0" destOrd="0" presId="urn:microsoft.com/office/officeart/2005/8/layout/hProcess4"/>
    <dgm:cxn modelId="{6320DEF6-7E2D-4FFA-82E3-6E61E4C1E211}" type="presParOf" srcId="{1B5B3D71-8EA5-4185-AA6E-D0E7F8F70A09}" destId="{6B346610-2B1B-4823-881C-A6D8CA34D887}" srcOrd="1" destOrd="0" presId="urn:microsoft.com/office/officeart/2005/8/layout/hProcess4"/>
    <dgm:cxn modelId="{CE7B7E0E-CDA1-49EE-885C-BF7925413E50}" type="presParOf" srcId="{1B5B3D71-8EA5-4185-AA6E-D0E7F8F70A09}" destId="{FD810320-1AF9-453D-B2BA-89E923E0D96E}" srcOrd="2" destOrd="0" presId="urn:microsoft.com/office/officeart/2005/8/layout/hProcess4"/>
    <dgm:cxn modelId="{2C2021EB-B8B1-4A7E-9EA0-E035A6B79F55}" type="presParOf" srcId="{1B5B3D71-8EA5-4185-AA6E-D0E7F8F70A09}" destId="{B0030B15-9E70-46C9-9613-D9D9390F73C5}" srcOrd="3" destOrd="0" presId="urn:microsoft.com/office/officeart/2005/8/layout/hProcess4"/>
    <dgm:cxn modelId="{BE33A5FB-BF67-4CE0-9387-CD76CE52EE4F}" type="presParOf" srcId="{1B5B3D71-8EA5-4185-AA6E-D0E7F8F70A09}" destId="{18B2D7F1-8B1D-4E3A-AF18-3F54319A8A40}" srcOrd="4" destOrd="0" presId="urn:microsoft.com/office/officeart/2005/8/layout/hProcess4"/>
    <dgm:cxn modelId="{78A68400-253F-4AF7-96ED-9110393577D1}" type="presParOf" srcId="{30A57DEB-1AA9-4776-B29D-1703E5C3B56A}" destId="{B498C9B2-1D30-4C48-BC9D-12244C882C08}" srcOrd="1" destOrd="0" presId="urn:microsoft.com/office/officeart/2005/8/layout/hProcess4"/>
    <dgm:cxn modelId="{F2DE2AFB-676A-4D05-9F3D-F981CF7321C1}" type="presParOf" srcId="{30A57DEB-1AA9-4776-B29D-1703E5C3B56A}" destId="{D897E809-057C-4C35-8955-E6B17F2A8AB4}" srcOrd="2" destOrd="0" presId="urn:microsoft.com/office/officeart/2005/8/layout/hProcess4"/>
    <dgm:cxn modelId="{6340B9D0-92A6-42CC-9646-01D1A07858AC}" type="presParOf" srcId="{D897E809-057C-4C35-8955-E6B17F2A8AB4}" destId="{38F9E0F1-DC95-4395-920C-8441E2513283}" srcOrd="0" destOrd="0" presId="urn:microsoft.com/office/officeart/2005/8/layout/hProcess4"/>
    <dgm:cxn modelId="{CF4FACC2-1672-41D7-A684-6C624B6E9623}" type="presParOf" srcId="{D897E809-057C-4C35-8955-E6B17F2A8AB4}" destId="{4C70BF68-4D44-474D-9132-32CD9666743C}" srcOrd="1" destOrd="0" presId="urn:microsoft.com/office/officeart/2005/8/layout/hProcess4"/>
    <dgm:cxn modelId="{5B514CCB-3903-426E-BB8D-300104C9FFB5}" type="presParOf" srcId="{D897E809-057C-4C35-8955-E6B17F2A8AB4}" destId="{9D04C961-4DA6-44BA-A4B9-E7235D2921AD}" srcOrd="2" destOrd="0" presId="urn:microsoft.com/office/officeart/2005/8/layout/hProcess4"/>
    <dgm:cxn modelId="{758F22FB-17D4-4C97-9FFF-0F93C594BDCB}" type="presParOf" srcId="{D897E809-057C-4C35-8955-E6B17F2A8AB4}" destId="{9E96A585-24AF-4E13-BA55-FC87A89F296A}" srcOrd="3" destOrd="0" presId="urn:microsoft.com/office/officeart/2005/8/layout/hProcess4"/>
    <dgm:cxn modelId="{65699FF1-9504-4671-B3DC-9CFB7B20537D}" type="presParOf" srcId="{D897E809-057C-4C35-8955-E6B17F2A8AB4}" destId="{FBDD87FB-A39A-4BFA-B7C6-EDC8C6E56B53}" srcOrd="4" destOrd="0" presId="urn:microsoft.com/office/officeart/2005/8/layout/hProcess4"/>
    <dgm:cxn modelId="{6B8A30E0-5CA1-413A-9C7A-6F1B5DB36BF4}" type="presParOf" srcId="{30A57DEB-1AA9-4776-B29D-1703E5C3B56A}" destId="{0706A6A7-C359-4478-8B88-FE096B52CF63}" srcOrd="3" destOrd="0" presId="urn:microsoft.com/office/officeart/2005/8/layout/hProcess4"/>
    <dgm:cxn modelId="{83482606-475D-49F6-9E50-49E3DBDF1B15}" type="presParOf" srcId="{30A57DEB-1AA9-4776-B29D-1703E5C3B56A}" destId="{BC640B5B-DDEC-4012-B83E-93268E5D19B4}" srcOrd="4" destOrd="0" presId="urn:microsoft.com/office/officeart/2005/8/layout/hProcess4"/>
    <dgm:cxn modelId="{F06F608D-C088-4BDA-AAB8-743E5A8CF277}" type="presParOf" srcId="{BC640B5B-DDEC-4012-B83E-93268E5D19B4}" destId="{2DDE6E5C-00FF-4BCA-8833-1BD45AF9A666}" srcOrd="0" destOrd="0" presId="urn:microsoft.com/office/officeart/2005/8/layout/hProcess4"/>
    <dgm:cxn modelId="{D61BAFB0-A6E6-4E07-A762-219D4A69E3BD}" type="presParOf" srcId="{BC640B5B-DDEC-4012-B83E-93268E5D19B4}" destId="{0750B933-4B09-4C47-A6D8-BC549C2BF85D}" srcOrd="1" destOrd="0" presId="urn:microsoft.com/office/officeart/2005/8/layout/hProcess4"/>
    <dgm:cxn modelId="{089A2EAE-0B39-4A6A-BBC2-F0E8182DEDBC}" type="presParOf" srcId="{BC640B5B-DDEC-4012-B83E-93268E5D19B4}" destId="{FD2C6C5D-6F3A-4A04-B48D-644896457DBA}" srcOrd="2" destOrd="0" presId="urn:microsoft.com/office/officeart/2005/8/layout/hProcess4"/>
    <dgm:cxn modelId="{60CB6562-ABFE-42C8-AB12-733F1EAE46EB}" type="presParOf" srcId="{BC640B5B-DDEC-4012-B83E-93268E5D19B4}" destId="{1347F45C-C623-4013-B8C4-037FBFFB40E3}" srcOrd="3" destOrd="0" presId="urn:microsoft.com/office/officeart/2005/8/layout/hProcess4"/>
    <dgm:cxn modelId="{55FA409D-F2BD-40ED-BE6E-F45D57C69734}" type="presParOf" srcId="{BC640B5B-DDEC-4012-B83E-93268E5D19B4}" destId="{057C77DC-BEBC-4BAB-BC52-C5D160C48E12}" srcOrd="4" destOrd="0" presId="urn:microsoft.com/office/officeart/2005/8/layout/hProcess4"/>
    <dgm:cxn modelId="{4C224EEB-64B8-4461-8DC6-8AA390924468}" type="presParOf" srcId="{30A57DEB-1AA9-4776-B29D-1703E5C3B56A}" destId="{C64DCDAB-E861-4623-B641-3EC3C75E726D}" srcOrd="5" destOrd="0" presId="urn:microsoft.com/office/officeart/2005/8/layout/hProcess4"/>
    <dgm:cxn modelId="{4C907B99-69B3-48CE-8EC3-2F9146F82F70}" type="presParOf" srcId="{30A57DEB-1AA9-4776-B29D-1703E5C3B56A}" destId="{907465F5-9141-41F6-A221-67306C9C1062}" srcOrd="6" destOrd="0" presId="urn:microsoft.com/office/officeart/2005/8/layout/hProcess4"/>
    <dgm:cxn modelId="{73972CC4-DC03-4083-B4D3-9EE5ACAC8096}" type="presParOf" srcId="{907465F5-9141-41F6-A221-67306C9C1062}" destId="{3D9877E0-3E27-47DC-8CF4-B67C3A14579C}" srcOrd="0" destOrd="0" presId="urn:microsoft.com/office/officeart/2005/8/layout/hProcess4"/>
    <dgm:cxn modelId="{3EFAF5F9-1E8B-4868-B1B4-186A9363983A}" type="presParOf" srcId="{907465F5-9141-41F6-A221-67306C9C1062}" destId="{C17FFE6D-3005-4486-BAF3-4E7C31C05B09}" srcOrd="1" destOrd="0" presId="urn:microsoft.com/office/officeart/2005/8/layout/hProcess4"/>
    <dgm:cxn modelId="{6A301941-E88E-409E-A099-644D283E8A3C}" type="presParOf" srcId="{907465F5-9141-41F6-A221-67306C9C1062}" destId="{9D4C976E-2836-49C8-A93B-9C71B45B7C41}" srcOrd="2" destOrd="0" presId="urn:microsoft.com/office/officeart/2005/8/layout/hProcess4"/>
    <dgm:cxn modelId="{D87A0F1B-BF88-401A-A645-E973881C1EA1}" type="presParOf" srcId="{907465F5-9141-41F6-A221-67306C9C1062}" destId="{0B56E711-AC45-4317-85FB-74939A44CC03}" srcOrd="3" destOrd="0" presId="urn:microsoft.com/office/officeart/2005/8/layout/hProcess4"/>
    <dgm:cxn modelId="{6F7113CB-D4E5-4804-B02E-AAA948D4D9E9}" type="presParOf" srcId="{907465F5-9141-41F6-A221-67306C9C1062}" destId="{8C7D92EE-8307-4DA6-864A-B4E962397BE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DFA5DD-1917-4FD7-8400-D1E15F2D86D9}" type="doc">
      <dgm:prSet loTypeId="urn:microsoft.com/office/officeart/2005/8/layout/cycle4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BC791EE-397D-4250-84FE-F6133F55F4D6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US" dirty="0"/>
        </a:p>
      </dgm:t>
    </dgm:pt>
    <dgm:pt modelId="{06FCD033-ACBB-4F0B-A190-DC1600DAA1C1}" type="parTrans" cxnId="{61D2B696-7B39-417C-AE75-6017052672C2}">
      <dgm:prSet/>
      <dgm:spPr/>
      <dgm:t>
        <a:bodyPr/>
        <a:lstStyle/>
        <a:p>
          <a:endParaRPr lang="en-US"/>
        </a:p>
      </dgm:t>
    </dgm:pt>
    <dgm:pt modelId="{15255E9A-F7FF-4FE3-B3B6-9A130D8107C3}" type="sibTrans" cxnId="{61D2B696-7B39-417C-AE75-6017052672C2}">
      <dgm:prSet/>
      <dgm:spPr/>
      <dgm:t>
        <a:bodyPr/>
        <a:lstStyle/>
        <a:p>
          <a:endParaRPr lang="en-US"/>
        </a:p>
      </dgm:t>
    </dgm:pt>
    <dgm:pt modelId="{76D2A404-A3DB-4577-B076-779CCFB40236}">
      <dgm:prSet phldrT="[Text]"/>
      <dgm:spPr/>
      <dgm:t>
        <a:bodyPr/>
        <a:lstStyle/>
        <a:p>
          <a:r>
            <a:rPr lang="en-US" dirty="0" smtClean="0"/>
            <a:t>Review</a:t>
          </a:r>
          <a:endParaRPr lang="en-US" dirty="0"/>
        </a:p>
      </dgm:t>
    </dgm:pt>
    <dgm:pt modelId="{B785213D-2A48-44A8-BC84-E1CB1450208F}" type="parTrans" cxnId="{D5272CAA-7B04-4E1E-B83F-F2311C73CD07}">
      <dgm:prSet/>
      <dgm:spPr/>
      <dgm:t>
        <a:bodyPr/>
        <a:lstStyle/>
        <a:p>
          <a:endParaRPr lang="en-US"/>
        </a:p>
      </dgm:t>
    </dgm:pt>
    <dgm:pt modelId="{8F1ECA7A-442A-4540-BD1A-C30844E3102A}" type="sibTrans" cxnId="{D5272CAA-7B04-4E1E-B83F-F2311C73CD07}">
      <dgm:prSet/>
      <dgm:spPr/>
      <dgm:t>
        <a:bodyPr/>
        <a:lstStyle/>
        <a:p>
          <a:endParaRPr lang="en-US"/>
        </a:p>
      </dgm:t>
    </dgm:pt>
    <dgm:pt modelId="{997A7242-5D0F-480F-A24B-1F1B1113AD26}">
      <dgm:prSet phldrT="[Text]"/>
      <dgm:spPr/>
      <dgm:t>
        <a:bodyPr/>
        <a:lstStyle/>
        <a:p>
          <a:r>
            <a:rPr lang="en-US" dirty="0" smtClean="0"/>
            <a:t>Identify New Metadata</a:t>
          </a:r>
          <a:endParaRPr lang="en-US" dirty="0"/>
        </a:p>
      </dgm:t>
    </dgm:pt>
    <dgm:pt modelId="{95B3A9D8-EB31-4601-B3DC-778E85D3F255}" type="parTrans" cxnId="{551342DE-3A4A-48AA-B859-349108649D33}">
      <dgm:prSet/>
      <dgm:spPr/>
      <dgm:t>
        <a:bodyPr/>
        <a:lstStyle/>
        <a:p>
          <a:endParaRPr lang="en-US"/>
        </a:p>
      </dgm:t>
    </dgm:pt>
    <dgm:pt modelId="{5FFD0741-A9DA-4DBA-B45C-7E9CF6886B29}" type="sibTrans" cxnId="{551342DE-3A4A-48AA-B859-349108649D33}">
      <dgm:prSet/>
      <dgm:spPr/>
      <dgm:t>
        <a:bodyPr/>
        <a:lstStyle/>
        <a:p>
          <a:endParaRPr lang="en-US"/>
        </a:p>
      </dgm:t>
    </dgm:pt>
    <dgm:pt modelId="{1CE9C8BE-6EED-4324-B6B8-BBCE8839BDB9}">
      <dgm:prSet phldrT="[Text]"/>
      <dgm:spPr/>
      <dgm:t>
        <a:bodyPr/>
        <a:lstStyle/>
        <a:p>
          <a:r>
            <a:rPr lang="en-US" dirty="0" smtClean="0"/>
            <a:t>Revise</a:t>
          </a:r>
          <a:endParaRPr lang="en-US" dirty="0"/>
        </a:p>
      </dgm:t>
    </dgm:pt>
    <dgm:pt modelId="{1524DB9A-310E-4070-8931-30F76A2C8422}" type="parTrans" cxnId="{7A71C23F-4CEC-4A6F-AE05-014015C84117}">
      <dgm:prSet/>
      <dgm:spPr/>
      <dgm:t>
        <a:bodyPr/>
        <a:lstStyle/>
        <a:p>
          <a:endParaRPr lang="en-US"/>
        </a:p>
      </dgm:t>
    </dgm:pt>
    <dgm:pt modelId="{29B7AA65-A39D-41C9-B613-9BDBBA4CDD8D}" type="sibTrans" cxnId="{7A71C23F-4CEC-4A6F-AE05-014015C84117}">
      <dgm:prSet/>
      <dgm:spPr/>
      <dgm:t>
        <a:bodyPr/>
        <a:lstStyle/>
        <a:p>
          <a:endParaRPr lang="en-US"/>
        </a:p>
      </dgm:t>
    </dgm:pt>
    <dgm:pt modelId="{30DA41E2-220F-4698-99DC-BDF8FB211C97}">
      <dgm:prSet phldrT="[Text]"/>
      <dgm:spPr/>
      <dgm:t>
        <a:bodyPr/>
        <a:lstStyle/>
        <a:p>
          <a:r>
            <a:rPr lang="en-US" dirty="0" err="1" smtClean="0"/>
            <a:t>Mapper</a:t>
          </a:r>
          <a:r>
            <a:rPr lang="en-US" dirty="0" smtClean="0"/>
            <a:t> presents initial mapping</a:t>
          </a:r>
          <a:endParaRPr lang="en-US" dirty="0"/>
        </a:p>
      </dgm:t>
    </dgm:pt>
    <dgm:pt modelId="{440A1959-D352-4E22-A65C-BD9949F73A02}" type="parTrans" cxnId="{E1249CD8-8E3E-4861-BC9D-1FC1DF194B51}">
      <dgm:prSet/>
      <dgm:spPr/>
      <dgm:t>
        <a:bodyPr/>
        <a:lstStyle/>
        <a:p>
          <a:endParaRPr lang="en-US"/>
        </a:p>
      </dgm:t>
    </dgm:pt>
    <dgm:pt modelId="{A2E283FF-2BAE-4B16-B6A3-A1EFDFFB9B62}" type="sibTrans" cxnId="{E1249CD8-8E3E-4861-BC9D-1FC1DF194B51}">
      <dgm:prSet/>
      <dgm:spPr/>
      <dgm:t>
        <a:bodyPr/>
        <a:lstStyle/>
        <a:p>
          <a:endParaRPr lang="en-US"/>
        </a:p>
      </dgm:t>
    </dgm:pt>
    <dgm:pt modelId="{70880C9B-EBEF-453E-B6C8-C1AABA1CD9FF}">
      <dgm:prSet phldrT="[Text]"/>
      <dgm:spPr/>
      <dgm:t>
        <a:bodyPr/>
        <a:lstStyle/>
        <a:p>
          <a:r>
            <a:rPr lang="en-US" dirty="0" smtClean="0"/>
            <a:t>Source experts review and provide feedback</a:t>
          </a:r>
          <a:endParaRPr lang="en-US" dirty="0"/>
        </a:p>
      </dgm:t>
    </dgm:pt>
    <dgm:pt modelId="{6D69333E-A69A-4AED-93D0-0A1A4D5E767A}" type="parTrans" cxnId="{2D6F1484-01EB-41C4-B72F-E1F612F3282D}">
      <dgm:prSet/>
      <dgm:spPr/>
      <dgm:t>
        <a:bodyPr/>
        <a:lstStyle/>
        <a:p>
          <a:endParaRPr lang="en-US"/>
        </a:p>
      </dgm:t>
    </dgm:pt>
    <dgm:pt modelId="{A0C0823C-29B9-4FB0-8BCC-0238190001F5}" type="sibTrans" cxnId="{2D6F1484-01EB-41C4-B72F-E1F612F3282D}">
      <dgm:prSet/>
      <dgm:spPr/>
      <dgm:t>
        <a:bodyPr/>
        <a:lstStyle/>
        <a:p>
          <a:endParaRPr lang="en-US"/>
        </a:p>
      </dgm:t>
    </dgm:pt>
    <dgm:pt modelId="{C3C62065-7421-474D-AD22-ED49DF57D0EC}">
      <dgm:prSet phldrT="[Text]"/>
      <dgm:spPr/>
      <dgm:t>
        <a:bodyPr/>
        <a:lstStyle/>
        <a:p>
          <a:r>
            <a:rPr lang="en-US" dirty="0" smtClean="0"/>
            <a:t>Source experts identify and share additional metadata</a:t>
          </a:r>
          <a:endParaRPr lang="en-US" dirty="0"/>
        </a:p>
      </dgm:t>
    </dgm:pt>
    <dgm:pt modelId="{69FAEFE2-2941-41DC-9679-08F97B234457}" type="parTrans" cxnId="{A3C03435-C3D3-4CCD-87A7-BF261A4C5962}">
      <dgm:prSet/>
      <dgm:spPr/>
      <dgm:t>
        <a:bodyPr/>
        <a:lstStyle/>
        <a:p>
          <a:endParaRPr lang="en-US"/>
        </a:p>
      </dgm:t>
    </dgm:pt>
    <dgm:pt modelId="{62E9A905-024C-4453-9F8D-5D6C527DCB62}" type="sibTrans" cxnId="{A3C03435-C3D3-4CCD-87A7-BF261A4C5962}">
      <dgm:prSet/>
      <dgm:spPr/>
      <dgm:t>
        <a:bodyPr/>
        <a:lstStyle/>
        <a:p>
          <a:endParaRPr lang="en-US"/>
        </a:p>
      </dgm:t>
    </dgm:pt>
    <dgm:pt modelId="{EAC31FA9-B0C3-401E-B1CE-73C8F0721EC1}">
      <dgm:prSet phldrT="[Text]"/>
      <dgm:spPr/>
      <dgm:t>
        <a:bodyPr/>
        <a:lstStyle/>
        <a:p>
          <a:r>
            <a:rPr lang="en-US" dirty="0" err="1" smtClean="0"/>
            <a:t>Mapper</a:t>
          </a:r>
          <a:r>
            <a:rPr lang="en-US" dirty="0" smtClean="0"/>
            <a:t> reviews new metadata and revises maps to CEDS</a:t>
          </a:r>
          <a:endParaRPr lang="en-US" dirty="0"/>
        </a:p>
      </dgm:t>
    </dgm:pt>
    <dgm:pt modelId="{5868FA92-AA7C-425B-97AF-BCEC6363C29C}" type="parTrans" cxnId="{D4A3DC57-D436-43C6-A6C5-EC2D3D6CA22C}">
      <dgm:prSet/>
      <dgm:spPr/>
      <dgm:t>
        <a:bodyPr/>
        <a:lstStyle/>
        <a:p>
          <a:endParaRPr lang="en-US"/>
        </a:p>
      </dgm:t>
    </dgm:pt>
    <dgm:pt modelId="{220EE9CE-D6EB-483D-AEA0-B6DE1C655FC9}" type="sibTrans" cxnId="{D4A3DC57-D436-43C6-A6C5-EC2D3D6CA22C}">
      <dgm:prSet/>
      <dgm:spPr/>
      <dgm:t>
        <a:bodyPr/>
        <a:lstStyle/>
        <a:p>
          <a:endParaRPr lang="en-US"/>
        </a:p>
      </dgm:t>
    </dgm:pt>
    <dgm:pt modelId="{8C4A14E7-2C73-4FEE-BE16-CF26BDF1EE29}" type="pres">
      <dgm:prSet presAssocID="{98DFA5DD-1917-4FD7-8400-D1E15F2D86D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10A25-5E4E-4403-BF12-FFF554F577BE}" type="pres">
      <dgm:prSet presAssocID="{98DFA5DD-1917-4FD7-8400-D1E15F2D86D9}" presName="children" presStyleCnt="0"/>
      <dgm:spPr/>
      <dgm:t>
        <a:bodyPr/>
        <a:lstStyle/>
        <a:p>
          <a:endParaRPr lang="en-US"/>
        </a:p>
      </dgm:t>
    </dgm:pt>
    <dgm:pt modelId="{8A8B3066-0361-439E-BB93-2C93BC43094E}" type="pres">
      <dgm:prSet presAssocID="{98DFA5DD-1917-4FD7-8400-D1E15F2D86D9}" presName="child1group" presStyleCnt="0"/>
      <dgm:spPr/>
      <dgm:t>
        <a:bodyPr/>
        <a:lstStyle/>
        <a:p>
          <a:endParaRPr lang="en-US"/>
        </a:p>
      </dgm:t>
    </dgm:pt>
    <dgm:pt modelId="{7B51F8C7-2AE4-4D02-89A6-CAA0EE27C971}" type="pres">
      <dgm:prSet presAssocID="{98DFA5DD-1917-4FD7-8400-D1E15F2D86D9}" presName="child1" presStyleLbl="bgAcc1" presStyleIdx="0" presStyleCnt="4"/>
      <dgm:spPr/>
      <dgm:t>
        <a:bodyPr/>
        <a:lstStyle/>
        <a:p>
          <a:endParaRPr lang="en-US"/>
        </a:p>
      </dgm:t>
    </dgm:pt>
    <dgm:pt modelId="{28390DE1-EB37-4489-9D75-8583F146DC3E}" type="pres">
      <dgm:prSet presAssocID="{98DFA5DD-1917-4FD7-8400-D1E15F2D86D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DCE7E-7C69-4711-AAC4-D518510670B8}" type="pres">
      <dgm:prSet presAssocID="{98DFA5DD-1917-4FD7-8400-D1E15F2D86D9}" presName="child2group" presStyleCnt="0"/>
      <dgm:spPr/>
      <dgm:t>
        <a:bodyPr/>
        <a:lstStyle/>
        <a:p>
          <a:endParaRPr lang="en-US"/>
        </a:p>
      </dgm:t>
    </dgm:pt>
    <dgm:pt modelId="{DEC18E76-1B7A-496D-AEA3-41666CB745EB}" type="pres">
      <dgm:prSet presAssocID="{98DFA5DD-1917-4FD7-8400-D1E15F2D86D9}" presName="child2" presStyleLbl="bgAcc1" presStyleIdx="1" presStyleCnt="4"/>
      <dgm:spPr/>
      <dgm:t>
        <a:bodyPr/>
        <a:lstStyle/>
        <a:p>
          <a:endParaRPr lang="en-US"/>
        </a:p>
      </dgm:t>
    </dgm:pt>
    <dgm:pt modelId="{1B3B334E-361A-4ED7-8FA8-3C7294300D33}" type="pres">
      <dgm:prSet presAssocID="{98DFA5DD-1917-4FD7-8400-D1E15F2D86D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5F7F0-B570-4D39-BFBE-6BDAEBEAD8E4}" type="pres">
      <dgm:prSet presAssocID="{98DFA5DD-1917-4FD7-8400-D1E15F2D86D9}" presName="child3group" presStyleCnt="0"/>
      <dgm:spPr/>
      <dgm:t>
        <a:bodyPr/>
        <a:lstStyle/>
        <a:p>
          <a:endParaRPr lang="en-US"/>
        </a:p>
      </dgm:t>
    </dgm:pt>
    <dgm:pt modelId="{E9A835F6-551C-4D7E-8E32-5B70D9FCD26D}" type="pres">
      <dgm:prSet presAssocID="{98DFA5DD-1917-4FD7-8400-D1E15F2D86D9}" presName="child3" presStyleLbl="bgAcc1" presStyleIdx="2" presStyleCnt="4"/>
      <dgm:spPr/>
      <dgm:t>
        <a:bodyPr/>
        <a:lstStyle/>
        <a:p>
          <a:endParaRPr lang="en-US"/>
        </a:p>
      </dgm:t>
    </dgm:pt>
    <dgm:pt modelId="{2E8ED344-AB18-4A5D-8210-7E1594C31825}" type="pres">
      <dgm:prSet presAssocID="{98DFA5DD-1917-4FD7-8400-D1E15F2D86D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C4531-6E35-4576-8F11-C4A89C54A28D}" type="pres">
      <dgm:prSet presAssocID="{98DFA5DD-1917-4FD7-8400-D1E15F2D86D9}" presName="child4group" presStyleCnt="0"/>
      <dgm:spPr/>
      <dgm:t>
        <a:bodyPr/>
        <a:lstStyle/>
        <a:p>
          <a:endParaRPr lang="en-US"/>
        </a:p>
      </dgm:t>
    </dgm:pt>
    <dgm:pt modelId="{A582ECB8-828E-4F13-AAD3-771F59D299AE}" type="pres">
      <dgm:prSet presAssocID="{98DFA5DD-1917-4FD7-8400-D1E15F2D86D9}" presName="child4" presStyleLbl="bgAcc1" presStyleIdx="3" presStyleCnt="4"/>
      <dgm:spPr/>
      <dgm:t>
        <a:bodyPr/>
        <a:lstStyle/>
        <a:p>
          <a:endParaRPr lang="en-US"/>
        </a:p>
      </dgm:t>
    </dgm:pt>
    <dgm:pt modelId="{5E55DD79-BC43-4588-BDD4-F606991EC602}" type="pres">
      <dgm:prSet presAssocID="{98DFA5DD-1917-4FD7-8400-D1E15F2D86D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3FF23-8EA1-40D1-9E71-2E00861ED5EC}" type="pres">
      <dgm:prSet presAssocID="{98DFA5DD-1917-4FD7-8400-D1E15F2D86D9}" presName="childPlaceholder" presStyleCnt="0"/>
      <dgm:spPr/>
      <dgm:t>
        <a:bodyPr/>
        <a:lstStyle/>
        <a:p>
          <a:endParaRPr lang="en-US"/>
        </a:p>
      </dgm:t>
    </dgm:pt>
    <dgm:pt modelId="{5812120C-28DF-4D3D-B611-3BF67893F8C5}" type="pres">
      <dgm:prSet presAssocID="{98DFA5DD-1917-4FD7-8400-D1E15F2D86D9}" presName="circle" presStyleCnt="0"/>
      <dgm:spPr/>
      <dgm:t>
        <a:bodyPr/>
        <a:lstStyle/>
        <a:p>
          <a:endParaRPr lang="en-US"/>
        </a:p>
      </dgm:t>
    </dgm:pt>
    <dgm:pt modelId="{12F4FAA1-E90B-4BAC-87A4-F519D037F223}" type="pres">
      <dgm:prSet presAssocID="{98DFA5DD-1917-4FD7-8400-D1E15F2D86D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D4C03-8997-42EA-9E5E-F28A6FEBFB7D}" type="pres">
      <dgm:prSet presAssocID="{98DFA5DD-1917-4FD7-8400-D1E15F2D86D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A8F65-E3C4-4046-8E4C-E301C2938158}" type="pres">
      <dgm:prSet presAssocID="{98DFA5DD-1917-4FD7-8400-D1E15F2D86D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AA5C-979C-4AEF-87B6-47321B5A68D3}" type="pres">
      <dgm:prSet presAssocID="{98DFA5DD-1917-4FD7-8400-D1E15F2D86D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CFBD6-4524-448E-9172-6A61E1D82918}" type="pres">
      <dgm:prSet presAssocID="{98DFA5DD-1917-4FD7-8400-D1E15F2D86D9}" presName="quadrantPlaceholder" presStyleCnt="0"/>
      <dgm:spPr/>
      <dgm:t>
        <a:bodyPr/>
        <a:lstStyle/>
        <a:p>
          <a:endParaRPr lang="en-US"/>
        </a:p>
      </dgm:t>
    </dgm:pt>
    <dgm:pt modelId="{DE7D86FB-DF59-4DB5-9403-DC7661D4CB92}" type="pres">
      <dgm:prSet presAssocID="{98DFA5DD-1917-4FD7-8400-D1E15F2D86D9}" presName="center1" presStyleLbl="fgShp" presStyleIdx="0" presStyleCnt="2"/>
      <dgm:spPr/>
      <dgm:t>
        <a:bodyPr/>
        <a:lstStyle/>
        <a:p>
          <a:endParaRPr lang="en-US"/>
        </a:p>
      </dgm:t>
    </dgm:pt>
    <dgm:pt modelId="{7FDA3F39-DA83-4D13-A644-7BF018E32F17}" type="pres">
      <dgm:prSet presAssocID="{98DFA5DD-1917-4FD7-8400-D1E15F2D86D9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4D2E807B-4937-4858-BED9-D2EF067DD07A}" type="presOf" srcId="{EAC31FA9-B0C3-401E-B1CE-73C8F0721EC1}" destId="{5E55DD79-BC43-4588-BDD4-F606991EC602}" srcOrd="1" destOrd="0" presId="urn:microsoft.com/office/officeart/2005/8/layout/cycle4"/>
    <dgm:cxn modelId="{76886AEF-6126-4A99-9143-B059632A5549}" type="presOf" srcId="{1CE9C8BE-6EED-4324-B6B8-BBCE8839BDB9}" destId="{26E2AA5C-979C-4AEF-87B6-47321B5A68D3}" srcOrd="0" destOrd="0" presId="urn:microsoft.com/office/officeart/2005/8/layout/cycle4"/>
    <dgm:cxn modelId="{E1249CD8-8E3E-4861-BC9D-1FC1DF194B51}" srcId="{3BC791EE-397D-4250-84FE-F6133F55F4D6}" destId="{30DA41E2-220F-4698-99DC-BDF8FB211C97}" srcOrd="0" destOrd="0" parTransId="{440A1959-D352-4E22-A65C-BD9949F73A02}" sibTransId="{A2E283FF-2BAE-4B16-B6A3-A1EFDFFB9B62}"/>
    <dgm:cxn modelId="{2649A656-842C-4B1F-8B35-D1EC99F2E44A}" type="presOf" srcId="{98DFA5DD-1917-4FD7-8400-D1E15F2D86D9}" destId="{8C4A14E7-2C73-4FEE-BE16-CF26BDF1EE29}" srcOrd="0" destOrd="0" presId="urn:microsoft.com/office/officeart/2005/8/layout/cycle4"/>
    <dgm:cxn modelId="{2D6F1484-01EB-41C4-B72F-E1F612F3282D}" srcId="{76D2A404-A3DB-4577-B076-779CCFB40236}" destId="{70880C9B-EBEF-453E-B6C8-C1AABA1CD9FF}" srcOrd="0" destOrd="0" parTransId="{6D69333E-A69A-4AED-93D0-0A1A4D5E767A}" sibTransId="{A0C0823C-29B9-4FB0-8BCC-0238190001F5}"/>
    <dgm:cxn modelId="{9476650E-28D2-41D4-B149-90428077A7D6}" type="presOf" srcId="{70880C9B-EBEF-453E-B6C8-C1AABA1CD9FF}" destId="{1B3B334E-361A-4ED7-8FA8-3C7294300D33}" srcOrd="1" destOrd="0" presId="urn:microsoft.com/office/officeart/2005/8/layout/cycle4"/>
    <dgm:cxn modelId="{4249C342-4A09-4761-98D9-264EB0F0E166}" type="presOf" srcId="{997A7242-5D0F-480F-A24B-1F1B1113AD26}" destId="{4B5A8F65-E3C4-4046-8E4C-E301C2938158}" srcOrd="0" destOrd="0" presId="urn:microsoft.com/office/officeart/2005/8/layout/cycle4"/>
    <dgm:cxn modelId="{7A71C23F-4CEC-4A6F-AE05-014015C84117}" srcId="{98DFA5DD-1917-4FD7-8400-D1E15F2D86D9}" destId="{1CE9C8BE-6EED-4324-B6B8-BBCE8839BDB9}" srcOrd="3" destOrd="0" parTransId="{1524DB9A-310E-4070-8931-30F76A2C8422}" sibTransId="{29B7AA65-A39D-41C9-B613-9BDBBA4CDD8D}"/>
    <dgm:cxn modelId="{F56F0318-5839-4819-9601-85CE83E45A8C}" type="presOf" srcId="{3BC791EE-397D-4250-84FE-F6133F55F4D6}" destId="{12F4FAA1-E90B-4BAC-87A4-F519D037F223}" srcOrd="0" destOrd="0" presId="urn:microsoft.com/office/officeart/2005/8/layout/cycle4"/>
    <dgm:cxn modelId="{1EF651C1-B0F0-4EE1-9ACA-11B8C6D3A003}" type="presOf" srcId="{C3C62065-7421-474D-AD22-ED49DF57D0EC}" destId="{2E8ED344-AB18-4A5D-8210-7E1594C31825}" srcOrd="1" destOrd="0" presId="urn:microsoft.com/office/officeart/2005/8/layout/cycle4"/>
    <dgm:cxn modelId="{551342DE-3A4A-48AA-B859-349108649D33}" srcId="{98DFA5DD-1917-4FD7-8400-D1E15F2D86D9}" destId="{997A7242-5D0F-480F-A24B-1F1B1113AD26}" srcOrd="2" destOrd="0" parTransId="{95B3A9D8-EB31-4601-B3DC-778E85D3F255}" sibTransId="{5FFD0741-A9DA-4DBA-B45C-7E9CF6886B29}"/>
    <dgm:cxn modelId="{61D2B696-7B39-417C-AE75-6017052672C2}" srcId="{98DFA5DD-1917-4FD7-8400-D1E15F2D86D9}" destId="{3BC791EE-397D-4250-84FE-F6133F55F4D6}" srcOrd="0" destOrd="0" parTransId="{06FCD033-ACBB-4F0B-A190-DC1600DAA1C1}" sibTransId="{15255E9A-F7FF-4FE3-B3B6-9A130D8107C3}"/>
    <dgm:cxn modelId="{D5272CAA-7B04-4E1E-B83F-F2311C73CD07}" srcId="{98DFA5DD-1917-4FD7-8400-D1E15F2D86D9}" destId="{76D2A404-A3DB-4577-B076-779CCFB40236}" srcOrd="1" destOrd="0" parTransId="{B785213D-2A48-44A8-BC84-E1CB1450208F}" sibTransId="{8F1ECA7A-442A-4540-BD1A-C30844E3102A}"/>
    <dgm:cxn modelId="{BAE6D650-7805-4286-9ECC-2AFD8035E48F}" type="presOf" srcId="{EAC31FA9-B0C3-401E-B1CE-73C8F0721EC1}" destId="{A582ECB8-828E-4F13-AAD3-771F59D299AE}" srcOrd="0" destOrd="0" presId="urn:microsoft.com/office/officeart/2005/8/layout/cycle4"/>
    <dgm:cxn modelId="{5B5EA0F0-B4B5-43DE-8B02-F6409A77C509}" type="presOf" srcId="{70880C9B-EBEF-453E-B6C8-C1AABA1CD9FF}" destId="{DEC18E76-1B7A-496D-AEA3-41666CB745EB}" srcOrd="0" destOrd="0" presId="urn:microsoft.com/office/officeart/2005/8/layout/cycle4"/>
    <dgm:cxn modelId="{B1C1DEE7-9315-479E-845D-A7497D8182DD}" type="presOf" srcId="{30DA41E2-220F-4698-99DC-BDF8FB211C97}" destId="{7B51F8C7-2AE4-4D02-89A6-CAA0EE27C971}" srcOrd="0" destOrd="0" presId="urn:microsoft.com/office/officeart/2005/8/layout/cycle4"/>
    <dgm:cxn modelId="{B23E0BB8-09DB-45D7-B5E0-8025B6D89F7F}" type="presOf" srcId="{C3C62065-7421-474D-AD22-ED49DF57D0EC}" destId="{E9A835F6-551C-4D7E-8E32-5B70D9FCD26D}" srcOrd="0" destOrd="0" presId="urn:microsoft.com/office/officeart/2005/8/layout/cycle4"/>
    <dgm:cxn modelId="{D4A3DC57-D436-43C6-A6C5-EC2D3D6CA22C}" srcId="{1CE9C8BE-6EED-4324-B6B8-BBCE8839BDB9}" destId="{EAC31FA9-B0C3-401E-B1CE-73C8F0721EC1}" srcOrd="0" destOrd="0" parTransId="{5868FA92-AA7C-425B-97AF-BCEC6363C29C}" sibTransId="{220EE9CE-D6EB-483D-AEA0-B6DE1C655FC9}"/>
    <dgm:cxn modelId="{BD2CE5E4-CE72-4C47-B005-EBC8459F59B1}" type="presOf" srcId="{30DA41E2-220F-4698-99DC-BDF8FB211C97}" destId="{28390DE1-EB37-4489-9D75-8583F146DC3E}" srcOrd="1" destOrd="0" presId="urn:microsoft.com/office/officeart/2005/8/layout/cycle4"/>
    <dgm:cxn modelId="{A3C03435-C3D3-4CCD-87A7-BF261A4C5962}" srcId="{997A7242-5D0F-480F-A24B-1F1B1113AD26}" destId="{C3C62065-7421-474D-AD22-ED49DF57D0EC}" srcOrd="0" destOrd="0" parTransId="{69FAEFE2-2941-41DC-9679-08F97B234457}" sibTransId="{62E9A905-024C-4453-9F8D-5D6C527DCB62}"/>
    <dgm:cxn modelId="{53DBBF48-BE73-4948-A17E-FC962DBF28DB}" type="presOf" srcId="{76D2A404-A3DB-4577-B076-779CCFB40236}" destId="{DDBD4C03-8997-42EA-9E5E-F28A6FEBFB7D}" srcOrd="0" destOrd="0" presId="urn:microsoft.com/office/officeart/2005/8/layout/cycle4"/>
    <dgm:cxn modelId="{EFD82244-6530-4441-BBBF-B89B4A5BE2E8}" type="presParOf" srcId="{8C4A14E7-2C73-4FEE-BE16-CF26BDF1EE29}" destId="{07C10A25-5E4E-4403-BF12-FFF554F577BE}" srcOrd="0" destOrd="0" presId="urn:microsoft.com/office/officeart/2005/8/layout/cycle4"/>
    <dgm:cxn modelId="{BF2422F5-B668-4750-8EFE-E78FB28B1942}" type="presParOf" srcId="{07C10A25-5E4E-4403-BF12-FFF554F577BE}" destId="{8A8B3066-0361-439E-BB93-2C93BC43094E}" srcOrd="0" destOrd="0" presId="urn:microsoft.com/office/officeart/2005/8/layout/cycle4"/>
    <dgm:cxn modelId="{BB52AC04-9628-4AB8-939B-5833162D0800}" type="presParOf" srcId="{8A8B3066-0361-439E-BB93-2C93BC43094E}" destId="{7B51F8C7-2AE4-4D02-89A6-CAA0EE27C971}" srcOrd="0" destOrd="0" presId="urn:microsoft.com/office/officeart/2005/8/layout/cycle4"/>
    <dgm:cxn modelId="{9F25E2AA-473C-44BC-BC5D-5D7BE6DD2433}" type="presParOf" srcId="{8A8B3066-0361-439E-BB93-2C93BC43094E}" destId="{28390DE1-EB37-4489-9D75-8583F146DC3E}" srcOrd="1" destOrd="0" presId="urn:microsoft.com/office/officeart/2005/8/layout/cycle4"/>
    <dgm:cxn modelId="{D151E119-9660-4E3B-8BDB-6FF8E8BFD8A0}" type="presParOf" srcId="{07C10A25-5E4E-4403-BF12-FFF554F577BE}" destId="{9A7DCE7E-7C69-4711-AAC4-D518510670B8}" srcOrd="1" destOrd="0" presId="urn:microsoft.com/office/officeart/2005/8/layout/cycle4"/>
    <dgm:cxn modelId="{DC8B286A-7D92-49D5-9C69-806F7917B519}" type="presParOf" srcId="{9A7DCE7E-7C69-4711-AAC4-D518510670B8}" destId="{DEC18E76-1B7A-496D-AEA3-41666CB745EB}" srcOrd="0" destOrd="0" presId="urn:microsoft.com/office/officeart/2005/8/layout/cycle4"/>
    <dgm:cxn modelId="{C81951F5-E773-49EA-907A-944837B8A071}" type="presParOf" srcId="{9A7DCE7E-7C69-4711-AAC4-D518510670B8}" destId="{1B3B334E-361A-4ED7-8FA8-3C7294300D33}" srcOrd="1" destOrd="0" presId="urn:microsoft.com/office/officeart/2005/8/layout/cycle4"/>
    <dgm:cxn modelId="{D2F4217A-DF77-472E-9CE5-1D837A002414}" type="presParOf" srcId="{07C10A25-5E4E-4403-BF12-FFF554F577BE}" destId="{7B55F7F0-B570-4D39-BFBE-6BDAEBEAD8E4}" srcOrd="2" destOrd="0" presId="urn:microsoft.com/office/officeart/2005/8/layout/cycle4"/>
    <dgm:cxn modelId="{3DF3BD12-31CC-4726-B673-6C0C0B47D4E6}" type="presParOf" srcId="{7B55F7F0-B570-4D39-BFBE-6BDAEBEAD8E4}" destId="{E9A835F6-551C-4D7E-8E32-5B70D9FCD26D}" srcOrd="0" destOrd="0" presId="urn:microsoft.com/office/officeart/2005/8/layout/cycle4"/>
    <dgm:cxn modelId="{524AF0F0-F70E-4629-9529-5D52B00255A1}" type="presParOf" srcId="{7B55F7F0-B570-4D39-BFBE-6BDAEBEAD8E4}" destId="{2E8ED344-AB18-4A5D-8210-7E1594C31825}" srcOrd="1" destOrd="0" presId="urn:microsoft.com/office/officeart/2005/8/layout/cycle4"/>
    <dgm:cxn modelId="{F1C59586-3B4D-46ED-B976-264F821873FB}" type="presParOf" srcId="{07C10A25-5E4E-4403-BF12-FFF554F577BE}" destId="{903C4531-6E35-4576-8F11-C4A89C54A28D}" srcOrd="3" destOrd="0" presId="urn:microsoft.com/office/officeart/2005/8/layout/cycle4"/>
    <dgm:cxn modelId="{F8086535-0221-49D4-BCC1-CE7CE3D633F4}" type="presParOf" srcId="{903C4531-6E35-4576-8F11-C4A89C54A28D}" destId="{A582ECB8-828E-4F13-AAD3-771F59D299AE}" srcOrd="0" destOrd="0" presId="urn:microsoft.com/office/officeart/2005/8/layout/cycle4"/>
    <dgm:cxn modelId="{3F0826BE-C1A6-4F89-9017-651778D23510}" type="presParOf" srcId="{903C4531-6E35-4576-8F11-C4A89C54A28D}" destId="{5E55DD79-BC43-4588-BDD4-F606991EC602}" srcOrd="1" destOrd="0" presId="urn:microsoft.com/office/officeart/2005/8/layout/cycle4"/>
    <dgm:cxn modelId="{A805CDAD-69E5-44A8-819B-AA5D8FE7DEDD}" type="presParOf" srcId="{07C10A25-5E4E-4403-BF12-FFF554F577BE}" destId="{6BC3FF23-8EA1-40D1-9E71-2E00861ED5EC}" srcOrd="4" destOrd="0" presId="urn:microsoft.com/office/officeart/2005/8/layout/cycle4"/>
    <dgm:cxn modelId="{8336DF8D-FBD3-40A6-BF43-58E446F09FB6}" type="presParOf" srcId="{8C4A14E7-2C73-4FEE-BE16-CF26BDF1EE29}" destId="{5812120C-28DF-4D3D-B611-3BF67893F8C5}" srcOrd="1" destOrd="0" presId="urn:microsoft.com/office/officeart/2005/8/layout/cycle4"/>
    <dgm:cxn modelId="{061D1F2E-1D75-400A-9B90-65E81EDEC875}" type="presParOf" srcId="{5812120C-28DF-4D3D-B611-3BF67893F8C5}" destId="{12F4FAA1-E90B-4BAC-87A4-F519D037F223}" srcOrd="0" destOrd="0" presId="urn:microsoft.com/office/officeart/2005/8/layout/cycle4"/>
    <dgm:cxn modelId="{D26DC51A-C6C8-4EDD-B779-CD54E9E42295}" type="presParOf" srcId="{5812120C-28DF-4D3D-B611-3BF67893F8C5}" destId="{DDBD4C03-8997-42EA-9E5E-F28A6FEBFB7D}" srcOrd="1" destOrd="0" presId="urn:microsoft.com/office/officeart/2005/8/layout/cycle4"/>
    <dgm:cxn modelId="{82F605E4-77B2-4F41-8CD0-BCF7554A4213}" type="presParOf" srcId="{5812120C-28DF-4D3D-B611-3BF67893F8C5}" destId="{4B5A8F65-E3C4-4046-8E4C-E301C2938158}" srcOrd="2" destOrd="0" presId="urn:microsoft.com/office/officeart/2005/8/layout/cycle4"/>
    <dgm:cxn modelId="{5F3DE8B6-1C97-4748-A414-1D23CEDF32AE}" type="presParOf" srcId="{5812120C-28DF-4D3D-B611-3BF67893F8C5}" destId="{26E2AA5C-979C-4AEF-87B6-47321B5A68D3}" srcOrd="3" destOrd="0" presId="urn:microsoft.com/office/officeart/2005/8/layout/cycle4"/>
    <dgm:cxn modelId="{847D20DB-4F39-4F14-9965-B6F1434F9C75}" type="presParOf" srcId="{5812120C-28DF-4D3D-B611-3BF67893F8C5}" destId="{945CFBD6-4524-448E-9172-6A61E1D82918}" srcOrd="4" destOrd="0" presId="urn:microsoft.com/office/officeart/2005/8/layout/cycle4"/>
    <dgm:cxn modelId="{A68A9405-964D-4769-A549-361468F83420}" type="presParOf" srcId="{8C4A14E7-2C73-4FEE-BE16-CF26BDF1EE29}" destId="{DE7D86FB-DF59-4DB5-9403-DC7661D4CB92}" srcOrd="2" destOrd="0" presId="urn:microsoft.com/office/officeart/2005/8/layout/cycle4"/>
    <dgm:cxn modelId="{42CD28F6-2A4E-4C8B-B80F-4427365895D9}" type="presParOf" srcId="{8C4A14E7-2C73-4FEE-BE16-CF26BDF1EE29}" destId="{7FDA3F39-DA83-4D13-A644-7BF018E32F17}" srcOrd="3" destOrd="0" presId="urn:microsoft.com/office/officeart/2005/8/layout/cycle4"/>
  </dgm:cxnLst>
  <dgm:bg/>
  <dgm:whole>
    <a:ln w="2540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46610-2B1B-4823-881C-A6D8CA34D887}">
      <dsp:nvSpPr>
        <dsp:cNvPr id="0" name=""/>
        <dsp:cNvSpPr/>
      </dsp:nvSpPr>
      <dsp:spPr>
        <a:xfrm>
          <a:off x="990" y="1571026"/>
          <a:ext cx="1677892" cy="138391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Metadata Audit</a:t>
          </a:r>
          <a:endParaRPr lang="en-US" sz="1900" kern="1200" dirty="0"/>
        </a:p>
      </dsp:txBody>
      <dsp:txXfrm>
        <a:off x="990" y="1571026"/>
        <a:ext cx="1677892" cy="1087358"/>
      </dsp:txXfrm>
    </dsp:sp>
    <dsp:sp modelId="{B498C9B2-1D30-4C48-BC9D-12244C882C08}">
      <dsp:nvSpPr>
        <dsp:cNvPr id="0" name=""/>
        <dsp:cNvSpPr/>
      </dsp:nvSpPr>
      <dsp:spPr>
        <a:xfrm>
          <a:off x="950326" y="1923632"/>
          <a:ext cx="1816423" cy="1816423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30B15-9E70-46C9-9613-D9D9390F73C5}">
      <dsp:nvSpPr>
        <dsp:cNvPr id="0" name=""/>
        <dsp:cNvSpPr/>
      </dsp:nvSpPr>
      <dsp:spPr>
        <a:xfrm>
          <a:off x="373855" y="2658384"/>
          <a:ext cx="1491460" cy="593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SEA Team</a:t>
          </a:r>
          <a:endParaRPr lang="en-US" sz="1300" kern="1200" dirty="0"/>
        </a:p>
      </dsp:txBody>
      <dsp:txXfrm>
        <a:off x="373855" y="2658384"/>
        <a:ext cx="1491460" cy="593104"/>
      </dsp:txXfrm>
    </dsp:sp>
    <dsp:sp modelId="{4C70BF68-4D44-474D-9132-32CD9666743C}">
      <dsp:nvSpPr>
        <dsp:cNvPr id="0" name=""/>
        <dsp:cNvSpPr/>
      </dsp:nvSpPr>
      <dsp:spPr>
        <a:xfrm>
          <a:off x="2122088" y="1571026"/>
          <a:ext cx="1677892" cy="138391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Mapping Team Review &amp; Map</a:t>
          </a:r>
          <a:endParaRPr lang="en-US" sz="1900" kern="1200" dirty="0"/>
        </a:p>
      </dsp:txBody>
      <dsp:txXfrm>
        <a:off x="2122088" y="1867578"/>
        <a:ext cx="1677892" cy="1087358"/>
      </dsp:txXfrm>
    </dsp:sp>
    <dsp:sp modelId="{0706A6A7-C359-4478-8B88-FE096B52CF63}">
      <dsp:nvSpPr>
        <dsp:cNvPr id="0" name=""/>
        <dsp:cNvSpPr/>
      </dsp:nvSpPr>
      <dsp:spPr>
        <a:xfrm>
          <a:off x="3057442" y="731644"/>
          <a:ext cx="2030821" cy="2030821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6A585-24AF-4E13-BA55-FC87A89F296A}">
      <dsp:nvSpPr>
        <dsp:cNvPr id="0" name=""/>
        <dsp:cNvSpPr/>
      </dsp:nvSpPr>
      <dsp:spPr>
        <a:xfrm>
          <a:off x="2494953" y="1274474"/>
          <a:ext cx="1491460" cy="593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Mapping Team</a:t>
          </a:r>
          <a:endParaRPr lang="en-US" sz="1300" kern="1200" dirty="0"/>
        </a:p>
      </dsp:txBody>
      <dsp:txXfrm>
        <a:off x="2494953" y="1274474"/>
        <a:ext cx="1491460" cy="593104"/>
      </dsp:txXfrm>
    </dsp:sp>
    <dsp:sp modelId="{0750B933-4B09-4C47-A6D8-BC549C2BF85D}">
      <dsp:nvSpPr>
        <dsp:cNvPr id="0" name=""/>
        <dsp:cNvSpPr/>
      </dsp:nvSpPr>
      <dsp:spPr>
        <a:xfrm>
          <a:off x="4243186" y="1571026"/>
          <a:ext cx="1677892" cy="138391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Source Expert Review</a:t>
          </a:r>
          <a:endParaRPr lang="en-US" sz="1900" kern="1200" dirty="0"/>
        </a:p>
      </dsp:txBody>
      <dsp:txXfrm>
        <a:off x="4243186" y="1571026"/>
        <a:ext cx="1677892" cy="1087358"/>
      </dsp:txXfrm>
    </dsp:sp>
    <dsp:sp modelId="{C64DCDAB-E861-4623-B641-3EC3C75E726D}">
      <dsp:nvSpPr>
        <dsp:cNvPr id="0" name=""/>
        <dsp:cNvSpPr/>
      </dsp:nvSpPr>
      <dsp:spPr>
        <a:xfrm>
          <a:off x="5192522" y="1923632"/>
          <a:ext cx="1816423" cy="1816423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7F45C-C623-4013-B8C4-037FBFFB40E3}">
      <dsp:nvSpPr>
        <dsp:cNvPr id="0" name=""/>
        <dsp:cNvSpPr/>
      </dsp:nvSpPr>
      <dsp:spPr>
        <a:xfrm>
          <a:off x="4616051" y="2658384"/>
          <a:ext cx="1491460" cy="593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Mapping Team &amp; SEA Experts</a:t>
          </a:r>
          <a:endParaRPr lang="en-US" sz="1300" kern="1200" dirty="0"/>
        </a:p>
      </dsp:txBody>
      <dsp:txXfrm>
        <a:off x="4616051" y="2658384"/>
        <a:ext cx="1491460" cy="593104"/>
      </dsp:txXfrm>
    </dsp:sp>
    <dsp:sp modelId="{C17FFE6D-3005-4486-BAF3-4E7C31C05B09}">
      <dsp:nvSpPr>
        <dsp:cNvPr id="0" name=""/>
        <dsp:cNvSpPr/>
      </dsp:nvSpPr>
      <dsp:spPr>
        <a:xfrm>
          <a:off x="6364284" y="1571026"/>
          <a:ext cx="1677892" cy="138391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Alignment &amp; Gap Analysis</a:t>
          </a:r>
          <a:endParaRPr lang="en-US" sz="1900" kern="1200" dirty="0"/>
        </a:p>
      </dsp:txBody>
      <dsp:txXfrm>
        <a:off x="6364284" y="1867578"/>
        <a:ext cx="1677892" cy="1087358"/>
      </dsp:txXfrm>
    </dsp:sp>
    <dsp:sp modelId="{0B56E711-AC45-4317-85FB-74939A44CC03}">
      <dsp:nvSpPr>
        <dsp:cNvPr id="0" name=""/>
        <dsp:cNvSpPr/>
      </dsp:nvSpPr>
      <dsp:spPr>
        <a:xfrm>
          <a:off x="6737149" y="1274474"/>
          <a:ext cx="1491460" cy="593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SEA Team</a:t>
          </a:r>
          <a:endParaRPr lang="en-US" sz="1300" kern="1200" dirty="0"/>
        </a:p>
      </dsp:txBody>
      <dsp:txXfrm>
        <a:off x="6737149" y="1274474"/>
        <a:ext cx="1491460" cy="5931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A835F6-551C-4D7E-8E32-5B70D9FCD26D}">
      <dsp:nvSpPr>
        <dsp:cNvPr id="0" name=""/>
        <dsp:cNvSpPr/>
      </dsp:nvSpPr>
      <dsp:spPr>
        <a:xfrm>
          <a:off x="4961229" y="3523487"/>
          <a:ext cx="2559710" cy="16581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Source experts identify and share additional metadata</a:t>
          </a:r>
          <a:endParaRPr lang="en-US" sz="1600" kern="1200" dirty="0"/>
        </a:p>
      </dsp:txBody>
      <dsp:txXfrm>
        <a:off x="5729142" y="3938016"/>
        <a:ext cx="1791797" cy="1243584"/>
      </dsp:txXfrm>
    </dsp:sp>
    <dsp:sp modelId="{A582ECB8-828E-4F13-AAD3-771F59D299AE}">
      <dsp:nvSpPr>
        <dsp:cNvPr id="0" name=""/>
        <dsp:cNvSpPr/>
      </dsp:nvSpPr>
      <dsp:spPr>
        <a:xfrm>
          <a:off x="784859" y="3523487"/>
          <a:ext cx="2559710" cy="16581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Mapper</a:t>
          </a:r>
          <a:r>
            <a:rPr lang="en-US" sz="1600" kern="1200" dirty="0" smtClean="0"/>
            <a:t> reviews new metadata and revises maps to CEDS</a:t>
          </a:r>
          <a:endParaRPr lang="en-US" sz="1600" kern="1200" dirty="0"/>
        </a:p>
      </dsp:txBody>
      <dsp:txXfrm>
        <a:off x="784859" y="3938016"/>
        <a:ext cx="1791797" cy="1243584"/>
      </dsp:txXfrm>
    </dsp:sp>
    <dsp:sp modelId="{DEC18E76-1B7A-496D-AEA3-41666CB745EB}">
      <dsp:nvSpPr>
        <dsp:cNvPr id="0" name=""/>
        <dsp:cNvSpPr/>
      </dsp:nvSpPr>
      <dsp:spPr>
        <a:xfrm>
          <a:off x="4961229" y="0"/>
          <a:ext cx="2559710" cy="16581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Source experts review and provide feedback</a:t>
          </a:r>
          <a:endParaRPr lang="en-US" sz="1600" kern="1200" dirty="0"/>
        </a:p>
      </dsp:txBody>
      <dsp:txXfrm>
        <a:off x="5729142" y="0"/>
        <a:ext cx="1791797" cy="1243584"/>
      </dsp:txXfrm>
    </dsp:sp>
    <dsp:sp modelId="{7B51F8C7-2AE4-4D02-89A6-CAA0EE27C971}">
      <dsp:nvSpPr>
        <dsp:cNvPr id="0" name=""/>
        <dsp:cNvSpPr/>
      </dsp:nvSpPr>
      <dsp:spPr>
        <a:xfrm>
          <a:off x="784859" y="0"/>
          <a:ext cx="2559710" cy="16581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Mapper</a:t>
          </a:r>
          <a:r>
            <a:rPr lang="en-US" sz="1600" kern="1200" dirty="0" smtClean="0"/>
            <a:t> presents initial mapping</a:t>
          </a:r>
          <a:endParaRPr lang="en-US" sz="1600" kern="1200" dirty="0"/>
        </a:p>
      </dsp:txBody>
      <dsp:txXfrm>
        <a:off x="784859" y="0"/>
        <a:ext cx="1791797" cy="1243584"/>
      </dsp:txXfrm>
    </dsp:sp>
    <dsp:sp modelId="{12F4FAA1-E90B-4BAC-87A4-F519D037F223}">
      <dsp:nvSpPr>
        <dsp:cNvPr id="0" name=""/>
        <dsp:cNvSpPr/>
      </dsp:nvSpPr>
      <dsp:spPr>
        <a:xfrm>
          <a:off x="1857451" y="295351"/>
          <a:ext cx="2243632" cy="224363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Present</a:t>
          </a:r>
          <a:endParaRPr lang="en-US" sz="2400" kern="1200" dirty="0"/>
        </a:p>
      </dsp:txBody>
      <dsp:txXfrm>
        <a:off x="1857451" y="295351"/>
        <a:ext cx="2243632" cy="2243632"/>
      </dsp:txXfrm>
    </dsp:sp>
    <dsp:sp modelId="{DDBD4C03-8997-42EA-9E5E-F28A6FEBFB7D}">
      <dsp:nvSpPr>
        <dsp:cNvPr id="0" name=""/>
        <dsp:cNvSpPr/>
      </dsp:nvSpPr>
      <dsp:spPr>
        <a:xfrm rot="5400000">
          <a:off x="4204716" y="295351"/>
          <a:ext cx="2243632" cy="224363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Review</a:t>
          </a:r>
          <a:endParaRPr lang="en-US" sz="2400" kern="1200" dirty="0"/>
        </a:p>
      </dsp:txBody>
      <dsp:txXfrm rot="5400000">
        <a:off x="4204716" y="295351"/>
        <a:ext cx="2243632" cy="2243632"/>
      </dsp:txXfrm>
    </dsp:sp>
    <dsp:sp modelId="{4B5A8F65-E3C4-4046-8E4C-E301C2938158}">
      <dsp:nvSpPr>
        <dsp:cNvPr id="0" name=""/>
        <dsp:cNvSpPr/>
      </dsp:nvSpPr>
      <dsp:spPr>
        <a:xfrm rot="10800000">
          <a:off x="4204716" y="2642616"/>
          <a:ext cx="2243632" cy="224363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Identify New Metadata</a:t>
          </a:r>
          <a:endParaRPr lang="en-US" sz="2400" kern="1200" dirty="0"/>
        </a:p>
      </dsp:txBody>
      <dsp:txXfrm rot="10800000">
        <a:off x="4204716" y="2642616"/>
        <a:ext cx="2243632" cy="2243632"/>
      </dsp:txXfrm>
    </dsp:sp>
    <dsp:sp modelId="{26E2AA5C-979C-4AEF-87B6-47321B5A68D3}">
      <dsp:nvSpPr>
        <dsp:cNvPr id="0" name=""/>
        <dsp:cNvSpPr/>
      </dsp:nvSpPr>
      <dsp:spPr>
        <a:xfrm rot="16200000">
          <a:off x="1857451" y="2642616"/>
          <a:ext cx="2243632" cy="2243632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Revise</a:t>
          </a:r>
          <a:endParaRPr lang="en-US" sz="2400" kern="1200" dirty="0"/>
        </a:p>
      </dsp:txBody>
      <dsp:txXfrm rot="16200000">
        <a:off x="1857451" y="2642616"/>
        <a:ext cx="2243632" cy="2243632"/>
      </dsp:txXfrm>
    </dsp:sp>
    <dsp:sp modelId="{DE7D86FB-DF59-4DB5-9403-DC7661D4CB92}">
      <dsp:nvSpPr>
        <dsp:cNvPr id="0" name=""/>
        <dsp:cNvSpPr/>
      </dsp:nvSpPr>
      <dsp:spPr>
        <a:xfrm>
          <a:off x="3765575" y="2124456"/>
          <a:ext cx="774649" cy="6736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A3F39-DA83-4D13-A644-7BF018E32F17}">
      <dsp:nvSpPr>
        <dsp:cNvPr id="0" name=""/>
        <dsp:cNvSpPr/>
      </dsp:nvSpPr>
      <dsp:spPr>
        <a:xfrm rot="10800000">
          <a:off x="3765575" y="2383536"/>
          <a:ext cx="774649" cy="6736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8C987-A03B-4BC5-869B-9EF540CC0DB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CC30B-8DB1-49BE-BA3B-F499FB09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03" tIns="46151" rIns="92303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303" tIns="46151" rIns="92303" bIns="46151" rtlCol="0"/>
          <a:lstStyle>
            <a:lvl1pPr algn="r">
              <a:defRPr sz="1200"/>
            </a:lvl1pPr>
          </a:lstStyle>
          <a:p>
            <a:fld id="{439D3124-821A-4021-8DF2-7B4B23DB2B03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3" tIns="46151" rIns="92303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3" tIns="46151" rIns="92303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3" tIns="46151" rIns="92303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3" tIns="46151" rIns="92303" bIns="46151" rtlCol="0" anchor="b"/>
          <a:lstStyle>
            <a:lvl1pPr algn="r">
              <a:defRPr sz="1200"/>
            </a:lvl1pPr>
          </a:lstStyle>
          <a:p>
            <a:fld id="{21A81C12-0586-4BE6-8114-BE69B17F0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C1B9E-AF5D-401E-A60A-B2E0D9AB94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02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C12-0586-4BE6-8114-BE69B17F0D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2B93-66E3-452B-9C4C-191F139B497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C548-7D8D-4C18-A253-0F8AF0256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to the Common Education Data Standards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 MIS Conference</a:t>
            </a:r>
          </a:p>
          <a:p>
            <a:r>
              <a:rPr lang="en-US" dirty="0" smtClean="0"/>
              <a:t>February 15, 2012</a:t>
            </a:r>
            <a:endParaRPr lang="en-US" dirty="0"/>
          </a:p>
        </p:txBody>
      </p:sp>
      <p:pic>
        <p:nvPicPr>
          <p:cNvPr id="1026" name="Picture 4" descr="Description: KSD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" y="4495800"/>
            <a:ext cx="1981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DU_OFCL_BM_P38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6500" y="5181600"/>
            <a:ext cx="2173228" cy="707137"/>
          </a:xfrm>
          <a:prstGeom prst="rect">
            <a:avLst/>
          </a:prstGeom>
        </p:spPr>
      </p:pic>
      <p:pic>
        <p:nvPicPr>
          <p:cNvPr id="6" name="Picture 5" descr="DELogoTransColo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4671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Metadata Audit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state systems and subject areas</a:t>
            </a:r>
          </a:p>
          <a:p>
            <a:pPr lvl="1"/>
            <a:r>
              <a:rPr lang="en-US" dirty="0" smtClean="0"/>
              <a:t>SIS, special education, staff, courses</a:t>
            </a:r>
          </a:p>
          <a:p>
            <a:r>
              <a:rPr lang="en-US" dirty="0" smtClean="0"/>
              <a:t>Discover data dictionaries, user guides, schemas</a:t>
            </a:r>
          </a:p>
          <a:p>
            <a:pPr lvl="1"/>
            <a:r>
              <a:rPr lang="en-US" dirty="0" smtClean="0"/>
              <a:t>Identify depth of metadata documentation</a:t>
            </a:r>
          </a:p>
          <a:p>
            <a:r>
              <a:rPr lang="en-US" dirty="0" smtClean="0"/>
              <a:t>Identify expert for each source system</a:t>
            </a:r>
          </a:p>
          <a:p>
            <a:pPr lvl="1"/>
            <a:r>
              <a:rPr lang="en-US" dirty="0" smtClean="0"/>
              <a:t>Who knows the tables inside and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715963"/>
            <a:ext cx="8229600" cy="655637"/>
          </a:xfrm>
        </p:spPr>
        <p:txBody>
          <a:bodyPr>
            <a:noAutofit/>
          </a:bodyPr>
          <a:lstStyle/>
          <a:p>
            <a:r>
              <a:rPr lang="en-US" dirty="0" smtClean="0"/>
              <a:t>CEDS Domain Entity Schema (DES)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85800" y="1600200"/>
          <a:ext cx="2273300" cy="1200150"/>
        </p:xfrm>
        <a:graphic>
          <a:graphicData uri="http://schemas.openxmlformats.org/drawingml/2006/table">
            <a:tbl>
              <a:tblPr/>
              <a:tblGrid>
                <a:gridCol w="570703"/>
                <a:gridCol w="1702597"/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Domain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Child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Family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Staff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Organization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Parent/Guardian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84900" y="1666875"/>
          <a:ext cx="2273300" cy="2600325"/>
        </p:xfrm>
        <a:graphic>
          <a:graphicData uri="http://schemas.openxmlformats.org/drawingml/2006/table">
            <a:tbl>
              <a:tblPr/>
              <a:tblGrid>
                <a:gridCol w="570703"/>
                <a:gridCol w="1702597"/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Domain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K12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School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Local Education Agency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State Education Agency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K12 Student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K12 Staff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K12 Section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Course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Assessment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Program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Incident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Calendar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Parent/Guardian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52800" y="1600200"/>
          <a:ext cx="2273300" cy="800100"/>
        </p:xfrm>
        <a:graphic>
          <a:graphicData uri="http://schemas.openxmlformats.org/drawingml/2006/table">
            <a:tbl>
              <a:tblPr/>
              <a:tblGrid>
                <a:gridCol w="570703"/>
                <a:gridCol w="1702597"/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Domain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Student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PS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3124200"/>
          <a:ext cx="3048000" cy="1784985"/>
        </p:xfrm>
        <a:graphic>
          <a:graphicData uri="http://schemas.openxmlformats.org/drawingml/2006/table">
            <a:tbl>
              <a:tblPr/>
              <a:tblGrid>
                <a:gridCol w="990600"/>
                <a:gridCol w="2057400"/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Domain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Assessments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Assessment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Assessment Administration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Assessment Form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Assessment Item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Assessment Item Response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Assessments</a:t>
                      </a:r>
                    </a:p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Student Assessment Registration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Assessments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Assessment Subtest Score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38600" y="4419600"/>
          <a:ext cx="2273300" cy="950595"/>
        </p:xfrm>
        <a:graphic>
          <a:graphicData uri="http://schemas.openxmlformats.org/drawingml/2006/table">
            <a:tbl>
              <a:tblPr/>
              <a:tblGrid>
                <a:gridCol w="749300"/>
                <a:gridCol w="1524000"/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Domain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Learning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Standards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Learning Standards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Document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Learning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Standards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Learning Standards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Item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Data Mapping Team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Parse metadata documentation</a:t>
            </a:r>
          </a:p>
          <a:p>
            <a:pPr lvl="1"/>
            <a:r>
              <a:rPr lang="en-US" smtClean="0"/>
              <a:t>Transform metadata to excel format for alignment to CEDS</a:t>
            </a:r>
          </a:p>
          <a:p>
            <a:r>
              <a:rPr lang="en-US" smtClean="0"/>
              <a:t>Map or “Align” state metadata to CEDS</a:t>
            </a:r>
          </a:p>
          <a:p>
            <a:pPr lvl="1"/>
            <a:r>
              <a:rPr lang="en-US" smtClean="0"/>
              <a:t>Are these elements the same?</a:t>
            </a:r>
          </a:p>
          <a:p>
            <a:pPr lvl="1"/>
            <a:r>
              <a:rPr lang="en-US" smtClean="0"/>
              <a:t>Are definitions and code sets the same or do they require transformation?</a:t>
            </a:r>
          </a:p>
          <a:p>
            <a:r>
              <a:rPr lang="en-US" smtClean="0"/>
              <a:t>Identify elements that do not align with CEDS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Source Expert Review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Gap Analysis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457200"/>
          <a:ext cx="6324600" cy="51206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4197492"/>
                <a:gridCol w="836662"/>
                <a:gridCol w="609772"/>
                <a:gridCol w="680674"/>
              </a:tblGrid>
              <a:tr h="21283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Iowa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Kansas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Oregon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K12 Student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24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/>
                        <a:t>Demographic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5248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/>
                        <a:t>9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/>
                        <a:t>13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/>
                        <a:t>12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American Indian or Alaska Native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Asian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Birthdate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Black or African American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City of Birth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Country of Birth Code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Economic Disadvantage Status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Hispanic or Latino Ethnicity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Home Language Code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Native Hawaiian or Other Pacific Islander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Sex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State of Birth Abbreviation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White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/>
                        <a:t>Identity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65248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/>
                        <a:t>5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/>
                        <a:t>5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/>
                        <a:t>9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First 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Generation Code/Suffix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Identification Code (Student)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Last/Surname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Middle Name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Other Name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47872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Grand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/>
                        <a:t>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/>
                        <a:t>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Time Commitment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C:\Documents and Settings\amedyn\Local Settings\Temporary Internet Files\Content.IE5\PP5AQPLA\MC90025439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04800"/>
            <a:ext cx="1444752" cy="189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Management Helps: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Compare</a:t>
            </a:r>
            <a:r>
              <a:rPr lang="en-US" dirty="0" smtClean="0"/>
              <a:t> across and within states</a:t>
            </a:r>
          </a:p>
          <a:p>
            <a:r>
              <a:rPr lang="en-US" b="1" dirty="0" smtClean="0"/>
              <a:t>Identify</a:t>
            </a:r>
            <a:r>
              <a:rPr lang="en-US" dirty="0" smtClean="0"/>
              <a:t> </a:t>
            </a:r>
            <a:r>
              <a:rPr lang="en-US" b="1" dirty="0" smtClean="0"/>
              <a:t>conflicts</a:t>
            </a:r>
            <a:r>
              <a:rPr lang="en-US" dirty="0" smtClean="0"/>
              <a:t> in data definitions</a:t>
            </a:r>
          </a:p>
          <a:p>
            <a:r>
              <a:rPr lang="en-US" dirty="0" smtClean="0"/>
              <a:t>Identify </a:t>
            </a:r>
            <a:r>
              <a:rPr lang="en-US" b="1" dirty="0" smtClean="0"/>
              <a:t>authoritative source </a:t>
            </a:r>
            <a:r>
              <a:rPr lang="en-US" dirty="0" smtClean="0"/>
              <a:t>for identification data</a:t>
            </a:r>
          </a:p>
          <a:p>
            <a:r>
              <a:rPr lang="en-US" dirty="0" smtClean="0"/>
              <a:t>Use plans to </a:t>
            </a:r>
            <a:r>
              <a:rPr lang="en-US" b="1" dirty="0" smtClean="0"/>
              <a:t>reduce</a:t>
            </a:r>
            <a:r>
              <a:rPr lang="en-US" dirty="0" smtClean="0"/>
              <a:t> data burdens</a:t>
            </a:r>
          </a:p>
          <a:p>
            <a:r>
              <a:rPr lang="en-US" b="1" dirty="0" smtClean="0"/>
              <a:t>Streamline</a:t>
            </a:r>
            <a:r>
              <a:rPr lang="en-US" dirty="0" smtClean="0"/>
              <a:t> definitions</a:t>
            </a:r>
          </a:p>
          <a:p>
            <a:r>
              <a:rPr lang="en-US" dirty="0" smtClean="0"/>
              <a:t>Prepare for </a:t>
            </a:r>
            <a:r>
              <a:rPr lang="en-US" b="1" dirty="0" smtClean="0"/>
              <a:t>updating</a:t>
            </a:r>
            <a:r>
              <a:rPr lang="en-US" dirty="0" smtClean="0"/>
              <a:t> and consolidating data 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r>
              <a:rPr lang="en-US" dirty="0" smtClean="0"/>
              <a:t>Commitment</a:t>
            </a:r>
          </a:p>
          <a:p>
            <a:r>
              <a:rPr lang="en-US" dirty="0" smtClean="0"/>
              <a:t>Outcomes</a:t>
            </a:r>
          </a:p>
          <a:p>
            <a:r>
              <a:rPr lang="en-US" dirty="0" smtClean="0"/>
              <a:t>Decision-making</a:t>
            </a:r>
          </a:p>
          <a:p>
            <a:r>
              <a:rPr lang="en-US" dirty="0" smtClean="0"/>
              <a:t>Next Steps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3885" t="3809" r="13919" b="954"/>
          <a:stretch>
            <a:fillRect/>
          </a:stretch>
        </p:blipFill>
        <p:spPr bwMode="auto">
          <a:xfrm>
            <a:off x="5181600" y="2438400"/>
            <a:ext cx="2286000" cy="2198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486400" y="63246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MSOffice </a:t>
            </a:r>
            <a:r>
              <a:rPr lang="en-US" sz="1200" dirty="0" smtClean="0"/>
              <a:t>Clipart Image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Kathy Gosa</a:t>
            </a:r>
          </a:p>
          <a:p>
            <a:pPr lvl="1"/>
            <a:r>
              <a:rPr lang="en-US" dirty="0" smtClean="0"/>
              <a:t>Kansas State Department of Education</a:t>
            </a:r>
          </a:p>
          <a:p>
            <a:r>
              <a:rPr lang="en-US" dirty="0" smtClean="0"/>
              <a:t>Jay Pennington</a:t>
            </a:r>
          </a:p>
          <a:p>
            <a:pPr lvl="1"/>
            <a:r>
              <a:rPr lang="en-US" dirty="0" smtClean="0"/>
              <a:t>Iowa Department of Education</a:t>
            </a:r>
          </a:p>
          <a:p>
            <a:r>
              <a:rPr lang="en-US" dirty="0" smtClean="0"/>
              <a:t>Josh Klein</a:t>
            </a:r>
          </a:p>
          <a:p>
            <a:pPr lvl="1"/>
            <a:r>
              <a:rPr lang="en-US" dirty="0" smtClean="0"/>
              <a:t>Oregon Department of Education</a:t>
            </a:r>
          </a:p>
          <a:p>
            <a:r>
              <a:rPr lang="en-US" dirty="0" smtClean="0"/>
              <a:t>Anthea Brady</a:t>
            </a:r>
          </a:p>
          <a:p>
            <a:pPr lvl="1"/>
            <a:r>
              <a:rPr lang="en-US" dirty="0" smtClean="0"/>
              <a:t>Public Consulting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64707" cy="583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348" y="0"/>
            <a:ext cx="66673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685800"/>
            <a:ext cx="7924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Picture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1" y="11537"/>
            <a:ext cx="6096000" cy="6847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r>
              <a:rPr lang="en-US" dirty="0" smtClean="0"/>
              <a:t>Commitment</a:t>
            </a:r>
          </a:p>
          <a:p>
            <a:r>
              <a:rPr lang="en-US" dirty="0" smtClean="0"/>
              <a:t>Outcomes</a:t>
            </a:r>
          </a:p>
          <a:p>
            <a:r>
              <a:rPr lang="en-US" dirty="0" smtClean="0"/>
              <a:t>Decision-making</a:t>
            </a:r>
          </a:p>
          <a:p>
            <a:r>
              <a:rPr lang="en-US" dirty="0" smtClean="0"/>
              <a:t>Next Steps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227076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86400" y="63246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MSOffice </a:t>
            </a:r>
            <a:r>
              <a:rPr lang="en-US" sz="1200" dirty="0" smtClean="0"/>
              <a:t>Clipart Image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881742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280988"/>
            <a:ext cx="76866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 smtClean="0"/>
              <a:t>State’s Experiences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 Klein, Oregon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CEDS Alignment Tool</a:t>
            </a:r>
          </a:p>
          <a:p>
            <a:pPr lvl="1"/>
            <a:r>
              <a:rPr lang="en-US" dirty="0" smtClean="0"/>
              <a:t>Import Data Dictionaries</a:t>
            </a:r>
          </a:p>
          <a:p>
            <a:pPr lvl="1"/>
            <a:r>
              <a:rPr lang="en-US" dirty="0" smtClean="0"/>
              <a:t>Align to CEDS</a:t>
            </a:r>
          </a:p>
          <a:p>
            <a:pPr lvl="1"/>
            <a:r>
              <a:rPr lang="en-US" dirty="0" smtClean="0"/>
              <a:t>Compare to CEDS and Other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685800"/>
            <a:ext cx="7924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CEDS?</a:t>
            </a:r>
          </a:p>
          <a:p>
            <a:r>
              <a:rPr lang="en-US" dirty="0" smtClean="0"/>
              <a:t>Data Mapping Process</a:t>
            </a:r>
          </a:p>
          <a:p>
            <a:r>
              <a:rPr lang="en-US" dirty="0" smtClean="0"/>
              <a:t>Metadata Management</a:t>
            </a:r>
          </a:p>
          <a:p>
            <a:r>
              <a:rPr lang="en-US" dirty="0" smtClean="0"/>
              <a:t>State Case Studies</a:t>
            </a:r>
          </a:p>
          <a:p>
            <a:r>
              <a:rPr lang="en-US" dirty="0" smtClean="0"/>
              <a:t>Future Mapping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Kathy Gosa: kgosa@ksde.org</a:t>
            </a:r>
          </a:p>
          <a:p>
            <a:r>
              <a:rPr lang="en-US" dirty="0" smtClean="0"/>
              <a:t>Jay Pennington: jay.pennington@iowa.gov</a:t>
            </a:r>
          </a:p>
          <a:p>
            <a:r>
              <a:rPr lang="en-US" dirty="0" smtClean="0"/>
              <a:t>Josh Klein: josh.klein@state.or.us</a:t>
            </a:r>
          </a:p>
          <a:p>
            <a:r>
              <a:rPr lang="en-US" dirty="0" smtClean="0"/>
              <a:t>Anthea Brady: abrady@pcgus.com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7" y="990600"/>
            <a:ext cx="877252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5" y="995362"/>
            <a:ext cx="8782050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I-E Slide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423" y="983440"/>
            <a:ext cx="8837154" cy="48911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52"/>
          <p:cNvSpPr>
            <a:spLocks/>
          </p:cNvSpPr>
          <p:nvPr/>
        </p:nvSpPr>
        <p:spPr bwMode="auto">
          <a:xfrm>
            <a:off x="260350" y="5085137"/>
            <a:ext cx="1570038" cy="1338262"/>
          </a:xfrm>
          <a:custGeom>
            <a:avLst/>
            <a:gdLst/>
            <a:ahLst/>
            <a:cxnLst>
              <a:cxn ang="0">
                <a:pos x="378" y="680"/>
              </a:cxn>
              <a:cxn ang="0">
                <a:pos x="388" y="714"/>
              </a:cxn>
              <a:cxn ang="0">
                <a:pos x="378" y="746"/>
              </a:cxn>
              <a:cxn ang="0">
                <a:pos x="298" y="842"/>
              </a:cxn>
              <a:cxn ang="0">
                <a:pos x="206" y="908"/>
              </a:cxn>
              <a:cxn ang="0">
                <a:pos x="120" y="948"/>
              </a:cxn>
              <a:cxn ang="0">
                <a:pos x="88" y="964"/>
              </a:cxn>
              <a:cxn ang="0">
                <a:pos x="62" y="976"/>
              </a:cxn>
              <a:cxn ang="0">
                <a:pos x="52" y="986"/>
              </a:cxn>
              <a:cxn ang="0">
                <a:pos x="32" y="984"/>
              </a:cxn>
              <a:cxn ang="0">
                <a:pos x="0" y="958"/>
              </a:cxn>
              <a:cxn ang="0">
                <a:pos x="120" y="888"/>
              </a:cxn>
              <a:cxn ang="0">
                <a:pos x="162" y="868"/>
              </a:cxn>
              <a:cxn ang="0">
                <a:pos x="206" y="842"/>
              </a:cxn>
              <a:cxn ang="0">
                <a:pos x="206" y="842"/>
              </a:cxn>
              <a:cxn ang="0">
                <a:pos x="206" y="866"/>
              </a:cxn>
              <a:cxn ang="0">
                <a:pos x="210" y="878"/>
              </a:cxn>
              <a:cxn ang="0">
                <a:pos x="222" y="858"/>
              </a:cxn>
              <a:cxn ang="0">
                <a:pos x="242" y="798"/>
              </a:cxn>
              <a:cxn ang="0">
                <a:pos x="250" y="788"/>
              </a:cxn>
              <a:cxn ang="0">
                <a:pos x="256" y="810"/>
              </a:cxn>
              <a:cxn ang="0">
                <a:pos x="252" y="792"/>
              </a:cxn>
              <a:cxn ang="0">
                <a:pos x="252" y="750"/>
              </a:cxn>
              <a:cxn ang="0">
                <a:pos x="258" y="740"/>
              </a:cxn>
              <a:cxn ang="0">
                <a:pos x="246" y="710"/>
              </a:cxn>
              <a:cxn ang="0">
                <a:pos x="152" y="722"/>
              </a:cxn>
              <a:cxn ang="0">
                <a:pos x="86" y="646"/>
              </a:cxn>
              <a:cxn ang="0">
                <a:pos x="76" y="654"/>
              </a:cxn>
              <a:cxn ang="0">
                <a:pos x="56" y="654"/>
              </a:cxn>
              <a:cxn ang="0">
                <a:pos x="20" y="580"/>
              </a:cxn>
              <a:cxn ang="0">
                <a:pos x="106" y="474"/>
              </a:cxn>
              <a:cxn ang="0">
                <a:pos x="176" y="408"/>
              </a:cxn>
              <a:cxn ang="0">
                <a:pos x="116" y="414"/>
              </a:cxn>
              <a:cxn ang="0">
                <a:pos x="36" y="368"/>
              </a:cxn>
              <a:cxn ang="0">
                <a:pos x="28" y="324"/>
              </a:cxn>
              <a:cxn ang="0">
                <a:pos x="22" y="310"/>
              </a:cxn>
              <a:cxn ang="0">
                <a:pos x="36" y="288"/>
              </a:cxn>
              <a:cxn ang="0">
                <a:pos x="166" y="302"/>
              </a:cxn>
              <a:cxn ang="0">
                <a:pos x="166" y="238"/>
              </a:cxn>
              <a:cxn ang="0">
                <a:pos x="154" y="250"/>
              </a:cxn>
              <a:cxn ang="0">
                <a:pos x="132" y="236"/>
              </a:cxn>
              <a:cxn ang="0">
                <a:pos x="90" y="156"/>
              </a:cxn>
              <a:cxn ang="0">
                <a:pos x="92" y="168"/>
              </a:cxn>
              <a:cxn ang="0">
                <a:pos x="108" y="162"/>
              </a:cxn>
              <a:cxn ang="0">
                <a:pos x="136" y="122"/>
              </a:cxn>
              <a:cxn ang="0">
                <a:pos x="166" y="66"/>
              </a:cxn>
              <a:cxn ang="0">
                <a:pos x="186" y="42"/>
              </a:cxn>
              <a:cxn ang="0">
                <a:pos x="368" y="20"/>
              </a:cxn>
              <a:cxn ang="0">
                <a:pos x="690" y="358"/>
              </a:cxn>
              <a:cxn ang="0">
                <a:pos x="836" y="610"/>
              </a:cxn>
              <a:cxn ang="0">
                <a:pos x="988" y="690"/>
              </a:cxn>
              <a:cxn ang="0">
                <a:pos x="1028" y="714"/>
              </a:cxn>
              <a:cxn ang="0">
                <a:pos x="1054" y="728"/>
              </a:cxn>
              <a:cxn ang="0">
                <a:pos x="1154" y="786"/>
              </a:cxn>
              <a:cxn ang="0">
                <a:pos x="978" y="756"/>
              </a:cxn>
              <a:cxn ang="0">
                <a:pos x="796" y="646"/>
              </a:cxn>
              <a:cxn ang="0">
                <a:pos x="590" y="610"/>
              </a:cxn>
              <a:cxn ang="0">
                <a:pos x="478" y="696"/>
              </a:cxn>
              <a:cxn ang="0">
                <a:pos x="474" y="596"/>
              </a:cxn>
            </a:cxnLst>
            <a:rect l="0" t="0" r="r" b="b"/>
            <a:pathLst>
              <a:path w="1154" h="988">
                <a:moveTo>
                  <a:pt x="474" y="596"/>
                </a:moveTo>
                <a:lnTo>
                  <a:pt x="378" y="680"/>
                </a:lnTo>
                <a:lnTo>
                  <a:pt x="378" y="680"/>
                </a:lnTo>
                <a:lnTo>
                  <a:pt x="382" y="688"/>
                </a:lnTo>
                <a:lnTo>
                  <a:pt x="388" y="704"/>
                </a:lnTo>
                <a:lnTo>
                  <a:pt x="388" y="714"/>
                </a:lnTo>
                <a:lnTo>
                  <a:pt x="388" y="726"/>
                </a:lnTo>
                <a:lnTo>
                  <a:pt x="384" y="736"/>
                </a:lnTo>
                <a:lnTo>
                  <a:pt x="378" y="746"/>
                </a:lnTo>
                <a:lnTo>
                  <a:pt x="378" y="746"/>
                </a:lnTo>
                <a:lnTo>
                  <a:pt x="328" y="796"/>
                </a:lnTo>
                <a:lnTo>
                  <a:pt x="298" y="842"/>
                </a:lnTo>
                <a:lnTo>
                  <a:pt x="246" y="878"/>
                </a:lnTo>
                <a:lnTo>
                  <a:pt x="206" y="908"/>
                </a:lnTo>
                <a:lnTo>
                  <a:pt x="206" y="908"/>
                </a:lnTo>
                <a:lnTo>
                  <a:pt x="176" y="922"/>
                </a:lnTo>
                <a:lnTo>
                  <a:pt x="120" y="948"/>
                </a:lnTo>
                <a:lnTo>
                  <a:pt x="120" y="948"/>
                </a:lnTo>
                <a:lnTo>
                  <a:pt x="90" y="962"/>
                </a:lnTo>
                <a:lnTo>
                  <a:pt x="90" y="962"/>
                </a:lnTo>
                <a:lnTo>
                  <a:pt x="88" y="964"/>
                </a:lnTo>
                <a:lnTo>
                  <a:pt x="78" y="966"/>
                </a:lnTo>
                <a:lnTo>
                  <a:pt x="68" y="972"/>
                </a:lnTo>
                <a:lnTo>
                  <a:pt x="62" y="976"/>
                </a:lnTo>
                <a:lnTo>
                  <a:pt x="56" y="982"/>
                </a:lnTo>
                <a:lnTo>
                  <a:pt x="56" y="982"/>
                </a:lnTo>
                <a:lnTo>
                  <a:pt x="52" y="986"/>
                </a:lnTo>
                <a:lnTo>
                  <a:pt x="48" y="988"/>
                </a:lnTo>
                <a:lnTo>
                  <a:pt x="40" y="988"/>
                </a:lnTo>
                <a:lnTo>
                  <a:pt x="32" y="984"/>
                </a:lnTo>
                <a:lnTo>
                  <a:pt x="22" y="978"/>
                </a:lnTo>
                <a:lnTo>
                  <a:pt x="6" y="964"/>
                </a:lnTo>
                <a:lnTo>
                  <a:pt x="0" y="958"/>
                </a:lnTo>
                <a:lnTo>
                  <a:pt x="90" y="902"/>
                </a:lnTo>
                <a:lnTo>
                  <a:pt x="120" y="888"/>
                </a:lnTo>
                <a:lnTo>
                  <a:pt x="120" y="888"/>
                </a:lnTo>
                <a:lnTo>
                  <a:pt x="138" y="880"/>
                </a:lnTo>
                <a:lnTo>
                  <a:pt x="140" y="880"/>
                </a:lnTo>
                <a:lnTo>
                  <a:pt x="162" y="868"/>
                </a:lnTo>
                <a:lnTo>
                  <a:pt x="162" y="868"/>
                </a:lnTo>
                <a:lnTo>
                  <a:pt x="192" y="850"/>
                </a:lnTo>
                <a:lnTo>
                  <a:pt x="206" y="842"/>
                </a:lnTo>
                <a:lnTo>
                  <a:pt x="206" y="842"/>
                </a:lnTo>
                <a:lnTo>
                  <a:pt x="216" y="836"/>
                </a:lnTo>
                <a:lnTo>
                  <a:pt x="206" y="842"/>
                </a:lnTo>
                <a:lnTo>
                  <a:pt x="206" y="842"/>
                </a:lnTo>
                <a:lnTo>
                  <a:pt x="206" y="854"/>
                </a:lnTo>
                <a:lnTo>
                  <a:pt x="206" y="866"/>
                </a:lnTo>
                <a:lnTo>
                  <a:pt x="208" y="874"/>
                </a:lnTo>
                <a:lnTo>
                  <a:pt x="208" y="876"/>
                </a:lnTo>
                <a:lnTo>
                  <a:pt x="210" y="878"/>
                </a:lnTo>
                <a:lnTo>
                  <a:pt x="212" y="878"/>
                </a:lnTo>
                <a:lnTo>
                  <a:pt x="214" y="874"/>
                </a:lnTo>
                <a:lnTo>
                  <a:pt x="222" y="858"/>
                </a:lnTo>
                <a:lnTo>
                  <a:pt x="232" y="826"/>
                </a:lnTo>
                <a:lnTo>
                  <a:pt x="232" y="826"/>
                </a:lnTo>
                <a:lnTo>
                  <a:pt x="242" y="798"/>
                </a:lnTo>
                <a:lnTo>
                  <a:pt x="246" y="792"/>
                </a:lnTo>
                <a:lnTo>
                  <a:pt x="248" y="788"/>
                </a:lnTo>
                <a:lnTo>
                  <a:pt x="250" y="788"/>
                </a:lnTo>
                <a:lnTo>
                  <a:pt x="252" y="790"/>
                </a:lnTo>
                <a:lnTo>
                  <a:pt x="254" y="800"/>
                </a:lnTo>
                <a:lnTo>
                  <a:pt x="256" y="810"/>
                </a:lnTo>
                <a:lnTo>
                  <a:pt x="256" y="816"/>
                </a:lnTo>
                <a:lnTo>
                  <a:pt x="254" y="812"/>
                </a:lnTo>
                <a:lnTo>
                  <a:pt x="252" y="792"/>
                </a:lnTo>
                <a:lnTo>
                  <a:pt x="252" y="792"/>
                </a:lnTo>
                <a:lnTo>
                  <a:pt x="250" y="766"/>
                </a:lnTo>
                <a:lnTo>
                  <a:pt x="252" y="750"/>
                </a:lnTo>
                <a:lnTo>
                  <a:pt x="252" y="742"/>
                </a:lnTo>
                <a:lnTo>
                  <a:pt x="254" y="738"/>
                </a:lnTo>
                <a:lnTo>
                  <a:pt x="258" y="740"/>
                </a:lnTo>
                <a:lnTo>
                  <a:pt x="260" y="742"/>
                </a:lnTo>
                <a:lnTo>
                  <a:pt x="262" y="746"/>
                </a:lnTo>
                <a:lnTo>
                  <a:pt x="246" y="710"/>
                </a:lnTo>
                <a:lnTo>
                  <a:pt x="212" y="722"/>
                </a:lnTo>
                <a:lnTo>
                  <a:pt x="176" y="732"/>
                </a:lnTo>
                <a:lnTo>
                  <a:pt x="152" y="722"/>
                </a:lnTo>
                <a:lnTo>
                  <a:pt x="126" y="716"/>
                </a:lnTo>
                <a:lnTo>
                  <a:pt x="120" y="670"/>
                </a:lnTo>
                <a:lnTo>
                  <a:pt x="86" y="646"/>
                </a:lnTo>
                <a:lnTo>
                  <a:pt x="86" y="646"/>
                </a:lnTo>
                <a:lnTo>
                  <a:pt x="82" y="650"/>
                </a:lnTo>
                <a:lnTo>
                  <a:pt x="76" y="654"/>
                </a:lnTo>
                <a:lnTo>
                  <a:pt x="70" y="656"/>
                </a:lnTo>
                <a:lnTo>
                  <a:pt x="64" y="658"/>
                </a:lnTo>
                <a:lnTo>
                  <a:pt x="56" y="654"/>
                </a:lnTo>
                <a:lnTo>
                  <a:pt x="48" y="646"/>
                </a:lnTo>
                <a:lnTo>
                  <a:pt x="40" y="630"/>
                </a:lnTo>
                <a:lnTo>
                  <a:pt x="20" y="580"/>
                </a:lnTo>
                <a:lnTo>
                  <a:pt x="20" y="524"/>
                </a:lnTo>
                <a:lnTo>
                  <a:pt x="46" y="490"/>
                </a:lnTo>
                <a:lnTo>
                  <a:pt x="106" y="474"/>
                </a:lnTo>
                <a:lnTo>
                  <a:pt x="146" y="470"/>
                </a:lnTo>
                <a:lnTo>
                  <a:pt x="172" y="434"/>
                </a:lnTo>
                <a:lnTo>
                  <a:pt x="176" y="408"/>
                </a:lnTo>
                <a:lnTo>
                  <a:pt x="166" y="388"/>
                </a:lnTo>
                <a:lnTo>
                  <a:pt x="142" y="414"/>
                </a:lnTo>
                <a:lnTo>
                  <a:pt x="116" y="414"/>
                </a:lnTo>
                <a:lnTo>
                  <a:pt x="60" y="398"/>
                </a:lnTo>
                <a:lnTo>
                  <a:pt x="36" y="368"/>
                </a:lnTo>
                <a:lnTo>
                  <a:pt x="36" y="368"/>
                </a:lnTo>
                <a:lnTo>
                  <a:pt x="30" y="334"/>
                </a:lnTo>
                <a:lnTo>
                  <a:pt x="30" y="334"/>
                </a:lnTo>
                <a:lnTo>
                  <a:pt x="28" y="324"/>
                </a:lnTo>
                <a:lnTo>
                  <a:pt x="26" y="318"/>
                </a:lnTo>
                <a:lnTo>
                  <a:pt x="22" y="312"/>
                </a:lnTo>
                <a:lnTo>
                  <a:pt x="22" y="310"/>
                </a:lnTo>
                <a:lnTo>
                  <a:pt x="26" y="302"/>
                </a:lnTo>
                <a:lnTo>
                  <a:pt x="26" y="302"/>
                </a:lnTo>
                <a:lnTo>
                  <a:pt x="36" y="288"/>
                </a:lnTo>
                <a:lnTo>
                  <a:pt x="36" y="288"/>
                </a:lnTo>
                <a:lnTo>
                  <a:pt x="136" y="282"/>
                </a:lnTo>
                <a:lnTo>
                  <a:pt x="166" y="302"/>
                </a:lnTo>
                <a:lnTo>
                  <a:pt x="182" y="258"/>
                </a:lnTo>
                <a:lnTo>
                  <a:pt x="166" y="238"/>
                </a:lnTo>
                <a:lnTo>
                  <a:pt x="166" y="238"/>
                </a:lnTo>
                <a:lnTo>
                  <a:pt x="164" y="242"/>
                </a:lnTo>
                <a:lnTo>
                  <a:pt x="160" y="248"/>
                </a:lnTo>
                <a:lnTo>
                  <a:pt x="154" y="250"/>
                </a:lnTo>
                <a:lnTo>
                  <a:pt x="148" y="250"/>
                </a:lnTo>
                <a:lnTo>
                  <a:pt x="140" y="246"/>
                </a:lnTo>
                <a:lnTo>
                  <a:pt x="132" y="236"/>
                </a:lnTo>
                <a:lnTo>
                  <a:pt x="120" y="218"/>
                </a:lnTo>
                <a:lnTo>
                  <a:pt x="96" y="188"/>
                </a:lnTo>
                <a:lnTo>
                  <a:pt x="90" y="156"/>
                </a:lnTo>
                <a:lnTo>
                  <a:pt x="90" y="156"/>
                </a:lnTo>
                <a:lnTo>
                  <a:pt x="90" y="162"/>
                </a:lnTo>
                <a:lnTo>
                  <a:pt x="92" y="168"/>
                </a:lnTo>
                <a:lnTo>
                  <a:pt x="94" y="170"/>
                </a:lnTo>
                <a:lnTo>
                  <a:pt x="100" y="168"/>
                </a:lnTo>
                <a:lnTo>
                  <a:pt x="108" y="162"/>
                </a:lnTo>
                <a:lnTo>
                  <a:pt x="120" y="146"/>
                </a:lnTo>
                <a:lnTo>
                  <a:pt x="136" y="122"/>
                </a:lnTo>
                <a:lnTo>
                  <a:pt x="136" y="122"/>
                </a:lnTo>
                <a:lnTo>
                  <a:pt x="162" y="80"/>
                </a:lnTo>
                <a:lnTo>
                  <a:pt x="168" y="66"/>
                </a:lnTo>
                <a:lnTo>
                  <a:pt x="166" y="66"/>
                </a:lnTo>
                <a:lnTo>
                  <a:pt x="164" y="68"/>
                </a:lnTo>
                <a:lnTo>
                  <a:pt x="162" y="72"/>
                </a:lnTo>
                <a:lnTo>
                  <a:pt x="186" y="42"/>
                </a:lnTo>
                <a:lnTo>
                  <a:pt x="262" y="0"/>
                </a:lnTo>
                <a:lnTo>
                  <a:pt x="312" y="16"/>
                </a:lnTo>
                <a:lnTo>
                  <a:pt x="368" y="20"/>
                </a:lnTo>
                <a:lnTo>
                  <a:pt x="478" y="20"/>
                </a:lnTo>
                <a:lnTo>
                  <a:pt x="570" y="20"/>
                </a:lnTo>
                <a:lnTo>
                  <a:pt x="690" y="358"/>
                </a:lnTo>
                <a:lnTo>
                  <a:pt x="750" y="564"/>
                </a:lnTo>
                <a:lnTo>
                  <a:pt x="780" y="590"/>
                </a:lnTo>
                <a:lnTo>
                  <a:pt x="836" y="610"/>
                </a:lnTo>
                <a:lnTo>
                  <a:pt x="902" y="630"/>
                </a:lnTo>
                <a:lnTo>
                  <a:pt x="942" y="666"/>
                </a:lnTo>
                <a:lnTo>
                  <a:pt x="988" y="690"/>
                </a:lnTo>
                <a:lnTo>
                  <a:pt x="988" y="690"/>
                </a:lnTo>
                <a:lnTo>
                  <a:pt x="1010" y="704"/>
                </a:lnTo>
                <a:lnTo>
                  <a:pt x="1028" y="714"/>
                </a:lnTo>
                <a:lnTo>
                  <a:pt x="1042" y="722"/>
                </a:lnTo>
                <a:lnTo>
                  <a:pt x="1042" y="722"/>
                </a:lnTo>
                <a:lnTo>
                  <a:pt x="1054" y="728"/>
                </a:lnTo>
                <a:lnTo>
                  <a:pt x="1066" y="736"/>
                </a:lnTo>
                <a:lnTo>
                  <a:pt x="1078" y="746"/>
                </a:lnTo>
                <a:lnTo>
                  <a:pt x="1154" y="786"/>
                </a:lnTo>
                <a:lnTo>
                  <a:pt x="1124" y="832"/>
                </a:lnTo>
                <a:lnTo>
                  <a:pt x="1072" y="826"/>
                </a:lnTo>
                <a:lnTo>
                  <a:pt x="978" y="756"/>
                </a:lnTo>
                <a:lnTo>
                  <a:pt x="916" y="710"/>
                </a:lnTo>
                <a:lnTo>
                  <a:pt x="866" y="670"/>
                </a:lnTo>
                <a:lnTo>
                  <a:pt x="796" y="646"/>
                </a:lnTo>
                <a:lnTo>
                  <a:pt x="726" y="620"/>
                </a:lnTo>
                <a:lnTo>
                  <a:pt x="664" y="620"/>
                </a:lnTo>
                <a:lnTo>
                  <a:pt x="590" y="610"/>
                </a:lnTo>
                <a:lnTo>
                  <a:pt x="524" y="620"/>
                </a:lnTo>
                <a:lnTo>
                  <a:pt x="504" y="670"/>
                </a:lnTo>
                <a:lnTo>
                  <a:pt x="478" y="696"/>
                </a:lnTo>
                <a:lnTo>
                  <a:pt x="448" y="686"/>
                </a:lnTo>
                <a:lnTo>
                  <a:pt x="454" y="640"/>
                </a:lnTo>
                <a:lnTo>
                  <a:pt x="474" y="5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>
              <a:latin typeface="+mn-lt"/>
            </a:endParaRPr>
          </a:p>
        </p:txBody>
      </p:sp>
      <p:grpSp>
        <p:nvGrpSpPr>
          <p:cNvPr id="4" name="Gruppe 546"/>
          <p:cNvGrpSpPr>
            <a:grpSpLocks/>
          </p:cNvGrpSpPr>
          <p:nvPr/>
        </p:nvGrpSpPr>
        <p:grpSpPr bwMode="auto">
          <a:xfrm>
            <a:off x="2219155" y="5631572"/>
            <a:ext cx="1546747" cy="845428"/>
            <a:chOff x="3173688" y="5185642"/>
            <a:chExt cx="1698643" cy="927676"/>
          </a:xfrm>
          <a:solidFill>
            <a:srgbClr val="33CC33"/>
          </a:solidFill>
        </p:grpSpPr>
        <p:sp>
          <p:nvSpPr>
            <p:cNvPr id="12" name="Freeform 3061"/>
            <p:cNvSpPr>
              <a:spLocks/>
            </p:cNvSpPr>
            <p:nvPr/>
          </p:nvSpPr>
          <p:spPr bwMode="auto">
            <a:xfrm>
              <a:off x="3173688" y="5185642"/>
              <a:ext cx="129147" cy="111035"/>
            </a:xfrm>
            <a:custGeom>
              <a:avLst/>
              <a:gdLst/>
              <a:ahLst/>
              <a:cxnLst>
                <a:cxn ang="0">
                  <a:pos x="86" y="30"/>
                </a:cxn>
                <a:cxn ang="0">
                  <a:pos x="50" y="74"/>
                </a:cxn>
                <a:cxn ang="0">
                  <a:pos x="0" y="40"/>
                </a:cxn>
                <a:cxn ang="0">
                  <a:pos x="30" y="0"/>
                </a:cxn>
                <a:cxn ang="0">
                  <a:pos x="86" y="30"/>
                </a:cxn>
              </a:cxnLst>
              <a:rect l="0" t="0" r="r" b="b"/>
              <a:pathLst>
                <a:path w="86" h="74">
                  <a:moveTo>
                    <a:pt x="86" y="30"/>
                  </a:moveTo>
                  <a:lnTo>
                    <a:pt x="50" y="7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86" y="3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171717"/>
                </a:solidFill>
                <a:latin typeface="+mn-lt"/>
                <a:ea typeface="ＭＳ Ｐゴシック" pitchFamily="-97" charset="-128"/>
              </a:endParaRPr>
            </a:p>
          </p:txBody>
        </p:sp>
        <p:sp>
          <p:nvSpPr>
            <p:cNvPr id="13" name="Freeform 3062"/>
            <p:cNvSpPr>
              <a:spLocks/>
            </p:cNvSpPr>
            <p:nvPr/>
          </p:nvSpPr>
          <p:spPr bwMode="auto">
            <a:xfrm>
              <a:off x="3406870" y="5199969"/>
              <a:ext cx="163227" cy="170134"/>
            </a:xfrm>
            <a:custGeom>
              <a:avLst/>
              <a:gdLst/>
              <a:ahLst/>
              <a:cxnLst>
                <a:cxn ang="0">
                  <a:pos x="82" y="94"/>
                </a:cxn>
                <a:cxn ang="0">
                  <a:pos x="66" y="114"/>
                </a:cxn>
                <a:cxn ang="0">
                  <a:pos x="20" y="84"/>
                </a:cxn>
                <a:cxn ang="0">
                  <a:pos x="0" y="60"/>
                </a:cxn>
                <a:cxn ang="0">
                  <a:pos x="0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36" y="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60" y="14"/>
                </a:cxn>
                <a:cxn ang="0">
                  <a:pos x="60" y="14"/>
                </a:cxn>
                <a:cxn ang="0">
                  <a:pos x="78" y="24"/>
                </a:cxn>
                <a:cxn ang="0">
                  <a:pos x="90" y="28"/>
                </a:cxn>
                <a:cxn ang="0">
                  <a:pos x="104" y="32"/>
                </a:cxn>
                <a:cxn ang="0">
                  <a:pos x="108" y="34"/>
                </a:cxn>
                <a:cxn ang="0">
                  <a:pos x="110" y="36"/>
                </a:cxn>
                <a:cxn ang="0">
                  <a:pos x="110" y="44"/>
                </a:cxn>
                <a:cxn ang="0">
                  <a:pos x="110" y="44"/>
                </a:cxn>
                <a:cxn ang="0">
                  <a:pos x="110" y="64"/>
                </a:cxn>
                <a:cxn ang="0">
                  <a:pos x="110" y="94"/>
                </a:cxn>
                <a:cxn ang="0">
                  <a:pos x="82" y="94"/>
                </a:cxn>
              </a:cxnLst>
              <a:rect l="0" t="0" r="r" b="b"/>
              <a:pathLst>
                <a:path w="110" h="114">
                  <a:moveTo>
                    <a:pt x="82" y="94"/>
                  </a:moveTo>
                  <a:lnTo>
                    <a:pt x="66" y="114"/>
                  </a:lnTo>
                  <a:lnTo>
                    <a:pt x="20" y="84"/>
                  </a:lnTo>
                  <a:lnTo>
                    <a:pt x="0" y="60"/>
                  </a:lnTo>
                  <a:lnTo>
                    <a:pt x="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8" y="24"/>
                  </a:lnTo>
                  <a:lnTo>
                    <a:pt x="90" y="28"/>
                  </a:lnTo>
                  <a:lnTo>
                    <a:pt x="104" y="32"/>
                  </a:lnTo>
                  <a:lnTo>
                    <a:pt x="108" y="34"/>
                  </a:lnTo>
                  <a:lnTo>
                    <a:pt x="110" y="3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0" y="64"/>
                  </a:lnTo>
                  <a:lnTo>
                    <a:pt x="110" y="94"/>
                  </a:lnTo>
                  <a:lnTo>
                    <a:pt x="82" y="94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171717"/>
                </a:solidFill>
                <a:latin typeface="+mn-lt"/>
                <a:ea typeface="ＭＳ Ｐゴシック" pitchFamily="-97" charset="-128"/>
              </a:endParaRPr>
            </a:p>
          </p:txBody>
        </p:sp>
        <p:sp>
          <p:nvSpPr>
            <p:cNvPr id="14" name="Freeform 3063"/>
            <p:cNvSpPr>
              <a:spLocks/>
            </p:cNvSpPr>
            <p:nvPr/>
          </p:nvSpPr>
          <p:spPr bwMode="auto">
            <a:xfrm>
              <a:off x="3713594" y="5316377"/>
              <a:ext cx="182959" cy="123570"/>
            </a:xfrm>
            <a:custGeom>
              <a:avLst/>
              <a:gdLst/>
              <a:ahLst/>
              <a:cxnLst>
                <a:cxn ang="0">
                  <a:pos x="122" y="82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82" y="74"/>
                </a:cxn>
                <a:cxn ang="0">
                  <a:pos x="66" y="78"/>
                </a:cxn>
                <a:cxn ang="0">
                  <a:pos x="66" y="78"/>
                </a:cxn>
                <a:cxn ang="0">
                  <a:pos x="40" y="82"/>
                </a:cxn>
                <a:cxn ang="0">
                  <a:pos x="0" y="5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8" y="0"/>
                </a:cxn>
                <a:cxn ang="0">
                  <a:pos x="30" y="2"/>
                </a:cxn>
                <a:cxn ang="0">
                  <a:pos x="46" y="6"/>
                </a:cxn>
                <a:cxn ang="0">
                  <a:pos x="46" y="6"/>
                </a:cxn>
                <a:cxn ang="0">
                  <a:pos x="70" y="16"/>
                </a:cxn>
                <a:cxn ang="0">
                  <a:pos x="74" y="16"/>
                </a:cxn>
                <a:cxn ang="0">
                  <a:pos x="74" y="14"/>
                </a:cxn>
                <a:cxn ang="0">
                  <a:pos x="70" y="10"/>
                </a:cxn>
                <a:cxn ang="0">
                  <a:pos x="66" y="6"/>
                </a:cxn>
                <a:cxn ang="0">
                  <a:pos x="96" y="28"/>
                </a:cxn>
                <a:cxn ang="0">
                  <a:pos x="106" y="52"/>
                </a:cxn>
                <a:cxn ang="0">
                  <a:pos x="122" y="82"/>
                </a:cxn>
              </a:cxnLst>
              <a:rect l="0" t="0" r="r" b="b"/>
              <a:pathLst>
                <a:path w="122" h="82">
                  <a:moveTo>
                    <a:pt x="122" y="82"/>
                  </a:moveTo>
                  <a:lnTo>
                    <a:pt x="80" y="72"/>
                  </a:lnTo>
                  <a:lnTo>
                    <a:pt x="80" y="72"/>
                  </a:lnTo>
                  <a:lnTo>
                    <a:pt x="82" y="74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0" y="82"/>
                  </a:lnTo>
                  <a:lnTo>
                    <a:pt x="0" y="5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30" y="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0" y="10"/>
                  </a:lnTo>
                  <a:lnTo>
                    <a:pt x="66" y="6"/>
                  </a:lnTo>
                  <a:lnTo>
                    <a:pt x="96" y="28"/>
                  </a:lnTo>
                  <a:lnTo>
                    <a:pt x="106" y="52"/>
                  </a:lnTo>
                  <a:lnTo>
                    <a:pt x="122" y="82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171717"/>
                </a:solidFill>
                <a:latin typeface="+mn-lt"/>
                <a:ea typeface="ＭＳ Ｐゴシック" pitchFamily="-97" charset="-128"/>
              </a:endParaRPr>
            </a:p>
          </p:txBody>
        </p:sp>
        <p:sp>
          <p:nvSpPr>
            <p:cNvPr id="15" name="Freeform 3064"/>
            <p:cNvSpPr>
              <a:spLocks/>
            </p:cNvSpPr>
            <p:nvPr/>
          </p:nvSpPr>
          <p:spPr bwMode="auto">
            <a:xfrm>
              <a:off x="4239152" y="5529491"/>
              <a:ext cx="242150" cy="166553"/>
            </a:xfrm>
            <a:custGeom>
              <a:avLst/>
              <a:gdLst/>
              <a:ahLst/>
              <a:cxnLst>
                <a:cxn ang="0">
                  <a:pos x="162" y="66"/>
                </a:cxn>
                <a:cxn ang="0">
                  <a:pos x="106" y="92"/>
                </a:cxn>
                <a:cxn ang="0">
                  <a:pos x="86" y="112"/>
                </a:cxn>
                <a:cxn ang="0">
                  <a:pos x="52" y="112"/>
                </a:cxn>
                <a:cxn ang="0">
                  <a:pos x="36" y="62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36" y="6"/>
                </a:cxn>
                <a:cxn ang="0">
                  <a:pos x="76" y="42"/>
                </a:cxn>
                <a:cxn ang="0">
                  <a:pos x="146" y="46"/>
                </a:cxn>
                <a:cxn ang="0">
                  <a:pos x="162" y="66"/>
                </a:cxn>
              </a:cxnLst>
              <a:rect l="0" t="0" r="r" b="b"/>
              <a:pathLst>
                <a:path w="162" h="112">
                  <a:moveTo>
                    <a:pt x="162" y="66"/>
                  </a:moveTo>
                  <a:lnTo>
                    <a:pt x="106" y="92"/>
                  </a:lnTo>
                  <a:lnTo>
                    <a:pt x="86" y="112"/>
                  </a:lnTo>
                  <a:lnTo>
                    <a:pt x="52" y="112"/>
                  </a:lnTo>
                  <a:lnTo>
                    <a:pt x="36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6" y="6"/>
                  </a:lnTo>
                  <a:lnTo>
                    <a:pt x="76" y="42"/>
                  </a:lnTo>
                  <a:lnTo>
                    <a:pt x="146" y="46"/>
                  </a:lnTo>
                  <a:lnTo>
                    <a:pt x="162" y="66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171717"/>
                </a:solidFill>
                <a:latin typeface="+mn-lt"/>
                <a:ea typeface="ＭＳ Ｐゴシック" pitchFamily="-97" charset="-128"/>
              </a:endParaRPr>
            </a:p>
          </p:txBody>
        </p:sp>
        <p:sp>
          <p:nvSpPr>
            <p:cNvPr id="16" name="Freeform 3065"/>
            <p:cNvSpPr>
              <a:spLocks/>
            </p:cNvSpPr>
            <p:nvPr/>
          </p:nvSpPr>
          <p:spPr bwMode="auto">
            <a:xfrm>
              <a:off x="4113592" y="5552773"/>
              <a:ext cx="80716" cy="89544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30" y="6"/>
                </a:cxn>
                <a:cxn ang="0">
                  <a:pos x="50" y="26"/>
                </a:cxn>
                <a:cxn ang="0">
                  <a:pos x="54" y="46"/>
                </a:cxn>
                <a:cxn ang="0">
                  <a:pos x="30" y="60"/>
                </a:cxn>
              </a:cxnLst>
              <a:rect l="0" t="0" r="r" b="b"/>
              <a:pathLst>
                <a:path w="54" h="60">
                  <a:moveTo>
                    <a:pt x="30" y="6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0" y="26"/>
                  </a:lnTo>
                  <a:lnTo>
                    <a:pt x="54" y="46"/>
                  </a:lnTo>
                  <a:lnTo>
                    <a:pt x="30" y="6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171717"/>
                </a:solidFill>
                <a:latin typeface="+mn-lt"/>
                <a:ea typeface="ＭＳ Ｐゴシック" pitchFamily="-97" charset="-128"/>
              </a:endParaRPr>
            </a:p>
          </p:txBody>
        </p:sp>
        <p:sp>
          <p:nvSpPr>
            <p:cNvPr id="17" name="Freeform 3066"/>
            <p:cNvSpPr>
              <a:spLocks/>
            </p:cNvSpPr>
            <p:nvPr/>
          </p:nvSpPr>
          <p:spPr bwMode="auto">
            <a:xfrm>
              <a:off x="3986238" y="5448902"/>
              <a:ext cx="231389" cy="64472"/>
            </a:xfrm>
            <a:custGeom>
              <a:avLst/>
              <a:gdLst/>
              <a:ahLst/>
              <a:cxnLst>
                <a:cxn ang="0">
                  <a:pos x="156" y="20"/>
                </a:cxn>
                <a:cxn ang="0">
                  <a:pos x="130" y="44"/>
                </a:cxn>
                <a:cxn ang="0">
                  <a:pos x="106" y="44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80" y="36"/>
                </a:cxn>
                <a:cxn ang="0">
                  <a:pos x="78" y="36"/>
                </a:cxn>
                <a:cxn ang="0">
                  <a:pos x="72" y="36"/>
                </a:cxn>
                <a:cxn ang="0">
                  <a:pos x="54" y="34"/>
                </a:cxn>
                <a:cxn ang="0">
                  <a:pos x="54" y="34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16" y="24"/>
                </a:cxn>
                <a:cxn ang="0">
                  <a:pos x="10" y="18"/>
                </a:cxn>
                <a:cxn ang="0">
                  <a:pos x="4" y="12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70" y="2"/>
                </a:cxn>
                <a:cxn ang="0">
                  <a:pos x="78" y="2"/>
                </a:cxn>
                <a:cxn ang="0">
                  <a:pos x="70" y="0"/>
                </a:cxn>
                <a:cxn ang="0">
                  <a:pos x="106" y="4"/>
                </a:cxn>
                <a:cxn ang="0">
                  <a:pos x="156" y="20"/>
                </a:cxn>
              </a:cxnLst>
              <a:rect l="0" t="0" r="r" b="b"/>
              <a:pathLst>
                <a:path w="156" h="44">
                  <a:moveTo>
                    <a:pt x="156" y="20"/>
                  </a:moveTo>
                  <a:lnTo>
                    <a:pt x="130" y="44"/>
                  </a:lnTo>
                  <a:lnTo>
                    <a:pt x="106" y="4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6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6" y="24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70" y="2"/>
                  </a:lnTo>
                  <a:lnTo>
                    <a:pt x="78" y="2"/>
                  </a:lnTo>
                  <a:lnTo>
                    <a:pt x="70" y="0"/>
                  </a:lnTo>
                  <a:lnTo>
                    <a:pt x="106" y="4"/>
                  </a:lnTo>
                  <a:lnTo>
                    <a:pt x="156" y="2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171717"/>
                </a:solidFill>
                <a:latin typeface="+mn-lt"/>
                <a:ea typeface="ＭＳ Ｐゴシック" pitchFamily="-97" charset="-128"/>
              </a:endParaRPr>
            </a:p>
          </p:txBody>
        </p:sp>
        <p:sp>
          <p:nvSpPr>
            <p:cNvPr id="18" name="Freeform 3067"/>
            <p:cNvSpPr>
              <a:spLocks/>
            </p:cNvSpPr>
            <p:nvPr/>
          </p:nvSpPr>
          <p:spPr bwMode="auto">
            <a:xfrm>
              <a:off x="4502827" y="5633362"/>
              <a:ext cx="369504" cy="479956"/>
            </a:xfrm>
            <a:custGeom>
              <a:avLst/>
              <a:gdLst/>
              <a:ahLst/>
              <a:cxnLst>
                <a:cxn ang="0">
                  <a:pos x="242" y="216"/>
                </a:cxn>
                <a:cxn ang="0">
                  <a:pos x="208" y="236"/>
                </a:cxn>
                <a:cxn ang="0">
                  <a:pos x="188" y="246"/>
                </a:cxn>
                <a:cxn ang="0">
                  <a:pos x="168" y="268"/>
                </a:cxn>
                <a:cxn ang="0">
                  <a:pos x="92" y="272"/>
                </a:cxn>
                <a:cxn ang="0">
                  <a:pos x="76" y="292"/>
                </a:cxn>
                <a:cxn ang="0">
                  <a:pos x="72" y="312"/>
                </a:cxn>
                <a:cxn ang="0">
                  <a:pos x="42" y="322"/>
                </a:cxn>
                <a:cxn ang="0">
                  <a:pos x="16" y="292"/>
                </a:cxn>
                <a:cxn ang="0">
                  <a:pos x="26" y="256"/>
                </a:cxn>
                <a:cxn ang="0">
                  <a:pos x="36" y="226"/>
                </a:cxn>
                <a:cxn ang="0">
                  <a:pos x="36" y="202"/>
                </a:cxn>
                <a:cxn ang="0">
                  <a:pos x="16" y="152"/>
                </a:cxn>
                <a:cxn ang="0">
                  <a:pos x="0" y="110"/>
                </a:cxn>
                <a:cxn ang="0">
                  <a:pos x="10" y="76"/>
                </a:cxn>
                <a:cxn ang="0">
                  <a:pos x="36" y="56"/>
                </a:cxn>
                <a:cxn ang="0">
                  <a:pos x="36" y="30"/>
                </a:cxn>
                <a:cxn ang="0">
                  <a:pos x="42" y="6"/>
                </a:cxn>
                <a:cxn ang="0">
                  <a:pos x="92" y="0"/>
                </a:cxn>
                <a:cxn ang="0">
                  <a:pos x="158" y="60"/>
                </a:cxn>
                <a:cxn ang="0">
                  <a:pos x="232" y="76"/>
                </a:cxn>
                <a:cxn ang="0">
                  <a:pos x="232" y="76"/>
                </a:cxn>
                <a:cxn ang="0">
                  <a:pos x="232" y="110"/>
                </a:cxn>
                <a:cxn ang="0">
                  <a:pos x="232" y="110"/>
                </a:cxn>
                <a:cxn ang="0">
                  <a:pos x="230" y="122"/>
                </a:cxn>
                <a:cxn ang="0">
                  <a:pos x="228" y="132"/>
                </a:cxn>
                <a:cxn ang="0">
                  <a:pos x="228" y="138"/>
                </a:cxn>
                <a:cxn ang="0">
                  <a:pos x="228" y="144"/>
                </a:cxn>
                <a:cxn ang="0">
                  <a:pos x="232" y="152"/>
                </a:cxn>
                <a:cxn ang="0">
                  <a:pos x="238" y="162"/>
                </a:cxn>
                <a:cxn ang="0">
                  <a:pos x="238" y="162"/>
                </a:cxn>
                <a:cxn ang="0">
                  <a:pos x="244" y="170"/>
                </a:cxn>
                <a:cxn ang="0">
                  <a:pos x="246" y="180"/>
                </a:cxn>
                <a:cxn ang="0">
                  <a:pos x="248" y="190"/>
                </a:cxn>
                <a:cxn ang="0">
                  <a:pos x="248" y="198"/>
                </a:cxn>
                <a:cxn ang="0">
                  <a:pos x="244" y="212"/>
                </a:cxn>
                <a:cxn ang="0">
                  <a:pos x="242" y="216"/>
                </a:cxn>
                <a:cxn ang="0">
                  <a:pos x="242" y="216"/>
                </a:cxn>
              </a:cxnLst>
              <a:rect l="0" t="0" r="r" b="b"/>
              <a:pathLst>
                <a:path w="248" h="322">
                  <a:moveTo>
                    <a:pt x="242" y="216"/>
                  </a:moveTo>
                  <a:lnTo>
                    <a:pt x="208" y="236"/>
                  </a:lnTo>
                  <a:lnTo>
                    <a:pt x="188" y="246"/>
                  </a:lnTo>
                  <a:lnTo>
                    <a:pt x="168" y="268"/>
                  </a:lnTo>
                  <a:lnTo>
                    <a:pt x="92" y="272"/>
                  </a:lnTo>
                  <a:lnTo>
                    <a:pt x="76" y="292"/>
                  </a:lnTo>
                  <a:lnTo>
                    <a:pt x="72" y="312"/>
                  </a:lnTo>
                  <a:lnTo>
                    <a:pt x="42" y="322"/>
                  </a:lnTo>
                  <a:lnTo>
                    <a:pt x="16" y="292"/>
                  </a:lnTo>
                  <a:lnTo>
                    <a:pt x="26" y="256"/>
                  </a:lnTo>
                  <a:lnTo>
                    <a:pt x="36" y="226"/>
                  </a:lnTo>
                  <a:lnTo>
                    <a:pt x="36" y="202"/>
                  </a:lnTo>
                  <a:lnTo>
                    <a:pt x="16" y="152"/>
                  </a:lnTo>
                  <a:lnTo>
                    <a:pt x="0" y="110"/>
                  </a:lnTo>
                  <a:lnTo>
                    <a:pt x="10" y="76"/>
                  </a:lnTo>
                  <a:lnTo>
                    <a:pt x="36" y="56"/>
                  </a:lnTo>
                  <a:lnTo>
                    <a:pt x="36" y="30"/>
                  </a:lnTo>
                  <a:lnTo>
                    <a:pt x="42" y="6"/>
                  </a:lnTo>
                  <a:lnTo>
                    <a:pt x="92" y="0"/>
                  </a:lnTo>
                  <a:lnTo>
                    <a:pt x="158" y="60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2" y="110"/>
                  </a:lnTo>
                  <a:lnTo>
                    <a:pt x="232" y="110"/>
                  </a:lnTo>
                  <a:lnTo>
                    <a:pt x="230" y="122"/>
                  </a:lnTo>
                  <a:lnTo>
                    <a:pt x="228" y="132"/>
                  </a:lnTo>
                  <a:lnTo>
                    <a:pt x="228" y="138"/>
                  </a:lnTo>
                  <a:lnTo>
                    <a:pt x="228" y="144"/>
                  </a:lnTo>
                  <a:lnTo>
                    <a:pt x="232" y="15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44" y="170"/>
                  </a:lnTo>
                  <a:lnTo>
                    <a:pt x="246" y="180"/>
                  </a:lnTo>
                  <a:lnTo>
                    <a:pt x="248" y="190"/>
                  </a:lnTo>
                  <a:lnTo>
                    <a:pt x="248" y="198"/>
                  </a:lnTo>
                  <a:lnTo>
                    <a:pt x="244" y="212"/>
                  </a:lnTo>
                  <a:lnTo>
                    <a:pt x="242" y="216"/>
                  </a:lnTo>
                  <a:lnTo>
                    <a:pt x="242" y="216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171717"/>
                </a:solidFill>
                <a:latin typeface="+mn-lt"/>
                <a:ea typeface="ＭＳ Ｐゴシック" pitchFamily="-97" charset="-128"/>
              </a:endParaRPr>
            </a:p>
          </p:txBody>
        </p:sp>
      </p:grpSp>
      <p:sp>
        <p:nvSpPr>
          <p:cNvPr id="19" name="Freeform 227"/>
          <p:cNvSpPr>
            <a:spLocks/>
          </p:cNvSpPr>
          <p:nvPr/>
        </p:nvSpPr>
        <p:spPr bwMode="auto">
          <a:xfrm>
            <a:off x="7296150" y="2591174"/>
            <a:ext cx="868363" cy="652463"/>
          </a:xfrm>
          <a:custGeom>
            <a:avLst/>
            <a:gdLst/>
            <a:ahLst/>
            <a:cxnLst>
              <a:cxn ang="0">
                <a:pos x="0" y="552"/>
              </a:cxn>
              <a:cxn ang="0">
                <a:pos x="21" y="539"/>
              </a:cxn>
              <a:cxn ang="0">
                <a:pos x="62" y="515"/>
              </a:cxn>
              <a:cxn ang="0">
                <a:pos x="80" y="501"/>
              </a:cxn>
              <a:cxn ang="0">
                <a:pos x="301" y="440"/>
              </a:cxn>
              <a:cxn ang="0">
                <a:pos x="518" y="377"/>
              </a:cxn>
              <a:cxn ang="0">
                <a:pos x="729" y="315"/>
              </a:cxn>
              <a:cxn ang="0">
                <a:pos x="935" y="253"/>
              </a:cxn>
              <a:cxn ang="0">
                <a:pos x="1134" y="189"/>
              </a:cxn>
              <a:cxn ang="0">
                <a:pos x="1330" y="127"/>
              </a:cxn>
              <a:cxn ang="0">
                <a:pos x="1521" y="63"/>
              </a:cxn>
              <a:cxn ang="0">
                <a:pos x="1707" y="0"/>
              </a:cxn>
              <a:cxn ang="0">
                <a:pos x="1745" y="11"/>
              </a:cxn>
              <a:cxn ang="0">
                <a:pos x="1777" y="20"/>
              </a:cxn>
              <a:cxn ang="0">
                <a:pos x="1807" y="30"/>
              </a:cxn>
              <a:cxn ang="0">
                <a:pos x="1816" y="38"/>
              </a:cxn>
              <a:cxn ang="0">
                <a:pos x="1823" y="47"/>
              </a:cxn>
              <a:cxn ang="0">
                <a:pos x="1833" y="68"/>
              </a:cxn>
              <a:cxn ang="0">
                <a:pos x="1861" y="105"/>
              </a:cxn>
              <a:cxn ang="0">
                <a:pos x="1875" y="138"/>
              </a:cxn>
              <a:cxn ang="0">
                <a:pos x="1884" y="154"/>
              </a:cxn>
              <a:cxn ang="0">
                <a:pos x="1895" y="169"/>
              </a:cxn>
              <a:cxn ang="0">
                <a:pos x="1907" y="178"/>
              </a:cxn>
              <a:cxn ang="0">
                <a:pos x="1918" y="184"/>
              </a:cxn>
              <a:cxn ang="0">
                <a:pos x="1945" y="190"/>
              </a:cxn>
              <a:cxn ang="0">
                <a:pos x="1973" y="194"/>
              </a:cxn>
              <a:cxn ang="0">
                <a:pos x="2002" y="203"/>
              </a:cxn>
              <a:cxn ang="0">
                <a:pos x="1993" y="236"/>
              </a:cxn>
              <a:cxn ang="0">
                <a:pos x="1978" y="296"/>
              </a:cxn>
              <a:cxn ang="0">
                <a:pos x="1955" y="355"/>
              </a:cxn>
              <a:cxn ang="0">
                <a:pos x="1937" y="389"/>
              </a:cxn>
              <a:cxn ang="0">
                <a:pos x="1931" y="413"/>
              </a:cxn>
              <a:cxn ang="0">
                <a:pos x="1931" y="439"/>
              </a:cxn>
              <a:cxn ang="0">
                <a:pos x="1936" y="455"/>
              </a:cxn>
              <a:cxn ang="0">
                <a:pos x="1945" y="470"/>
              </a:cxn>
              <a:cxn ang="0">
                <a:pos x="1950" y="487"/>
              </a:cxn>
              <a:cxn ang="0">
                <a:pos x="1951" y="512"/>
              </a:cxn>
              <a:cxn ang="0">
                <a:pos x="1949" y="539"/>
              </a:cxn>
              <a:cxn ang="0">
                <a:pos x="1940" y="566"/>
              </a:cxn>
              <a:cxn ang="0">
                <a:pos x="1940" y="585"/>
              </a:cxn>
              <a:cxn ang="0">
                <a:pos x="1947" y="596"/>
              </a:cxn>
              <a:cxn ang="0">
                <a:pos x="1954" y="605"/>
              </a:cxn>
              <a:cxn ang="0">
                <a:pos x="1966" y="615"/>
              </a:cxn>
              <a:cxn ang="0">
                <a:pos x="1989" y="629"/>
              </a:cxn>
              <a:cxn ang="0">
                <a:pos x="2013" y="643"/>
              </a:cxn>
              <a:cxn ang="0">
                <a:pos x="2040" y="659"/>
              </a:cxn>
              <a:cxn ang="0">
                <a:pos x="2063" y="676"/>
              </a:cxn>
              <a:cxn ang="0">
                <a:pos x="2091" y="690"/>
              </a:cxn>
              <a:cxn ang="0">
                <a:pos x="2111" y="699"/>
              </a:cxn>
              <a:cxn ang="0">
                <a:pos x="2119" y="709"/>
              </a:cxn>
              <a:cxn ang="0">
                <a:pos x="2116" y="735"/>
              </a:cxn>
              <a:cxn ang="0">
                <a:pos x="2108" y="771"/>
              </a:cxn>
              <a:cxn ang="0">
                <a:pos x="2100" y="800"/>
              </a:cxn>
              <a:cxn ang="0">
                <a:pos x="2088" y="838"/>
              </a:cxn>
              <a:cxn ang="0">
                <a:pos x="2076" y="876"/>
              </a:cxn>
              <a:cxn ang="0">
                <a:pos x="2052" y="931"/>
              </a:cxn>
              <a:cxn ang="0">
                <a:pos x="2026" y="983"/>
              </a:cxn>
              <a:cxn ang="0">
                <a:pos x="2011" y="1007"/>
              </a:cxn>
              <a:cxn ang="0">
                <a:pos x="1999" y="1034"/>
              </a:cxn>
              <a:cxn ang="0">
                <a:pos x="1996" y="1048"/>
              </a:cxn>
              <a:cxn ang="0">
                <a:pos x="614" y="1487"/>
              </a:cxn>
              <a:cxn ang="0">
                <a:pos x="244" y="1599"/>
              </a:cxn>
            </a:cxnLst>
            <a:rect l="0" t="0" r="r" b="b"/>
            <a:pathLst>
              <a:path w="2120" h="1599">
                <a:moveTo>
                  <a:pt x="132" y="1136"/>
                </a:moveTo>
                <a:lnTo>
                  <a:pt x="0" y="552"/>
                </a:lnTo>
                <a:lnTo>
                  <a:pt x="0" y="552"/>
                </a:lnTo>
                <a:lnTo>
                  <a:pt x="21" y="539"/>
                </a:lnTo>
                <a:lnTo>
                  <a:pt x="43" y="528"/>
                </a:lnTo>
                <a:lnTo>
                  <a:pt x="62" y="515"/>
                </a:lnTo>
                <a:lnTo>
                  <a:pt x="80" y="501"/>
                </a:lnTo>
                <a:lnTo>
                  <a:pt x="80" y="501"/>
                </a:lnTo>
                <a:lnTo>
                  <a:pt x="191" y="470"/>
                </a:lnTo>
                <a:lnTo>
                  <a:pt x="301" y="440"/>
                </a:lnTo>
                <a:lnTo>
                  <a:pt x="409" y="408"/>
                </a:lnTo>
                <a:lnTo>
                  <a:pt x="518" y="377"/>
                </a:lnTo>
                <a:lnTo>
                  <a:pt x="623" y="346"/>
                </a:lnTo>
                <a:lnTo>
                  <a:pt x="729" y="315"/>
                </a:lnTo>
                <a:lnTo>
                  <a:pt x="832" y="283"/>
                </a:lnTo>
                <a:lnTo>
                  <a:pt x="935" y="253"/>
                </a:lnTo>
                <a:lnTo>
                  <a:pt x="1035" y="221"/>
                </a:lnTo>
                <a:lnTo>
                  <a:pt x="1134" y="189"/>
                </a:lnTo>
                <a:lnTo>
                  <a:pt x="1234" y="159"/>
                </a:lnTo>
                <a:lnTo>
                  <a:pt x="1330" y="127"/>
                </a:lnTo>
                <a:lnTo>
                  <a:pt x="1427" y="95"/>
                </a:lnTo>
                <a:lnTo>
                  <a:pt x="1521" y="63"/>
                </a:lnTo>
                <a:lnTo>
                  <a:pt x="1615" y="31"/>
                </a:lnTo>
                <a:lnTo>
                  <a:pt x="1707" y="0"/>
                </a:lnTo>
                <a:lnTo>
                  <a:pt x="1726" y="5"/>
                </a:lnTo>
                <a:lnTo>
                  <a:pt x="1745" y="11"/>
                </a:lnTo>
                <a:lnTo>
                  <a:pt x="1762" y="16"/>
                </a:lnTo>
                <a:lnTo>
                  <a:pt x="1777" y="20"/>
                </a:lnTo>
                <a:lnTo>
                  <a:pt x="1792" y="24"/>
                </a:lnTo>
                <a:lnTo>
                  <a:pt x="1807" y="30"/>
                </a:lnTo>
                <a:lnTo>
                  <a:pt x="1812" y="34"/>
                </a:lnTo>
                <a:lnTo>
                  <a:pt x="1816" y="38"/>
                </a:lnTo>
                <a:lnTo>
                  <a:pt x="1819" y="42"/>
                </a:lnTo>
                <a:lnTo>
                  <a:pt x="1823" y="47"/>
                </a:lnTo>
                <a:lnTo>
                  <a:pt x="1826" y="57"/>
                </a:lnTo>
                <a:lnTo>
                  <a:pt x="1833" y="68"/>
                </a:lnTo>
                <a:lnTo>
                  <a:pt x="1847" y="86"/>
                </a:lnTo>
                <a:lnTo>
                  <a:pt x="1861" y="105"/>
                </a:lnTo>
                <a:lnTo>
                  <a:pt x="1868" y="123"/>
                </a:lnTo>
                <a:lnTo>
                  <a:pt x="1875" y="138"/>
                </a:lnTo>
                <a:lnTo>
                  <a:pt x="1879" y="146"/>
                </a:lnTo>
                <a:lnTo>
                  <a:pt x="1884" y="154"/>
                </a:lnTo>
                <a:lnTo>
                  <a:pt x="1889" y="161"/>
                </a:lnTo>
                <a:lnTo>
                  <a:pt x="1895" y="169"/>
                </a:lnTo>
                <a:lnTo>
                  <a:pt x="1900" y="173"/>
                </a:lnTo>
                <a:lnTo>
                  <a:pt x="1907" y="178"/>
                </a:lnTo>
                <a:lnTo>
                  <a:pt x="1912" y="180"/>
                </a:lnTo>
                <a:lnTo>
                  <a:pt x="1918" y="184"/>
                </a:lnTo>
                <a:lnTo>
                  <a:pt x="1932" y="188"/>
                </a:lnTo>
                <a:lnTo>
                  <a:pt x="1945" y="190"/>
                </a:lnTo>
                <a:lnTo>
                  <a:pt x="1959" y="193"/>
                </a:lnTo>
                <a:lnTo>
                  <a:pt x="1973" y="194"/>
                </a:lnTo>
                <a:lnTo>
                  <a:pt x="1987" y="198"/>
                </a:lnTo>
                <a:lnTo>
                  <a:pt x="2002" y="203"/>
                </a:lnTo>
                <a:lnTo>
                  <a:pt x="2002" y="203"/>
                </a:lnTo>
                <a:lnTo>
                  <a:pt x="1993" y="236"/>
                </a:lnTo>
                <a:lnTo>
                  <a:pt x="1987" y="266"/>
                </a:lnTo>
                <a:lnTo>
                  <a:pt x="1978" y="296"/>
                </a:lnTo>
                <a:lnTo>
                  <a:pt x="1966" y="328"/>
                </a:lnTo>
                <a:lnTo>
                  <a:pt x="1955" y="355"/>
                </a:lnTo>
                <a:lnTo>
                  <a:pt x="1943" y="377"/>
                </a:lnTo>
                <a:lnTo>
                  <a:pt x="1937" y="389"/>
                </a:lnTo>
                <a:lnTo>
                  <a:pt x="1933" y="400"/>
                </a:lnTo>
                <a:lnTo>
                  <a:pt x="1931" y="413"/>
                </a:lnTo>
                <a:lnTo>
                  <a:pt x="1929" y="428"/>
                </a:lnTo>
                <a:lnTo>
                  <a:pt x="1931" y="439"/>
                </a:lnTo>
                <a:lnTo>
                  <a:pt x="1933" y="447"/>
                </a:lnTo>
                <a:lnTo>
                  <a:pt x="1936" y="455"/>
                </a:lnTo>
                <a:lnTo>
                  <a:pt x="1941" y="463"/>
                </a:lnTo>
                <a:lnTo>
                  <a:pt x="1945" y="470"/>
                </a:lnTo>
                <a:lnTo>
                  <a:pt x="1947" y="478"/>
                </a:lnTo>
                <a:lnTo>
                  <a:pt x="1950" y="487"/>
                </a:lnTo>
                <a:lnTo>
                  <a:pt x="1951" y="497"/>
                </a:lnTo>
                <a:lnTo>
                  <a:pt x="1951" y="512"/>
                </a:lnTo>
                <a:lnTo>
                  <a:pt x="1950" y="525"/>
                </a:lnTo>
                <a:lnTo>
                  <a:pt x="1949" y="539"/>
                </a:lnTo>
                <a:lnTo>
                  <a:pt x="1945" y="553"/>
                </a:lnTo>
                <a:lnTo>
                  <a:pt x="1940" y="566"/>
                </a:lnTo>
                <a:lnTo>
                  <a:pt x="1936" y="578"/>
                </a:lnTo>
                <a:lnTo>
                  <a:pt x="1940" y="585"/>
                </a:lnTo>
                <a:lnTo>
                  <a:pt x="1945" y="591"/>
                </a:lnTo>
                <a:lnTo>
                  <a:pt x="1947" y="596"/>
                </a:lnTo>
                <a:lnTo>
                  <a:pt x="1951" y="601"/>
                </a:lnTo>
                <a:lnTo>
                  <a:pt x="1954" y="605"/>
                </a:lnTo>
                <a:lnTo>
                  <a:pt x="1957" y="609"/>
                </a:lnTo>
                <a:lnTo>
                  <a:pt x="1966" y="615"/>
                </a:lnTo>
                <a:lnTo>
                  <a:pt x="1977" y="622"/>
                </a:lnTo>
                <a:lnTo>
                  <a:pt x="1989" y="629"/>
                </a:lnTo>
                <a:lnTo>
                  <a:pt x="2001" y="637"/>
                </a:lnTo>
                <a:lnTo>
                  <a:pt x="2013" y="643"/>
                </a:lnTo>
                <a:lnTo>
                  <a:pt x="2026" y="651"/>
                </a:lnTo>
                <a:lnTo>
                  <a:pt x="2040" y="659"/>
                </a:lnTo>
                <a:lnTo>
                  <a:pt x="2052" y="668"/>
                </a:lnTo>
                <a:lnTo>
                  <a:pt x="2063" y="676"/>
                </a:lnTo>
                <a:lnTo>
                  <a:pt x="2077" y="685"/>
                </a:lnTo>
                <a:lnTo>
                  <a:pt x="2091" y="690"/>
                </a:lnTo>
                <a:lnTo>
                  <a:pt x="2105" y="697"/>
                </a:lnTo>
                <a:lnTo>
                  <a:pt x="2111" y="699"/>
                </a:lnTo>
                <a:lnTo>
                  <a:pt x="2116" y="703"/>
                </a:lnTo>
                <a:lnTo>
                  <a:pt x="2119" y="709"/>
                </a:lnTo>
                <a:lnTo>
                  <a:pt x="2120" y="716"/>
                </a:lnTo>
                <a:lnTo>
                  <a:pt x="2116" y="735"/>
                </a:lnTo>
                <a:lnTo>
                  <a:pt x="2111" y="754"/>
                </a:lnTo>
                <a:lnTo>
                  <a:pt x="2108" y="771"/>
                </a:lnTo>
                <a:lnTo>
                  <a:pt x="2104" y="786"/>
                </a:lnTo>
                <a:lnTo>
                  <a:pt x="2100" y="800"/>
                </a:lnTo>
                <a:lnTo>
                  <a:pt x="2095" y="816"/>
                </a:lnTo>
                <a:lnTo>
                  <a:pt x="2088" y="838"/>
                </a:lnTo>
                <a:lnTo>
                  <a:pt x="2082" y="858"/>
                </a:lnTo>
                <a:lnTo>
                  <a:pt x="2076" y="876"/>
                </a:lnTo>
                <a:lnTo>
                  <a:pt x="2068" y="895"/>
                </a:lnTo>
                <a:lnTo>
                  <a:pt x="2052" y="931"/>
                </a:lnTo>
                <a:lnTo>
                  <a:pt x="2033" y="970"/>
                </a:lnTo>
                <a:lnTo>
                  <a:pt x="2026" y="983"/>
                </a:lnTo>
                <a:lnTo>
                  <a:pt x="2019" y="994"/>
                </a:lnTo>
                <a:lnTo>
                  <a:pt x="2011" y="1007"/>
                </a:lnTo>
                <a:lnTo>
                  <a:pt x="2005" y="1020"/>
                </a:lnTo>
                <a:lnTo>
                  <a:pt x="1999" y="1034"/>
                </a:lnTo>
                <a:lnTo>
                  <a:pt x="1996" y="1048"/>
                </a:lnTo>
                <a:lnTo>
                  <a:pt x="1996" y="1048"/>
                </a:lnTo>
                <a:lnTo>
                  <a:pt x="1863" y="1089"/>
                </a:lnTo>
                <a:lnTo>
                  <a:pt x="614" y="1487"/>
                </a:lnTo>
                <a:lnTo>
                  <a:pt x="614" y="1487"/>
                </a:lnTo>
                <a:lnTo>
                  <a:pt x="244" y="1599"/>
                </a:lnTo>
                <a:lnTo>
                  <a:pt x="132" y="11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086" name="Freeform 228"/>
          <p:cNvSpPr>
            <a:spLocks/>
          </p:cNvSpPr>
          <p:nvPr/>
        </p:nvSpPr>
        <p:spPr bwMode="auto">
          <a:xfrm>
            <a:off x="7296150" y="2591174"/>
            <a:ext cx="868363" cy="652463"/>
          </a:xfrm>
          <a:custGeom>
            <a:avLst/>
            <a:gdLst>
              <a:gd name="T0" fmla="*/ 0 w 2120"/>
              <a:gd name="T1" fmla="*/ 2147483647 h 1599"/>
              <a:gd name="T2" fmla="*/ 2147483647 w 2120"/>
              <a:gd name="T3" fmla="*/ 2147483647 h 1599"/>
              <a:gd name="T4" fmla="*/ 2147483647 w 2120"/>
              <a:gd name="T5" fmla="*/ 2147483647 h 1599"/>
              <a:gd name="T6" fmla="*/ 2147483647 w 2120"/>
              <a:gd name="T7" fmla="*/ 2147483647 h 1599"/>
              <a:gd name="T8" fmla="*/ 2147483647 w 2120"/>
              <a:gd name="T9" fmla="*/ 2147483647 h 1599"/>
              <a:gd name="T10" fmla="*/ 2147483647 w 2120"/>
              <a:gd name="T11" fmla="*/ 2147483647 h 1599"/>
              <a:gd name="T12" fmla="*/ 2147483647 w 2120"/>
              <a:gd name="T13" fmla="*/ 2147483647 h 1599"/>
              <a:gd name="T14" fmla="*/ 2147483647 w 2120"/>
              <a:gd name="T15" fmla="*/ 2147483647 h 1599"/>
              <a:gd name="T16" fmla="*/ 2147483647 w 2120"/>
              <a:gd name="T17" fmla="*/ 2147483647 h 1599"/>
              <a:gd name="T18" fmla="*/ 2147483647 w 2120"/>
              <a:gd name="T19" fmla="*/ 2147483647 h 1599"/>
              <a:gd name="T20" fmla="*/ 2147483647 w 2120"/>
              <a:gd name="T21" fmla="*/ 2147483647 h 1599"/>
              <a:gd name="T22" fmla="*/ 2147483647 w 2120"/>
              <a:gd name="T23" fmla="*/ 0 h 1599"/>
              <a:gd name="T24" fmla="*/ 2147483647 w 2120"/>
              <a:gd name="T25" fmla="*/ 2147483647 h 1599"/>
              <a:gd name="T26" fmla="*/ 2147483647 w 2120"/>
              <a:gd name="T27" fmla="*/ 2147483647 h 1599"/>
              <a:gd name="T28" fmla="*/ 2147483647 w 2120"/>
              <a:gd name="T29" fmla="*/ 2147483647 h 1599"/>
              <a:gd name="T30" fmla="*/ 2147483647 w 2120"/>
              <a:gd name="T31" fmla="*/ 2147483647 h 1599"/>
              <a:gd name="T32" fmla="*/ 2147483647 w 2120"/>
              <a:gd name="T33" fmla="*/ 2147483647 h 1599"/>
              <a:gd name="T34" fmla="*/ 2147483647 w 2120"/>
              <a:gd name="T35" fmla="*/ 2147483647 h 1599"/>
              <a:gd name="T36" fmla="*/ 2147483647 w 2120"/>
              <a:gd name="T37" fmla="*/ 2147483647 h 1599"/>
              <a:gd name="T38" fmla="*/ 2147483647 w 2120"/>
              <a:gd name="T39" fmla="*/ 2147483647 h 1599"/>
              <a:gd name="T40" fmla="*/ 2147483647 w 2120"/>
              <a:gd name="T41" fmla="*/ 2147483647 h 1599"/>
              <a:gd name="T42" fmla="*/ 2147483647 w 2120"/>
              <a:gd name="T43" fmla="*/ 2147483647 h 1599"/>
              <a:gd name="T44" fmla="*/ 2147483647 w 2120"/>
              <a:gd name="T45" fmla="*/ 2147483647 h 1599"/>
              <a:gd name="T46" fmla="*/ 2147483647 w 2120"/>
              <a:gd name="T47" fmla="*/ 2147483647 h 1599"/>
              <a:gd name="T48" fmla="*/ 2147483647 w 2120"/>
              <a:gd name="T49" fmla="*/ 2147483647 h 1599"/>
              <a:gd name="T50" fmla="*/ 2147483647 w 2120"/>
              <a:gd name="T51" fmla="*/ 2147483647 h 1599"/>
              <a:gd name="T52" fmla="*/ 2147483647 w 2120"/>
              <a:gd name="T53" fmla="*/ 2147483647 h 1599"/>
              <a:gd name="T54" fmla="*/ 2147483647 w 2120"/>
              <a:gd name="T55" fmla="*/ 2147483647 h 1599"/>
              <a:gd name="T56" fmla="*/ 2147483647 w 2120"/>
              <a:gd name="T57" fmla="*/ 2147483647 h 1599"/>
              <a:gd name="T58" fmla="*/ 2147483647 w 2120"/>
              <a:gd name="T59" fmla="*/ 2147483647 h 1599"/>
              <a:gd name="T60" fmla="*/ 2147483647 w 2120"/>
              <a:gd name="T61" fmla="*/ 2147483647 h 1599"/>
              <a:gd name="T62" fmla="*/ 2147483647 w 2120"/>
              <a:gd name="T63" fmla="*/ 2147483647 h 1599"/>
              <a:gd name="T64" fmla="*/ 2147483647 w 2120"/>
              <a:gd name="T65" fmla="*/ 2147483647 h 1599"/>
              <a:gd name="T66" fmla="*/ 2147483647 w 2120"/>
              <a:gd name="T67" fmla="*/ 2147483647 h 1599"/>
              <a:gd name="T68" fmla="*/ 2147483647 w 2120"/>
              <a:gd name="T69" fmla="*/ 2147483647 h 1599"/>
              <a:gd name="T70" fmla="*/ 2147483647 w 2120"/>
              <a:gd name="T71" fmla="*/ 2147483647 h 1599"/>
              <a:gd name="T72" fmla="*/ 2147483647 w 2120"/>
              <a:gd name="T73" fmla="*/ 2147483647 h 1599"/>
              <a:gd name="T74" fmla="*/ 2147483647 w 2120"/>
              <a:gd name="T75" fmla="*/ 2147483647 h 1599"/>
              <a:gd name="T76" fmla="*/ 2147483647 w 2120"/>
              <a:gd name="T77" fmla="*/ 2147483647 h 1599"/>
              <a:gd name="T78" fmla="*/ 2147483647 w 2120"/>
              <a:gd name="T79" fmla="*/ 2147483647 h 1599"/>
              <a:gd name="T80" fmla="*/ 2147483647 w 2120"/>
              <a:gd name="T81" fmla="*/ 2147483647 h 1599"/>
              <a:gd name="T82" fmla="*/ 2147483647 w 2120"/>
              <a:gd name="T83" fmla="*/ 2147483647 h 1599"/>
              <a:gd name="T84" fmla="*/ 2147483647 w 2120"/>
              <a:gd name="T85" fmla="*/ 2147483647 h 1599"/>
              <a:gd name="T86" fmla="*/ 2147483647 w 2120"/>
              <a:gd name="T87" fmla="*/ 2147483647 h 1599"/>
              <a:gd name="T88" fmla="*/ 2147483647 w 2120"/>
              <a:gd name="T89" fmla="*/ 2147483647 h 1599"/>
              <a:gd name="T90" fmla="*/ 2147483647 w 2120"/>
              <a:gd name="T91" fmla="*/ 2147483647 h 1599"/>
              <a:gd name="T92" fmla="*/ 2147483647 w 2120"/>
              <a:gd name="T93" fmla="*/ 2147483647 h 1599"/>
              <a:gd name="T94" fmla="*/ 2147483647 w 2120"/>
              <a:gd name="T95" fmla="*/ 2147483647 h 1599"/>
              <a:gd name="T96" fmla="*/ 2147483647 w 2120"/>
              <a:gd name="T97" fmla="*/ 2147483647 h 1599"/>
              <a:gd name="T98" fmla="*/ 2147483647 w 2120"/>
              <a:gd name="T99" fmla="*/ 2147483647 h 1599"/>
              <a:gd name="T100" fmla="*/ 2147483647 w 2120"/>
              <a:gd name="T101" fmla="*/ 2147483647 h 1599"/>
              <a:gd name="T102" fmla="*/ 2147483647 w 2120"/>
              <a:gd name="T103" fmla="*/ 2147483647 h 1599"/>
              <a:gd name="T104" fmla="*/ 2147483647 w 2120"/>
              <a:gd name="T105" fmla="*/ 2147483647 h 1599"/>
              <a:gd name="T106" fmla="*/ 2147483647 w 2120"/>
              <a:gd name="T107" fmla="*/ 2147483647 h 1599"/>
              <a:gd name="T108" fmla="*/ 2147483647 w 2120"/>
              <a:gd name="T109" fmla="*/ 2147483647 h 1599"/>
              <a:gd name="T110" fmla="*/ 2147483647 w 2120"/>
              <a:gd name="T111" fmla="*/ 2147483647 h 1599"/>
              <a:gd name="T112" fmla="*/ 2147483647 w 2120"/>
              <a:gd name="T113" fmla="*/ 2147483647 h 1599"/>
              <a:gd name="T114" fmla="*/ 2147483647 w 2120"/>
              <a:gd name="T115" fmla="*/ 2147483647 h 1599"/>
              <a:gd name="T116" fmla="*/ 2147483647 w 2120"/>
              <a:gd name="T117" fmla="*/ 2147483647 h 1599"/>
              <a:gd name="T118" fmla="*/ 2147483647 w 2120"/>
              <a:gd name="T119" fmla="*/ 2147483647 h 1599"/>
              <a:gd name="T120" fmla="*/ 2147483647 w 2120"/>
              <a:gd name="T121" fmla="*/ 2147483647 h 1599"/>
              <a:gd name="T122" fmla="*/ 2147483647 w 2120"/>
              <a:gd name="T123" fmla="*/ 2147483647 h 1599"/>
              <a:gd name="T124" fmla="*/ 2147483647 w 2120"/>
              <a:gd name="T125" fmla="*/ 2147483647 h 15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20"/>
              <a:gd name="T190" fmla="*/ 0 h 1599"/>
              <a:gd name="T191" fmla="*/ 2120 w 2120"/>
              <a:gd name="T192" fmla="*/ 1599 h 15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20" h="1599">
                <a:moveTo>
                  <a:pt x="132" y="1136"/>
                </a:moveTo>
                <a:lnTo>
                  <a:pt x="0" y="552"/>
                </a:lnTo>
                <a:lnTo>
                  <a:pt x="21" y="539"/>
                </a:lnTo>
                <a:lnTo>
                  <a:pt x="43" y="528"/>
                </a:lnTo>
                <a:lnTo>
                  <a:pt x="62" y="515"/>
                </a:lnTo>
                <a:lnTo>
                  <a:pt x="80" y="501"/>
                </a:lnTo>
                <a:lnTo>
                  <a:pt x="191" y="470"/>
                </a:lnTo>
                <a:lnTo>
                  <a:pt x="301" y="440"/>
                </a:lnTo>
                <a:lnTo>
                  <a:pt x="409" y="408"/>
                </a:lnTo>
                <a:lnTo>
                  <a:pt x="518" y="377"/>
                </a:lnTo>
                <a:lnTo>
                  <a:pt x="623" y="346"/>
                </a:lnTo>
                <a:lnTo>
                  <a:pt x="729" y="315"/>
                </a:lnTo>
                <a:lnTo>
                  <a:pt x="832" y="283"/>
                </a:lnTo>
                <a:lnTo>
                  <a:pt x="935" y="253"/>
                </a:lnTo>
                <a:lnTo>
                  <a:pt x="1035" y="221"/>
                </a:lnTo>
                <a:lnTo>
                  <a:pt x="1134" y="189"/>
                </a:lnTo>
                <a:lnTo>
                  <a:pt x="1234" y="159"/>
                </a:lnTo>
                <a:lnTo>
                  <a:pt x="1330" y="127"/>
                </a:lnTo>
                <a:lnTo>
                  <a:pt x="1427" y="95"/>
                </a:lnTo>
                <a:lnTo>
                  <a:pt x="1521" y="63"/>
                </a:lnTo>
                <a:lnTo>
                  <a:pt x="1615" y="31"/>
                </a:lnTo>
                <a:lnTo>
                  <a:pt x="1707" y="0"/>
                </a:lnTo>
                <a:lnTo>
                  <a:pt x="1726" y="5"/>
                </a:lnTo>
                <a:lnTo>
                  <a:pt x="1745" y="11"/>
                </a:lnTo>
                <a:lnTo>
                  <a:pt x="1762" y="16"/>
                </a:lnTo>
                <a:lnTo>
                  <a:pt x="1777" y="20"/>
                </a:lnTo>
                <a:lnTo>
                  <a:pt x="1792" y="24"/>
                </a:lnTo>
                <a:lnTo>
                  <a:pt x="1807" y="30"/>
                </a:lnTo>
                <a:lnTo>
                  <a:pt x="1812" y="34"/>
                </a:lnTo>
                <a:lnTo>
                  <a:pt x="1816" y="38"/>
                </a:lnTo>
                <a:lnTo>
                  <a:pt x="1819" y="42"/>
                </a:lnTo>
                <a:lnTo>
                  <a:pt x="1823" y="47"/>
                </a:lnTo>
                <a:lnTo>
                  <a:pt x="1826" y="57"/>
                </a:lnTo>
                <a:lnTo>
                  <a:pt x="1833" y="68"/>
                </a:lnTo>
                <a:lnTo>
                  <a:pt x="1847" y="86"/>
                </a:lnTo>
                <a:lnTo>
                  <a:pt x="1861" y="105"/>
                </a:lnTo>
                <a:lnTo>
                  <a:pt x="1868" y="123"/>
                </a:lnTo>
                <a:lnTo>
                  <a:pt x="1875" y="138"/>
                </a:lnTo>
                <a:lnTo>
                  <a:pt x="1879" y="146"/>
                </a:lnTo>
                <a:lnTo>
                  <a:pt x="1884" y="154"/>
                </a:lnTo>
                <a:lnTo>
                  <a:pt x="1889" y="161"/>
                </a:lnTo>
                <a:lnTo>
                  <a:pt x="1895" y="169"/>
                </a:lnTo>
                <a:lnTo>
                  <a:pt x="1900" y="173"/>
                </a:lnTo>
                <a:lnTo>
                  <a:pt x="1907" y="178"/>
                </a:lnTo>
                <a:lnTo>
                  <a:pt x="1912" y="180"/>
                </a:lnTo>
                <a:lnTo>
                  <a:pt x="1918" y="184"/>
                </a:lnTo>
                <a:lnTo>
                  <a:pt x="1932" y="188"/>
                </a:lnTo>
                <a:lnTo>
                  <a:pt x="1945" y="190"/>
                </a:lnTo>
                <a:lnTo>
                  <a:pt x="1959" y="193"/>
                </a:lnTo>
                <a:lnTo>
                  <a:pt x="1973" y="194"/>
                </a:lnTo>
                <a:lnTo>
                  <a:pt x="1987" y="198"/>
                </a:lnTo>
                <a:lnTo>
                  <a:pt x="2002" y="203"/>
                </a:lnTo>
                <a:lnTo>
                  <a:pt x="1993" y="236"/>
                </a:lnTo>
                <a:lnTo>
                  <a:pt x="1987" y="266"/>
                </a:lnTo>
                <a:lnTo>
                  <a:pt x="1978" y="296"/>
                </a:lnTo>
                <a:lnTo>
                  <a:pt x="1966" y="328"/>
                </a:lnTo>
                <a:lnTo>
                  <a:pt x="1955" y="355"/>
                </a:lnTo>
                <a:lnTo>
                  <a:pt x="1943" y="377"/>
                </a:lnTo>
                <a:lnTo>
                  <a:pt x="1937" y="389"/>
                </a:lnTo>
                <a:lnTo>
                  <a:pt x="1933" y="400"/>
                </a:lnTo>
                <a:lnTo>
                  <a:pt x="1931" y="413"/>
                </a:lnTo>
                <a:lnTo>
                  <a:pt x="1929" y="428"/>
                </a:lnTo>
                <a:lnTo>
                  <a:pt x="1931" y="439"/>
                </a:lnTo>
                <a:lnTo>
                  <a:pt x="1933" y="447"/>
                </a:lnTo>
                <a:lnTo>
                  <a:pt x="1936" y="455"/>
                </a:lnTo>
                <a:lnTo>
                  <a:pt x="1941" y="463"/>
                </a:lnTo>
                <a:lnTo>
                  <a:pt x="1945" y="470"/>
                </a:lnTo>
                <a:lnTo>
                  <a:pt x="1947" y="478"/>
                </a:lnTo>
                <a:lnTo>
                  <a:pt x="1950" y="487"/>
                </a:lnTo>
                <a:lnTo>
                  <a:pt x="1951" y="497"/>
                </a:lnTo>
                <a:lnTo>
                  <a:pt x="1951" y="512"/>
                </a:lnTo>
                <a:lnTo>
                  <a:pt x="1950" y="525"/>
                </a:lnTo>
                <a:lnTo>
                  <a:pt x="1949" y="539"/>
                </a:lnTo>
                <a:lnTo>
                  <a:pt x="1945" y="553"/>
                </a:lnTo>
                <a:lnTo>
                  <a:pt x="1940" y="566"/>
                </a:lnTo>
                <a:lnTo>
                  <a:pt x="1936" y="578"/>
                </a:lnTo>
                <a:lnTo>
                  <a:pt x="1940" y="585"/>
                </a:lnTo>
                <a:lnTo>
                  <a:pt x="1945" y="591"/>
                </a:lnTo>
                <a:lnTo>
                  <a:pt x="1947" y="596"/>
                </a:lnTo>
                <a:lnTo>
                  <a:pt x="1951" y="601"/>
                </a:lnTo>
                <a:lnTo>
                  <a:pt x="1954" y="605"/>
                </a:lnTo>
                <a:lnTo>
                  <a:pt x="1957" y="609"/>
                </a:lnTo>
                <a:lnTo>
                  <a:pt x="1966" y="615"/>
                </a:lnTo>
                <a:lnTo>
                  <a:pt x="1977" y="622"/>
                </a:lnTo>
                <a:lnTo>
                  <a:pt x="1989" y="629"/>
                </a:lnTo>
                <a:lnTo>
                  <a:pt x="2001" y="637"/>
                </a:lnTo>
                <a:lnTo>
                  <a:pt x="2013" y="643"/>
                </a:lnTo>
                <a:lnTo>
                  <a:pt x="2026" y="651"/>
                </a:lnTo>
                <a:lnTo>
                  <a:pt x="2040" y="659"/>
                </a:lnTo>
                <a:lnTo>
                  <a:pt x="2052" y="668"/>
                </a:lnTo>
                <a:lnTo>
                  <a:pt x="2063" y="676"/>
                </a:lnTo>
                <a:lnTo>
                  <a:pt x="2077" y="685"/>
                </a:lnTo>
                <a:lnTo>
                  <a:pt x="2091" y="690"/>
                </a:lnTo>
                <a:lnTo>
                  <a:pt x="2105" y="697"/>
                </a:lnTo>
                <a:lnTo>
                  <a:pt x="2111" y="699"/>
                </a:lnTo>
                <a:lnTo>
                  <a:pt x="2116" y="703"/>
                </a:lnTo>
                <a:lnTo>
                  <a:pt x="2119" y="709"/>
                </a:lnTo>
                <a:lnTo>
                  <a:pt x="2120" y="716"/>
                </a:lnTo>
                <a:lnTo>
                  <a:pt x="2116" y="735"/>
                </a:lnTo>
                <a:lnTo>
                  <a:pt x="2111" y="754"/>
                </a:lnTo>
                <a:lnTo>
                  <a:pt x="2108" y="771"/>
                </a:lnTo>
                <a:lnTo>
                  <a:pt x="2104" y="786"/>
                </a:lnTo>
                <a:lnTo>
                  <a:pt x="2100" y="800"/>
                </a:lnTo>
                <a:lnTo>
                  <a:pt x="2095" y="816"/>
                </a:lnTo>
                <a:lnTo>
                  <a:pt x="2088" y="838"/>
                </a:lnTo>
                <a:lnTo>
                  <a:pt x="2082" y="858"/>
                </a:lnTo>
                <a:lnTo>
                  <a:pt x="2076" y="876"/>
                </a:lnTo>
                <a:lnTo>
                  <a:pt x="2068" y="895"/>
                </a:lnTo>
                <a:lnTo>
                  <a:pt x="2052" y="931"/>
                </a:lnTo>
                <a:lnTo>
                  <a:pt x="2033" y="970"/>
                </a:lnTo>
                <a:lnTo>
                  <a:pt x="2026" y="983"/>
                </a:lnTo>
                <a:lnTo>
                  <a:pt x="2019" y="994"/>
                </a:lnTo>
                <a:lnTo>
                  <a:pt x="2011" y="1007"/>
                </a:lnTo>
                <a:lnTo>
                  <a:pt x="2005" y="1020"/>
                </a:lnTo>
                <a:lnTo>
                  <a:pt x="1999" y="1034"/>
                </a:lnTo>
                <a:lnTo>
                  <a:pt x="1996" y="1048"/>
                </a:lnTo>
                <a:lnTo>
                  <a:pt x="1863" y="1089"/>
                </a:lnTo>
                <a:lnTo>
                  <a:pt x="614" y="1487"/>
                </a:lnTo>
                <a:lnTo>
                  <a:pt x="244" y="1599"/>
                </a:lnTo>
                <a:lnTo>
                  <a:pt x="132" y="11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21" name="Freeform 229"/>
          <p:cNvSpPr>
            <a:spLocks/>
          </p:cNvSpPr>
          <p:nvPr/>
        </p:nvSpPr>
        <p:spPr bwMode="auto">
          <a:xfrm>
            <a:off x="7151688" y="3054724"/>
            <a:ext cx="654050" cy="711200"/>
          </a:xfrm>
          <a:custGeom>
            <a:avLst/>
            <a:gdLst/>
            <a:ahLst/>
            <a:cxnLst>
              <a:cxn ang="0">
                <a:pos x="1026" y="528"/>
              </a:cxn>
              <a:cxn ang="0">
                <a:pos x="1083" y="458"/>
              </a:cxn>
              <a:cxn ang="0">
                <a:pos x="1148" y="428"/>
              </a:cxn>
              <a:cxn ang="0">
                <a:pos x="1216" y="350"/>
              </a:cxn>
              <a:cxn ang="0">
                <a:pos x="1331" y="343"/>
              </a:cxn>
              <a:cxn ang="0">
                <a:pos x="1382" y="274"/>
              </a:cxn>
              <a:cxn ang="0">
                <a:pos x="1418" y="253"/>
              </a:cxn>
              <a:cxn ang="0">
                <a:pos x="1517" y="244"/>
              </a:cxn>
              <a:cxn ang="0">
                <a:pos x="1543" y="273"/>
              </a:cxn>
              <a:cxn ang="0">
                <a:pos x="1572" y="302"/>
              </a:cxn>
              <a:cxn ang="0">
                <a:pos x="1606" y="300"/>
              </a:cxn>
              <a:cxn ang="0">
                <a:pos x="1586" y="404"/>
              </a:cxn>
              <a:cxn ang="0">
                <a:pos x="1562" y="417"/>
              </a:cxn>
              <a:cxn ang="0">
                <a:pos x="1506" y="394"/>
              </a:cxn>
              <a:cxn ang="0">
                <a:pos x="1437" y="384"/>
              </a:cxn>
              <a:cxn ang="0">
                <a:pos x="1421" y="419"/>
              </a:cxn>
              <a:cxn ang="0">
                <a:pos x="1403" y="482"/>
              </a:cxn>
              <a:cxn ang="0">
                <a:pos x="1368" y="573"/>
              </a:cxn>
              <a:cxn ang="0">
                <a:pos x="1301" y="701"/>
              </a:cxn>
              <a:cxn ang="0">
                <a:pos x="1255" y="720"/>
              </a:cxn>
              <a:cxn ang="0">
                <a:pos x="1249" y="745"/>
              </a:cxn>
              <a:cxn ang="0">
                <a:pos x="1213" y="814"/>
              </a:cxn>
              <a:cxn ang="0">
                <a:pos x="1167" y="883"/>
              </a:cxn>
              <a:cxn ang="0">
                <a:pos x="1105" y="895"/>
              </a:cxn>
              <a:cxn ang="0">
                <a:pos x="1039" y="963"/>
              </a:cxn>
              <a:cxn ang="0">
                <a:pos x="985" y="1076"/>
              </a:cxn>
              <a:cxn ang="0">
                <a:pos x="898" y="1243"/>
              </a:cxn>
              <a:cxn ang="0">
                <a:pos x="870" y="1318"/>
              </a:cxn>
              <a:cxn ang="0">
                <a:pos x="886" y="1424"/>
              </a:cxn>
              <a:cxn ang="0">
                <a:pos x="885" y="1520"/>
              </a:cxn>
              <a:cxn ang="0">
                <a:pos x="801" y="1535"/>
              </a:cxn>
              <a:cxn ang="0">
                <a:pos x="725" y="1576"/>
              </a:cxn>
              <a:cxn ang="0">
                <a:pos x="606" y="1613"/>
              </a:cxn>
              <a:cxn ang="0">
                <a:pos x="520" y="1634"/>
              </a:cxn>
              <a:cxn ang="0">
                <a:pos x="477" y="1736"/>
              </a:cxn>
              <a:cxn ang="0">
                <a:pos x="393" y="1689"/>
              </a:cxn>
              <a:cxn ang="0">
                <a:pos x="322" y="1648"/>
              </a:cxn>
              <a:cxn ang="0">
                <a:pos x="288" y="1584"/>
              </a:cxn>
              <a:cxn ang="0">
                <a:pos x="229" y="1572"/>
              </a:cxn>
              <a:cxn ang="0">
                <a:pos x="161" y="1545"/>
              </a:cxn>
              <a:cxn ang="0">
                <a:pos x="103" y="1491"/>
              </a:cxn>
              <a:cxn ang="0">
                <a:pos x="66" y="1416"/>
              </a:cxn>
              <a:cxn ang="0">
                <a:pos x="21" y="1304"/>
              </a:cxn>
              <a:cxn ang="0">
                <a:pos x="52" y="1206"/>
              </a:cxn>
              <a:cxn ang="0">
                <a:pos x="119" y="1101"/>
              </a:cxn>
              <a:cxn ang="0">
                <a:pos x="128" y="1024"/>
              </a:cxn>
              <a:cxn ang="0">
                <a:pos x="147" y="922"/>
              </a:cxn>
              <a:cxn ang="0">
                <a:pos x="174" y="921"/>
              </a:cxn>
              <a:cxn ang="0">
                <a:pos x="198" y="951"/>
              </a:cxn>
              <a:cxn ang="0">
                <a:pos x="221" y="950"/>
              </a:cxn>
              <a:cxn ang="0">
                <a:pos x="249" y="907"/>
              </a:cxn>
              <a:cxn ang="0">
                <a:pos x="246" y="818"/>
              </a:cxn>
              <a:cxn ang="0">
                <a:pos x="257" y="767"/>
              </a:cxn>
              <a:cxn ang="0">
                <a:pos x="266" y="717"/>
              </a:cxn>
              <a:cxn ang="0">
                <a:pos x="273" y="676"/>
              </a:cxn>
              <a:cxn ang="0">
                <a:pos x="351" y="648"/>
              </a:cxn>
              <a:cxn ang="0">
                <a:pos x="391" y="627"/>
              </a:cxn>
              <a:cxn ang="0">
                <a:pos x="430" y="580"/>
              </a:cxn>
              <a:cxn ang="0">
                <a:pos x="454" y="514"/>
              </a:cxn>
              <a:cxn ang="0">
                <a:pos x="468" y="419"/>
              </a:cxn>
              <a:cxn ang="0">
                <a:pos x="475" y="272"/>
              </a:cxn>
              <a:cxn ang="0">
                <a:pos x="463" y="163"/>
              </a:cxn>
              <a:cxn ang="0">
                <a:pos x="467" y="44"/>
              </a:cxn>
            </a:cxnLst>
            <a:rect l="0" t="0" r="r" b="b"/>
            <a:pathLst>
              <a:path w="1606" h="1744">
                <a:moveTo>
                  <a:pt x="488" y="0"/>
                </a:moveTo>
                <a:lnTo>
                  <a:pt x="600" y="463"/>
                </a:lnTo>
                <a:lnTo>
                  <a:pt x="970" y="351"/>
                </a:lnTo>
                <a:lnTo>
                  <a:pt x="970" y="351"/>
                </a:lnTo>
                <a:lnTo>
                  <a:pt x="1017" y="535"/>
                </a:lnTo>
                <a:lnTo>
                  <a:pt x="1026" y="528"/>
                </a:lnTo>
                <a:lnTo>
                  <a:pt x="1034" y="520"/>
                </a:lnTo>
                <a:lnTo>
                  <a:pt x="1041" y="511"/>
                </a:lnTo>
                <a:lnTo>
                  <a:pt x="1047" y="503"/>
                </a:lnTo>
                <a:lnTo>
                  <a:pt x="1059" y="484"/>
                </a:lnTo>
                <a:lnTo>
                  <a:pt x="1073" y="467"/>
                </a:lnTo>
                <a:lnTo>
                  <a:pt x="1083" y="458"/>
                </a:lnTo>
                <a:lnTo>
                  <a:pt x="1094" y="451"/>
                </a:lnTo>
                <a:lnTo>
                  <a:pt x="1105" y="446"/>
                </a:lnTo>
                <a:lnTo>
                  <a:pt x="1115" y="442"/>
                </a:lnTo>
                <a:lnTo>
                  <a:pt x="1127" y="439"/>
                </a:lnTo>
                <a:lnTo>
                  <a:pt x="1138" y="433"/>
                </a:lnTo>
                <a:lnTo>
                  <a:pt x="1148" y="428"/>
                </a:lnTo>
                <a:lnTo>
                  <a:pt x="1158" y="419"/>
                </a:lnTo>
                <a:lnTo>
                  <a:pt x="1176" y="399"/>
                </a:lnTo>
                <a:lnTo>
                  <a:pt x="1192" y="379"/>
                </a:lnTo>
                <a:lnTo>
                  <a:pt x="1198" y="369"/>
                </a:lnTo>
                <a:lnTo>
                  <a:pt x="1207" y="360"/>
                </a:lnTo>
                <a:lnTo>
                  <a:pt x="1216" y="350"/>
                </a:lnTo>
                <a:lnTo>
                  <a:pt x="1227" y="341"/>
                </a:lnTo>
                <a:lnTo>
                  <a:pt x="1253" y="347"/>
                </a:lnTo>
                <a:lnTo>
                  <a:pt x="1314" y="347"/>
                </a:lnTo>
                <a:lnTo>
                  <a:pt x="1320" y="347"/>
                </a:lnTo>
                <a:lnTo>
                  <a:pt x="1326" y="346"/>
                </a:lnTo>
                <a:lnTo>
                  <a:pt x="1331" y="343"/>
                </a:lnTo>
                <a:lnTo>
                  <a:pt x="1337" y="341"/>
                </a:lnTo>
                <a:lnTo>
                  <a:pt x="1344" y="332"/>
                </a:lnTo>
                <a:lnTo>
                  <a:pt x="1352" y="323"/>
                </a:lnTo>
                <a:lnTo>
                  <a:pt x="1365" y="304"/>
                </a:lnTo>
                <a:lnTo>
                  <a:pt x="1377" y="285"/>
                </a:lnTo>
                <a:lnTo>
                  <a:pt x="1382" y="274"/>
                </a:lnTo>
                <a:lnTo>
                  <a:pt x="1389" y="266"/>
                </a:lnTo>
                <a:lnTo>
                  <a:pt x="1393" y="262"/>
                </a:lnTo>
                <a:lnTo>
                  <a:pt x="1396" y="258"/>
                </a:lnTo>
                <a:lnTo>
                  <a:pt x="1400" y="255"/>
                </a:lnTo>
                <a:lnTo>
                  <a:pt x="1405" y="254"/>
                </a:lnTo>
                <a:lnTo>
                  <a:pt x="1418" y="253"/>
                </a:lnTo>
                <a:lnTo>
                  <a:pt x="1431" y="254"/>
                </a:lnTo>
                <a:lnTo>
                  <a:pt x="1452" y="250"/>
                </a:lnTo>
                <a:lnTo>
                  <a:pt x="1471" y="248"/>
                </a:lnTo>
                <a:lnTo>
                  <a:pt x="1490" y="245"/>
                </a:lnTo>
                <a:lnTo>
                  <a:pt x="1512" y="244"/>
                </a:lnTo>
                <a:lnTo>
                  <a:pt x="1517" y="244"/>
                </a:lnTo>
                <a:lnTo>
                  <a:pt x="1521" y="245"/>
                </a:lnTo>
                <a:lnTo>
                  <a:pt x="1525" y="248"/>
                </a:lnTo>
                <a:lnTo>
                  <a:pt x="1527" y="250"/>
                </a:lnTo>
                <a:lnTo>
                  <a:pt x="1534" y="257"/>
                </a:lnTo>
                <a:lnTo>
                  <a:pt x="1538" y="264"/>
                </a:lnTo>
                <a:lnTo>
                  <a:pt x="1543" y="273"/>
                </a:lnTo>
                <a:lnTo>
                  <a:pt x="1546" y="281"/>
                </a:lnTo>
                <a:lnTo>
                  <a:pt x="1553" y="290"/>
                </a:lnTo>
                <a:lnTo>
                  <a:pt x="1559" y="297"/>
                </a:lnTo>
                <a:lnTo>
                  <a:pt x="1563" y="300"/>
                </a:lnTo>
                <a:lnTo>
                  <a:pt x="1567" y="301"/>
                </a:lnTo>
                <a:lnTo>
                  <a:pt x="1572" y="302"/>
                </a:lnTo>
                <a:lnTo>
                  <a:pt x="1576" y="302"/>
                </a:lnTo>
                <a:lnTo>
                  <a:pt x="1586" y="301"/>
                </a:lnTo>
                <a:lnTo>
                  <a:pt x="1596" y="300"/>
                </a:lnTo>
                <a:lnTo>
                  <a:pt x="1601" y="300"/>
                </a:lnTo>
                <a:lnTo>
                  <a:pt x="1606" y="300"/>
                </a:lnTo>
                <a:lnTo>
                  <a:pt x="1606" y="300"/>
                </a:lnTo>
                <a:lnTo>
                  <a:pt x="1604" y="320"/>
                </a:lnTo>
                <a:lnTo>
                  <a:pt x="1601" y="338"/>
                </a:lnTo>
                <a:lnTo>
                  <a:pt x="1599" y="356"/>
                </a:lnTo>
                <a:lnTo>
                  <a:pt x="1594" y="376"/>
                </a:lnTo>
                <a:lnTo>
                  <a:pt x="1590" y="390"/>
                </a:lnTo>
                <a:lnTo>
                  <a:pt x="1586" y="404"/>
                </a:lnTo>
                <a:lnTo>
                  <a:pt x="1583" y="411"/>
                </a:lnTo>
                <a:lnTo>
                  <a:pt x="1580" y="416"/>
                </a:lnTo>
                <a:lnTo>
                  <a:pt x="1574" y="418"/>
                </a:lnTo>
                <a:lnTo>
                  <a:pt x="1568" y="419"/>
                </a:lnTo>
                <a:lnTo>
                  <a:pt x="1564" y="419"/>
                </a:lnTo>
                <a:lnTo>
                  <a:pt x="1562" y="417"/>
                </a:lnTo>
                <a:lnTo>
                  <a:pt x="1558" y="416"/>
                </a:lnTo>
                <a:lnTo>
                  <a:pt x="1555" y="413"/>
                </a:lnTo>
                <a:lnTo>
                  <a:pt x="1549" y="408"/>
                </a:lnTo>
                <a:lnTo>
                  <a:pt x="1543" y="404"/>
                </a:lnTo>
                <a:lnTo>
                  <a:pt x="1525" y="398"/>
                </a:lnTo>
                <a:lnTo>
                  <a:pt x="1506" y="394"/>
                </a:lnTo>
                <a:lnTo>
                  <a:pt x="1489" y="390"/>
                </a:lnTo>
                <a:lnTo>
                  <a:pt x="1475" y="386"/>
                </a:lnTo>
                <a:lnTo>
                  <a:pt x="1460" y="383"/>
                </a:lnTo>
                <a:lnTo>
                  <a:pt x="1443" y="381"/>
                </a:lnTo>
                <a:lnTo>
                  <a:pt x="1440" y="383"/>
                </a:lnTo>
                <a:lnTo>
                  <a:pt x="1437" y="384"/>
                </a:lnTo>
                <a:lnTo>
                  <a:pt x="1436" y="388"/>
                </a:lnTo>
                <a:lnTo>
                  <a:pt x="1435" y="390"/>
                </a:lnTo>
                <a:lnTo>
                  <a:pt x="1433" y="399"/>
                </a:lnTo>
                <a:lnTo>
                  <a:pt x="1431" y="407"/>
                </a:lnTo>
                <a:lnTo>
                  <a:pt x="1426" y="413"/>
                </a:lnTo>
                <a:lnTo>
                  <a:pt x="1421" y="419"/>
                </a:lnTo>
                <a:lnTo>
                  <a:pt x="1415" y="430"/>
                </a:lnTo>
                <a:lnTo>
                  <a:pt x="1410" y="437"/>
                </a:lnTo>
                <a:lnTo>
                  <a:pt x="1405" y="446"/>
                </a:lnTo>
                <a:lnTo>
                  <a:pt x="1403" y="456"/>
                </a:lnTo>
                <a:lnTo>
                  <a:pt x="1401" y="469"/>
                </a:lnTo>
                <a:lnTo>
                  <a:pt x="1403" y="482"/>
                </a:lnTo>
                <a:lnTo>
                  <a:pt x="1399" y="497"/>
                </a:lnTo>
                <a:lnTo>
                  <a:pt x="1394" y="510"/>
                </a:lnTo>
                <a:lnTo>
                  <a:pt x="1389" y="521"/>
                </a:lnTo>
                <a:lnTo>
                  <a:pt x="1384" y="535"/>
                </a:lnTo>
                <a:lnTo>
                  <a:pt x="1376" y="556"/>
                </a:lnTo>
                <a:lnTo>
                  <a:pt x="1368" y="573"/>
                </a:lnTo>
                <a:lnTo>
                  <a:pt x="1361" y="590"/>
                </a:lnTo>
                <a:lnTo>
                  <a:pt x="1352" y="606"/>
                </a:lnTo>
                <a:lnTo>
                  <a:pt x="1334" y="637"/>
                </a:lnTo>
                <a:lnTo>
                  <a:pt x="1315" y="673"/>
                </a:lnTo>
                <a:lnTo>
                  <a:pt x="1309" y="688"/>
                </a:lnTo>
                <a:lnTo>
                  <a:pt x="1301" y="701"/>
                </a:lnTo>
                <a:lnTo>
                  <a:pt x="1297" y="707"/>
                </a:lnTo>
                <a:lnTo>
                  <a:pt x="1293" y="712"/>
                </a:lnTo>
                <a:lnTo>
                  <a:pt x="1287" y="717"/>
                </a:lnTo>
                <a:lnTo>
                  <a:pt x="1281" y="720"/>
                </a:lnTo>
                <a:lnTo>
                  <a:pt x="1267" y="720"/>
                </a:lnTo>
                <a:lnTo>
                  <a:pt x="1255" y="720"/>
                </a:lnTo>
                <a:lnTo>
                  <a:pt x="1253" y="722"/>
                </a:lnTo>
                <a:lnTo>
                  <a:pt x="1251" y="725"/>
                </a:lnTo>
                <a:lnTo>
                  <a:pt x="1251" y="729"/>
                </a:lnTo>
                <a:lnTo>
                  <a:pt x="1250" y="731"/>
                </a:lnTo>
                <a:lnTo>
                  <a:pt x="1250" y="739"/>
                </a:lnTo>
                <a:lnTo>
                  <a:pt x="1249" y="745"/>
                </a:lnTo>
                <a:lnTo>
                  <a:pt x="1246" y="755"/>
                </a:lnTo>
                <a:lnTo>
                  <a:pt x="1242" y="764"/>
                </a:lnTo>
                <a:lnTo>
                  <a:pt x="1239" y="773"/>
                </a:lnTo>
                <a:lnTo>
                  <a:pt x="1234" y="782"/>
                </a:lnTo>
                <a:lnTo>
                  <a:pt x="1223" y="800"/>
                </a:lnTo>
                <a:lnTo>
                  <a:pt x="1213" y="814"/>
                </a:lnTo>
                <a:lnTo>
                  <a:pt x="1203" y="828"/>
                </a:lnTo>
                <a:lnTo>
                  <a:pt x="1193" y="846"/>
                </a:lnTo>
                <a:lnTo>
                  <a:pt x="1186" y="856"/>
                </a:lnTo>
                <a:lnTo>
                  <a:pt x="1180" y="865"/>
                </a:lnTo>
                <a:lnTo>
                  <a:pt x="1174" y="874"/>
                </a:lnTo>
                <a:lnTo>
                  <a:pt x="1167" y="883"/>
                </a:lnTo>
                <a:lnTo>
                  <a:pt x="1160" y="889"/>
                </a:lnTo>
                <a:lnTo>
                  <a:pt x="1151" y="894"/>
                </a:lnTo>
                <a:lnTo>
                  <a:pt x="1141" y="898"/>
                </a:lnTo>
                <a:lnTo>
                  <a:pt x="1130" y="899"/>
                </a:lnTo>
                <a:lnTo>
                  <a:pt x="1117" y="898"/>
                </a:lnTo>
                <a:lnTo>
                  <a:pt x="1105" y="895"/>
                </a:lnTo>
                <a:lnTo>
                  <a:pt x="1092" y="893"/>
                </a:lnTo>
                <a:lnTo>
                  <a:pt x="1080" y="889"/>
                </a:lnTo>
                <a:lnTo>
                  <a:pt x="1071" y="911"/>
                </a:lnTo>
                <a:lnTo>
                  <a:pt x="1061" y="928"/>
                </a:lnTo>
                <a:lnTo>
                  <a:pt x="1050" y="946"/>
                </a:lnTo>
                <a:lnTo>
                  <a:pt x="1039" y="963"/>
                </a:lnTo>
                <a:lnTo>
                  <a:pt x="1029" y="979"/>
                </a:lnTo>
                <a:lnTo>
                  <a:pt x="1019" y="997"/>
                </a:lnTo>
                <a:lnTo>
                  <a:pt x="1008" y="1015"/>
                </a:lnTo>
                <a:lnTo>
                  <a:pt x="998" y="1036"/>
                </a:lnTo>
                <a:lnTo>
                  <a:pt x="991" y="1057"/>
                </a:lnTo>
                <a:lnTo>
                  <a:pt x="985" y="1076"/>
                </a:lnTo>
                <a:lnTo>
                  <a:pt x="979" y="1095"/>
                </a:lnTo>
                <a:lnTo>
                  <a:pt x="970" y="1114"/>
                </a:lnTo>
                <a:lnTo>
                  <a:pt x="952" y="1148"/>
                </a:lnTo>
                <a:lnTo>
                  <a:pt x="933" y="1179"/>
                </a:lnTo>
                <a:lnTo>
                  <a:pt x="917" y="1208"/>
                </a:lnTo>
                <a:lnTo>
                  <a:pt x="898" y="1243"/>
                </a:lnTo>
                <a:lnTo>
                  <a:pt x="889" y="1262"/>
                </a:lnTo>
                <a:lnTo>
                  <a:pt x="880" y="1279"/>
                </a:lnTo>
                <a:lnTo>
                  <a:pt x="876" y="1288"/>
                </a:lnTo>
                <a:lnTo>
                  <a:pt x="872" y="1297"/>
                </a:lnTo>
                <a:lnTo>
                  <a:pt x="871" y="1307"/>
                </a:lnTo>
                <a:lnTo>
                  <a:pt x="870" y="1318"/>
                </a:lnTo>
                <a:lnTo>
                  <a:pt x="874" y="1337"/>
                </a:lnTo>
                <a:lnTo>
                  <a:pt x="880" y="1356"/>
                </a:lnTo>
                <a:lnTo>
                  <a:pt x="882" y="1374"/>
                </a:lnTo>
                <a:lnTo>
                  <a:pt x="882" y="1390"/>
                </a:lnTo>
                <a:lnTo>
                  <a:pt x="884" y="1407"/>
                </a:lnTo>
                <a:lnTo>
                  <a:pt x="886" y="1424"/>
                </a:lnTo>
                <a:lnTo>
                  <a:pt x="889" y="1437"/>
                </a:lnTo>
                <a:lnTo>
                  <a:pt x="893" y="1449"/>
                </a:lnTo>
                <a:lnTo>
                  <a:pt x="896" y="1460"/>
                </a:lnTo>
                <a:lnTo>
                  <a:pt x="898" y="1474"/>
                </a:lnTo>
                <a:lnTo>
                  <a:pt x="898" y="1521"/>
                </a:lnTo>
                <a:lnTo>
                  <a:pt x="885" y="1520"/>
                </a:lnTo>
                <a:lnTo>
                  <a:pt x="872" y="1520"/>
                </a:lnTo>
                <a:lnTo>
                  <a:pt x="861" y="1522"/>
                </a:lnTo>
                <a:lnTo>
                  <a:pt x="848" y="1525"/>
                </a:lnTo>
                <a:lnTo>
                  <a:pt x="833" y="1525"/>
                </a:lnTo>
                <a:lnTo>
                  <a:pt x="815" y="1530"/>
                </a:lnTo>
                <a:lnTo>
                  <a:pt x="801" y="1535"/>
                </a:lnTo>
                <a:lnTo>
                  <a:pt x="786" y="1540"/>
                </a:lnTo>
                <a:lnTo>
                  <a:pt x="769" y="1547"/>
                </a:lnTo>
                <a:lnTo>
                  <a:pt x="753" y="1557"/>
                </a:lnTo>
                <a:lnTo>
                  <a:pt x="739" y="1567"/>
                </a:lnTo>
                <a:lnTo>
                  <a:pt x="732" y="1572"/>
                </a:lnTo>
                <a:lnTo>
                  <a:pt x="725" y="1576"/>
                </a:lnTo>
                <a:lnTo>
                  <a:pt x="716" y="1581"/>
                </a:lnTo>
                <a:lnTo>
                  <a:pt x="707" y="1585"/>
                </a:lnTo>
                <a:lnTo>
                  <a:pt x="681" y="1592"/>
                </a:lnTo>
                <a:lnTo>
                  <a:pt x="657" y="1599"/>
                </a:lnTo>
                <a:lnTo>
                  <a:pt x="633" y="1605"/>
                </a:lnTo>
                <a:lnTo>
                  <a:pt x="606" y="1613"/>
                </a:lnTo>
                <a:lnTo>
                  <a:pt x="585" y="1620"/>
                </a:lnTo>
                <a:lnTo>
                  <a:pt x="564" y="1628"/>
                </a:lnTo>
                <a:lnTo>
                  <a:pt x="554" y="1632"/>
                </a:lnTo>
                <a:lnTo>
                  <a:pt x="543" y="1633"/>
                </a:lnTo>
                <a:lnTo>
                  <a:pt x="531" y="1634"/>
                </a:lnTo>
                <a:lnTo>
                  <a:pt x="520" y="1634"/>
                </a:lnTo>
                <a:lnTo>
                  <a:pt x="517" y="1651"/>
                </a:lnTo>
                <a:lnTo>
                  <a:pt x="515" y="1666"/>
                </a:lnTo>
                <a:lnTo>
                  <a:pt x="515" y="1744"/>
                </a:lnTo>
                <a:lnTo>
                  <a:pt x="501" y="1741"/>
                </a:lnTo>
                <a:lnTo>
                  <a:pt x="488" y="1739"/>
                </a:lnTo>
                <a:lnTo>
                  <a:pt x="477" y="1736"/>
                </a:lnTo>
                <a:lnTo>
                  <a:pt x="463" y="1731"/>
                </a:lnTo>
                <a:lnTo>
                  <a:pt x="450" y="1722"/>
                </a:lnTo>
                <a:lnTo>
                  <a:pt x="439" y="1713"/>
                </a:lnTo>
                <a:lnTo>
                  <a:pt x="422" y="1704"/>
                </a:lnTo>
                <a:lnTo>
                  <a:pt x="407" y="1697"/>
                </a:lnTo>
                <a:lnTo>
                  <a:pt x="393" y="1689"/>
                </a:lnTo>
                <a:lnTo>
                  <a:pt x="375" y="1681"/>
                </a:lnTo>
                <a:lnTo>
                  <a:pt x="357" y="1674"/>
                </a:lnTo>
                <a:lnTo>
                  <a:pt x="341" y="1666"/>
                </a:lnTo>
                <a:lnTo>
                  <a:pt x="334" y="1661"/>
                </a:lnTo>
                <a:lnTo>
                  <a:pt x="328" y="1656"/>
                </a:lnTo>
                <a:lnTo>
                  <a:pt x="322" y="1648"/>
                </a:lnTo>
                <a:lnTo>
                  <a:pt x="315" y="1641"/>
                </a:lnTo>
                <a:lnTo>
                  <a:pt x="308" y="1623"/>
                </a:lnTo>
                <a:lnTo>
                  <a:pt x="301" y="1606"/>
                </a:lnTo>
                <a:lnTo>
                  <a:pt x="299" y="1599"/>
                </a:lnTo>
                <a:lnTo>
                  <a:pt x="294" y="1591"/>
                </a:lnTo>
                <a:lnTo>
                  <a:pt x="288" y="1584"/>
                </a:lnTo>
                <a:lnTo>
                  <a:pt x="281" y="1578"/>
                </a:lnTo>
                <a:lnTo>
                  <a:pt x="267" y="1576"/>
                </a:lnTo>
                <a:lnTo>
                  <a:pt x="250" y="1575"/>
                </a:lnTo>
                <a:lnTo>
                  <a:pt x="250" y="1575"/>
                </a:lnTo>
                <a:lnTo>
                  <a:pt x="239" y="1573"/>
                </a:lnTo>
                <a:lnTo>
                  <a:pt x="229" y="1572"/>
                </a:lnTo>
                <a:lnTo>
                  <a:pt x="217" y="1571"/>
                </a:lnTo>
                <a:lnTo>
                  <a:pt x="206" y="1568"/>
                </a:lnTo>
                <a:lnTo>
                  <a:pt x="193" y="1564"/>
                </a:lnTo>
                <a:lnTo>
                  <a:pt x="182" y="1558"/>
                </a:lnTo>
                <a:lnTo>
                  <a:pt x="170" y="1552"/>
                </a:lnTo>
                <a:lnTo>
                  <a:pt x="161" y="1545"/>
                </a:lnTo>
                <a:lnTo>
                  <a:pt x="142" y="1529"/>
                </a:lnTo>
                <a:lnTo>
                  <a:pt x="122" y="1510"/>
                </a:lnTo>
                <a:lnTo>
                  <a:pt x="118" y="1503"/>
                </a:lnTo>
                <a:lnTo>
                  <a:pt x="115" y="1497"/>
                </a:lnTo>
                <a:lnTo>
                  <a:pt x="109" y="1493"/>
                </a:lnTo>
                <a:lnTo>
                  <a:pt x="103" y="1491"/>
                </a:lnTo>
                <a:lnTo>
                  <a:pt x="93" y="1479"/>
                </a:lnTo>
                <a:lnTo>
                  <a:pt x="84" y="1468"/>
                </a:lnTo>
                <a:lnTo>
                  <a:pt x="77" y="1455"/>
                </a:lnTo>
                <a:lnTo>
                  <a:pt x="71" y="1440"/>
                </a:lnTo>
                <a:lnTo>
                  <a:pt x="68" y="1428"/>
                </a:lnTo>
                <a:lnTo>
                  <a:pt x="66" y="1416"/>
                </a:lnTo>
                <a:lnTo>
                  <a:pt x="59" y="1402"/>
                </a:lnTo>
                <a:lnTo>
                  <a:pt x="52" y="1390"/>
                </a:lnTo>
                <a:lnTo>
                  <a:pt x="45" y="1379"/>
                </a:lnTo>
                <a:lnTo>
                  <a:pt x="40" y="1365"/>
                </a:lnTo>
                <a:lnTo>
                  <a:pt x="30" y="1333"/>
                </a:lnTo>
                <a:lnTo>
                  <a:pt x="21" y="1304"/>
                </a:lnTo>
                <a:lnTo>
                  <a:pt x="11" y="1274"/>
                </a:lnTo>
                <a:lnTo>
                  <a:pt x="0" y="1243"/>
                </a:lnTo>
                <a:lnTo>
                  <a:pt x="15" y="1235"/>
                </a:lnTo>
                <a:lnTo>
                  <a:pt x="29" y="1226"/>
                </a:lnTo>
                <a:lnTo>
                  <a:pt x="42" y="1216"/>
                </a:lnTo>
                <a:lnTo>
                  <a:pt x="52" y="1206"/>
                </a:lnTo>
                <a:lnTo>
                  <a:pt x="62" y="1194"/>
                </a:lnTo>
                <a:lnTo>
                  <a:pt x="71" y="1182"/>
                </a:lnTo>
                <a:lnTo>
                  <a:pt x="81" y="1168"/>
                </a:lnTo>
                <a:lnTo>
                  <a:pt x="90" y="1152"/>
                </a:lnTo>
                <a:lnTo>
                  <a:pt x="107" y="1126"/>
                </a:lnTo>
                <a:lnTo>
                  <a:pt x="119" y="1101"/>
                </a:lnTo>
                <a:lnTo>
                  <a:pt x="124" y="1089"/>
                </a:lnTo>
                <a:lnTo>
                  <a:pt x="128" y="1076"/>
                </a:lnTo>
                <a:lnTo>
                  <a:pt x="131" y="1062"/>
                </a:lnTo>
                <a:lnTo>
                  <a:pt x="131" y="1045"/>
                </a:lnTo>
                <a:lnTo>
                  <a:pt x="131" y="1034"/>
                </a:lnTo>
                <a:lnTo>
                  <a:pt x="128" y="1024"/>
                </a:lnTo>
                <a:lnTo>
                  <a:pt x="127" y="1012"/>
                </a:lnTo>
                <a:lnTo>
                  <a:pt x="127" y="1001"/>
                </a:lnTo>
                <a:lnTo>
                  <a:pt x="127" y="940"/>
                </a:lnTo>
                <a:lnTo>
                  <a:pt x="135" y="931"/>
                </a:lnTo>
                <a:lnTo>
                  <a:pt x="143" y="925"/>
                </a:lnTo>
                <a:lnTo>
                  <a:pt x="147" y="922"/>
                </a:lnTo>
                <a:lnTo>
                  <a:pt x="151" y="919"/>
                </a:lnTo>
                <a:lnTo>
                  <a:pt x="156" y="918"/>
                </a:lnTo>
                <a:lnTo>
                  <a:pt x="163" y="917"/>
                </a:lnTo>
                <a:lnTo>
                  <a:pt x="166" y="918"/>
                </a:lnTo>
                <a:lnTo>
                  <a:pt x="170" y="919"/>
                </a:lnTo>
                <a:lnTo>
                  <a:pt x="174" y="921"/>
                </a:lnTo>
                <a:lnTo>
                  <a:pt x="176" y="923"/>
                </a:lnTo>
                <a:lnTo>
                  <a:pt x="182" y="930"/>
                </a:lnTo>
                <a:lnTo>
                  <a:pt x="185" y="936"/>
                </a:lnTo>
                <a:lnTo>
                  <a:pt x="190" y="944"/>
                </a:lnTo>
                <a:lnTo>
                  <a:pt x="196" y="949"/>
                </a:lnTo>
                <a:lnTo>
                  <a:pt x="198" y="951"/>
                </a:lnTo>
                <a:lnTo>
                  <a:pt x="202" y="954"/>
                </a:lnTo>
                <a:lnTo>
                  <a:pt x="206" y="955"/>
                </a:lnTo>
                <a:lnTo>
                  <a:pt x="210" y="955"/>
                </a:lnTo>
                <a:lnTo>
                  <a:pt x="215" y="954"/>
                </a:lnTo>
                <a:lnTo>
                  <a:pt x="218" y="953"/>
                </a:lnTo>
                <a:lnTo>
                  <a:pt x="221" y="950"/>
                </a:lnTo>
                <a:lnTo>
                  <a:pt x="225" y="946"/>
                </a:lnTo>
                <a:lnTo>
                  <a:pt x="230" y="939"/>
                </a:lnTo>
                <a:lnTo>
                  <a:pt x="234" y="930"/>
                </a:lnTo>
                <a:lnTo>
                  <a:pt x="241" y="921"/>
                </a:lnTo>
                <a:lnTo>
                  <a:pt x="246" y="912"/>
                </a:lnTo>
                <a:lnTo>
                  <a:pt x="249" y="907"/>
                </a:lnTo>
                <a:lnTo>
                  <a:pt x="252" y="903"/>
                </a:lnTo>
                <a:lnTo>
                  <a:pt x="253" y="898"/>
                </a:lnTo>
                <a:lnTo>
                  <a:pt x="253" y="891"/>
                </a:lnTo>
                <a:lnTo>
                  <a:pt x="253" y="830"/>
                </a:lnTo>
                <a:lnTo>
                  <a:pt x="250" y="824"/>
                </a:lnTo>
                <a:lnTo>
                  <a:pt x="246" y="818"/>
                </a:lnTo>
                <a:lnTo>
                  <a:pt x="244" y="799"/>
                </a:lnTo>
                <a:lnTo>
                  <a:pt x="244" y="780"/>
                </a:lnTo>
                <a:lnTo>
                  <a:pt x="243" y="773"/>
                </a:lnTo>
                <a:lnTo>
                  <a:pt x="244" y="767"/>
                </a:lnTo>
                <a:lnTo>
                  <a:pt x="250" y="767"/>
                </a:lnTo>
                <a:lnTo>
                  <a:pt x="257" y="767"/>
                </a:lnTo>
                <a:lnTo>
                  <a:pt x="260" y="762"/>
                </a:lnTo>
                <a:lnTo>
                  <a:pt x="263" y="755"/>
                </a:lnTo>
                <a:lnTo>
                  <a:pt x="264" y="749"/>
                </a:lnTo>
                <a:lnTo>
                  <a:pt x="266" y="741"/>
                </a:lnTo>
                <a:lnTo>
                  <a:pt x="267" y="729"/>
                </a:lnTo>
                <a:lnTo>
                  <a:pt x="266" y="717"/>
                </a:lnTo>
                <a:lnTo>
                  <a:pt x="263" y="706"/>
                </a:lnTo>
                <a:lnTo>
                  <a:pt x="263" y="692"/>
                </a:lnTo>
                <a:lnTo>
                  <a:pt x="263" y="687"/>
                </a:lnTo>
                <a:lnTo>
                  <a:pt x="266" y="683"/>
                </a:lnTo>
                <a:lnTo>
                  <a:pt x="269" y="679"/>
                </a:lnTo>
                <a:lnTo>
                  <a:pt x="273" y="676"/>
                </a:lnTo>
                <a:lnTo>
                  <a:pt x="283" y="673"/>
                </a:lnTo>
                <a:lnTo>
                  <a:pt x="294" y="670"/>
                </a:lnTo>
                <a:lnTo>
                  <a:pt x="306" y="664"/>
                </a:lnTo>
                <a:lnTo>
                  <a:pt x="319" y="657"/>
                </a:lnTo>
                <a:lnTo>
                  <a:pt x="335" y="652"/>
                </a:lnTo>
                <a:lnTo>
                  <a:pt x="351" y="648"/>
                </a:lnTo>
                <a:lnTo>
                  <a:pt x="358" y="646"/>
                </a:lnTo>
                <a:lnTo>
                  <a:pt x="366" y="643"/>
                </a:lnTo>
                <a:lnTo>
                  <a:pt x="374" y="640"/>
                </a:lnTo>
                <a:lnTo>
                  <a:pt x="381" y="636"/>
                </a:lnTo>
                <a:lnTo>
                  <a:pt x="386" y="632"/>
                </a:lnTo>
                <a:lnTo>
                  <a:pt x="391" y="627"/>
                </a:lnTo>
                <a:lnTo>
                  <a:pt x="395" y="623"/>
                </a:lnTo>
                <a:lnTo>
                  <a:pt x="398" y="618"/>
                </a:lnTo>
                <a:lnTo>
                  <a:pt x="404" y="608"/>
                </a:lnTo>
                <a:lnTo>
                  <a:pt x="413" y="598"/>
                </a:lnTo>
                <a:lnTo>
                  <a:pt x="422" y="589"/>
                </a:lnTo>
                <a:lnTo>
                  <a:pt x="430" y="580"/>
                </a:lnTo>
                <a:lnTo>
                  <a:pt x="436" y="570"/>
                </a:lnTo>
                <a:lnTo>
                  <a:pt x="441" y="559"/>
                </a:lnTo>
                <a:lnTo>
                  <a:pt x="446" y="549"/>
                </a:lnTo>
                <a:lnTo>
                  <a:pt x="449" y="538"/>
                </a:lnTo>
                <a:lnTo>
                  <a:pt x="451" y="526"/>
                </a:lnTo>
                <a:lnTo>
                  <a:pt x="454" y="514"/>
                </a:lnTo>
                <a:lnTo>
                  <a:pt x="456" y="497"/>
                </a:lnTo>
                <a:lnTo>
                  <a:pt x="459" y="482"/>
                </a:lnTo>
                <a:lnTo>
                  <a:pt x="461" y="468"/>
                </a:lnTo>
                <a:lnTo>
                  <a:pt x="463" y="451"/>
                </a:lnTo>
                <a:lnTo>
                  <a:pt x="465" y="435"/>
                </a:lnTo>
                <a:lnTo>
                  <a:pt x="468" y="419"/>
                </a:lnTo>
                <a:lnTo>
                  <a:pt x="470" y="404"/>
                </a:lnTo>
                <a:lnTo>
                  <a:pt x="473" y="388"/>
                </a:lnTo>
                <a:lnTo>
                  <a:pt x="475" y="357"/>
                </a:lnTo>
                <a:lnTo>
                  <a:pt x="475" y="330"/>
                </a:lnTo>
                <a:lnTo>
                  <a:pt x="475" y="304"/>
                </a:lnTo>
                <a:lnTo>
                  <a:pt x="475" y="272"/>
                </a:lnTo>
                <a:lnTo>
                  <a:pt x="474" y="252"/>
                </a:lnTo>
                <a:lnTo>
                  <a:pt x="473" y="232"/>
                </a:lnTo>
                <a:lnTo>
                  <a:pt x="470" y="215"/>
                </a:lnTo>
                <a:lnTo>
                  <a:pt x="468" y="197"/>
                </a:lnTo>
                <a:lnTo>
                  <a:pt x="465" y="180"/>
                </a:lnTo>
                <a:lnTo>
                  <a:pt x="463" y="163"/>
                </a:lnTo>
                <a:lnTo>
                  <a:pt x="460" y="143"/>
                </a:lnTo>
                <a:lnTo>
                  <a:pt x="460" y="122"/>
                </a:lnTo>
                <a:lnTo>
                  <a:pt x="460" y="101"/>
                </a:lnTo>
                <a:lnTo>
                  <a:pt x="460" y="82"/>
                </a:lnTo>
                <a:lnTo>
                  <a:pt x="461" y="63"/>
                </a:lnTo>
                <a:lnTo>
                  <a:pt x="467" y="44"/>
                </a:lnTo>
                <a:lnTo>
                  <a:pt x="470" y="33"/>
                </a:lnTo>
                <a:lnTo>
                  <a:pt x="477" y="21"/>
                </a:lnTo>
                <a:lnTo>
                  <a:pt x="483" y="11"/>
                </a:lnTo>
                <a:lnTo>
                  <a:pt x="488" y="0"/>
                </a:lnTo>
                <a:lnTo>
                  <a:pt x="48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088" name="Freeform 230"/>
          <p:cNvSpPr>
            <a:spLocks/>
          </p:cNvSpPr>
          <p:nvPr/>
        </p:nvSpPr>
        <p:spPr bwMode="auto">
          <a:xfrm>
            <a:off x="7151688" y="3054724"/>
            <a:ext cx="654050" cy="711200"/>
          </a:xfrm>
          <a:custGeom>
            <a:avLst/>
            <a:gdLst>
              <a:gd name="T0" fmla="*/ 2147483647 w 1606"/>
              <a:gd name="T1" fmla="*/ 2147483647 h 1744"/>
              <a:gd name="T2" fmla="*/ 2147483647 w 1606"/>
              <a:gd name="T3" fmla="*/ 2147483647 h 1744"/>
              <a:gd name="T4" fmla="*/ 2147483647 w 1606"/>
              <a:gd name="T5" fmla="*/ 2147483647 h 1744"/>
              <a:gd name="T6" fmla="*/ 2147483647 w 1606"/>
              <a:gd name="T7" fmla="*/ 2147483647 h 1744"/>
              <a:gd name="T8" fmla="*/ 2147483647 w 1606"/>
              <a:gd name="T9" fmla="*/ 2147483647 h 1744"/>
              <a:gd name="T10" fmla="*/ 2147483647 w 1606"/>
              <a:gd name="T11" fmla="*/ 2147483647 h 1744"/>
              <a:gd name="T12" fmla="*/ 2147483647 w 1606"/>
              <a:gd name="T13" fmla="*/ 2147483647 h 1744"/>
              <a:gd name="T14" fmla="*/ 2147483647 w 1606"/>
              <a:gd name="T15" fmla="*/ 2147483647 h 1744"/>
              <a:gd name="T16" fmla="*/ 2147483647 w 1606"/>
              <a:gd name="T17" fmla="*/ 2147483647 h 1744"/>
              <a:gd name="T18" fmla="*/ 2147483647 w 1606"/>
              <a:gd name="T19" fmla="*/ 2147483647 h 1744"/>
              <a:gd name="T20" fmla="*/ 2147483647 w 1606"/>
              <a:gd name="T21" fmla="*/ 2147483647 h 1744"/>
              <a:gd name="T22" fmla="*/ 2147483647 w 1606"/>
              <a:gd name="T23" fmla="*/ 2147483647 h 1744"/>
              <a:gd name="T24" fmla="*/ 2147483647 w 1606"/>
              <a:gd name="T25" fmla="*/ 2147483647 h 1744"/>
              <a:gd name="T26" fmla="*/ 2147483647 w 1606"/>
              <a:gd name="T27" fmla="*/ 2147483647 h 1744"/>
              <a:gd name="T28" fmla="*/ 2147483647 w 1606"/>
              <a:gd name="T29" fmla="*/ 2147483647 h 1744"/>
              <a:gd name="T30" fmla="*/ 2147483647 w 1606"/>
              <a:gd name="T31" fmla="*/ 2147483647 h 1744"/>
              <a:gd name="T32" fmla="*/ 2147483647 w 1606"/>
              <a:gd name="T33" fmla="*/ 2147483647 h 1744"/>
              <a:gd name="T34" fmla="*/ 2147483647 w 1606"/>
              <a:gd name="T35" fmla="*/ 2147483647 h 1744"/>
              <a:gd name="T36" fmla="*/ 2147483647 w 1606"/>
              <a:gd name="T37" fmla="*/ 2147483647 h 1744"/>
              <a:gd name="T38" fmla="*/ 2147483647 w 1606"/>
              <a:gd name="T39" fmla="*/ 2147483647 h 1744"/>
              <a:gd name="T40" fmla="*/ 2147483647 w 1606"/>
              <a:gd name="T41" fmla="*/ 2147483647 h 1744"/>
              <a:gd name="T42" fmla="*/ 2147483647 w 1606"/>
              <a:gd name="T43" fmla="*/ 2147483647 h 1744"/>
              <a:gd name="T44" fmla="*/ 2147483647 w 1606"/>
              <a:gd name="T45" fmla="*/ 2147483647 h 1744"/>
              <a:gd name="T46" fmla="*/ 2147483647 w 1606"/>
              <a:gd name="T47" fmla="*/ 2147483647 h 1744"/>
              <a:gd name="T48" fmla="*/ 2147483647 w 1606"/>
              <a:gd name="T49" fmla="*/ 2147483647 h 1744"/>
              <a:gd name="T50" fmla="*/ 2147483647 w 1606"/>
              <a:gd name="T51" fmla="*/ 2147483647 h 1744"/>
              <a:gd name="T52" fmla="*/ 2147483647 w 1606"/>
              <a:gd name="T53" fmla="*/ 2147483647 h 1744"/>
              <a:gd name="T54" fmla="*/ 2147483647 w 1606"/>
              <a:gd name="T55" fmla="*/ 2147483647 h 1744"/>
              <a:gd name="T56" fmla="*/ 2147483647 w 1606"/>
              <a:gd name="T57" fmla="*/ 2147483647 h 1744"/>
              <a:gd name="T58" fmla="*/ 2147483647 w 1606"/>
              <a:gd name="T59" fmla="*/ 2147483647 h 1744"/>
              <a:gd name="T60" fmla="*/ 2147483647 w 1606"/>
              <a:gd name="T61" fmla="*/ 2147483647 h 1744"/>
              <a:gd name="T62" fmla="*/ 2147483647 w 1606"/>
              <a:gd name="T63" fmla="*/ 2147483647 h 1744"/>
              <a:gd name="T64" fmla="*/ 2147483647 w 1606"/>
              <a:gd name="T65" fmla="*/ 2147483647 h 1744"/>
              <a:gd name="T66" fmla="*/ 2147483647 w 1606"/>
              <a:gd name="T67" fmla="*/ 2147483647 h 1744"/>
              <a:gd name="T68" fmla="*/ 2147483647 w 1606"/>
              <a:gd name="T69" fmla="*/ 2147483647 h 1744"/>
              <a:gd name="T70" fmla="*/ 2147483647 w 1606"/>
              <a:gd name="T71" fmla="*/ 2147483647 h 1744"/>
              <a:gd name="T72" fmla="*/ 2147483647 w 1606"/>
              <a:gd name="T73" fmla="*/ 2147483647 h 1744"/>
              <a:gd name="T74" fmla="*/ 2147483647 w 1606"/>
              <a:gd name="T75" fmla="*/ 2147483647 h 1744"/>
              <a:gd name="T76" fmla="*/ 2147483647 w 1606"/>
              <a:gd name="T77" fmla="*/ 2147483647 h 1744"/>
              <a:gd name="T78" fmla="*/ 2147483647 w 1606"/>
              <a:gd name="T79" fmla="*/ 2147483647 h 1744"/>
              <a:gd name="T80" fmla="*/ 2147483647 w 1606"/>
              <a:gd name="T81" fmla="*/ 2147483647 h 1744"/>
              <a:gd name="T82" fmla="*/ 2147483647 w 1606"/>
              <a:gd name="T83" fmla="*/ 2147483647 h 1744"/>
              <a:gd name="T84" fmla="*/ 2147483647 w 1606"/>
              <a:gd name="T85" fmla="*/ 2147483647 h 1744"/>
              <a:gd name="T86" fmla="*/ 2147483647 w 1606"/>
              <a:gd name="T87" fmla="*/ 2147483647 h 1744"/>
              <a:gd name="T88" fmla="*/ 2147483647 w 1606"/>
              <a:gd name="T89" fmla="*/ 2147483647 h 1744"/>
              <a:gd name="T90" fmla="*/ 2147483647 w 1606"/>
              <a:gd name="T91" fmla="*/ 2147483647 h 1744"/>
              <a:gd name="T92" fmla="*/ 2147483647 w 1606"/>
              <a:gd name="T93" fmla="*/ 2147483647 h 1744"/>
              <a:gd name="T94" fmla="*/ 2147483647 w 1606"/>
              <a:gd name="T95" fmla="*/ 2147483647 h 1744"/>
              <a:gd name="T96" fmla="*/ 2147483647 w 1606"/>
              <a:gd name="T97" fmla="*/ 2147483647 h 1744"/>
              <a:gd name="T98" fmla="*/ 2147483647 w 1606"/>
              <a:gd name="T99" fmla="*/ 2147483647 h 1744"/>
              <a:gd name="T100" fmla="*/ 2147483647 w 1606"/>
              <a:gd name="T101" fmla="*/ 2147483647 h 1744"/>
              <a:gd name="T102" fmla="*/ 2147483647 w 1606"/>
              <a:gd name="T103" fmla="*/ 2147483647 h 1744"/>
              <a:gd name="T104" fmla="*/ 2147483647 w 1606"/>
              <a:gd name="T105" fmla="*/ 2147483647 h 1744"/>
              <a:gd name="T106" fmla="*/ 2147483647 w 1606"/>
              <a:gd name="T107" fmla="*/ 2147483647 h 17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606"/>
              <a:gd name="T163" fmla="*/ 0 h 1744"/>
              <a:gd name="T164" fmla="*/ 1606 w 1606"/>
              <a:gd name="T165" fmla="*/ 1744 h 17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606" h="1744">
                <a:moveTo>
                  <a:pt x="488" y="0"/>
                </a:moveTo>
                <a:lnTo>
                  <a:pt x="600" y="463"/>
                </a:lnTo>
                <a:lnTo>
                  <a:pt x="970" y="351"/>
                </a:lnTo>
                <a:lnTo>
                  <a:pt x="1017" y="535"/>
                </a:lnTo>
                <a:lnTo>
                  <a:pt x="1026" y="528"/>
                </a:lnTo>
                <a:lnTo>
                  <a:pt x="1034" y="520"/>
                </a:lnTo>
                <a:lnTo>
                  <a:pt x="1041" y="511"/>
                </a:lnTo>
                <a:lnTo>
                  <a:pt x="1047" y="503"/>
                </a:lnTo>
                <a:lnTo>
                  <a:pt x="1059" y="484"/>
                </a:lnTo>
                <a:lnTo>
                  <a:pt x="1073" y="467"/>
                </a:lnTo>
                <a:lnTo>
                  <a:pt x="1083" y="458"/>
                </a:lnTo>
                <a:lnTo>
                  <a:pt x="1094" y="451"/>
                </a:lnTo>
                <a:lnTo>
                  <a:pt x="1105" y="446"/>
                </a:lnTo>
                <a:lnTo>
                  <a:pt x="1115" y="442"/>
                </a:lnTo>
                <a:lnTo>
                  <a:pt x="1127" y="439"/>
                </a:lnTo>
                <a:lnTo>
                  <a:pt x="1138" y="433"/>
                </a:lnTo>
                <a:lnTo>
                  <a:pt x="1148" y="428"/>
                </a:lnTo>
                <a:lnTo>
                  <a:pt x="1158" y="419"/>
                </a:lnTo>
                <a:lnTo>
                  <a:pt x="1176" y="399"/>
                </a:lnTo>
                <a:lnTo>
                  <a:pt x="1192" y="379"/>
                </a:lnTo>
                <a:lnTo>
                  <a:pt x="1198" y="369"/>
                </a:lnTo>
                <a:lnTo>
                  <a:pt x="1207" y="360"/>
                </a:lnTo>
                <a:lnTo>
                  <a:pt x="1216" y="350"/>
                </a:lnTo>
                <a:lnTo>
                  <a:pt x="1227" y="341"/>
                </a:lnTo>
                <a:lnTo>
                  <a:pt x="1253" y="347"/>
                </a:lnTo>
                <a:lnTo>
                  <a:pt x="1314" y="347"/>
                </a:lnTo>
                <a:lnTo>
                  <a:pt x="1320" y="347"/>
                </a:lnTo>
                <a:lnTo>
                  <a:pt x="1326" y="346"/>
                </a:lnTo>
                <a:lnTo>
                  <a:pt x="1331" y="343"/>
                </a:lnTo>
                <a:lnTo>
                  <a:pt x="1337" y="341"/>
                </a:lnTo>
                <a:lnTo>
                  <a:pt x="1344" y="332"/>
                </a:lnTo>
                <a:lnTo>
                  <a:pt x="1352" y="323"/>
                </a:lnTo>
                <a:lnTo>
                  <a:pt x="1365" y="304"/>
                </a:lnTo>
                <a:lnTo>
                  <a:pt x="1377" y="285"/>
                </a:lnTo>
                <a:lnTo>
                  <a:pt x="1382" y="274"/>
                </a:lnTo>
                <a:lnTo>
                  <a:pt x="1389" y="266"/>
                </a:lnTo>
                <a:lnTo>
                  <a:pt x="1393" y="262"/>
                </a:lnTo>
                <a:lnTo>
                  <a:pt x="1396" y="258"/>
                </a:lnTo>
                <a:lnTo>
                  <a:pt x="1400" y="255"/>
                </a:lnTo>
                <a:lnTo>
                  <a:pt x="1405" y="254"/>
                </a:lnTo>
                <a:lnTo>
                  <a:pt x="1418" y="253"/>
                </a:lnTo>
                <a:lnTo>
                  <a:pt x="1431" y="254"/>
                </a:lnTo>
                <a:lnTo>
                  <a:pt x="1452" y="250"/>
                </a:lnTo>
                <a:lnTo>
                  <a:pt x="1471" y="248"/>
                </a:lnTo>
                <a:lnTo>
                  <a:pt x="1490" y="245"/>
                </a:lnTo>
                <a:lnTo>
                  <a:pt x="1512" y="244"/>
                </a:lnTo>
                <a:lnTo>
                  <a:pt x="1517" y="244"/>
                </a:lnTo>
                <a:lnTo>
                  <a:pt x="1521" y="245"/>
                </a:lnTo>
                <a:lnTo>
                  <a:pt x="1525" y="248"/>
                </a:lnTo>
                <a:lnTo>
                  <a:pt x="1527" y="250"/>
                </a:lnTo>
                <a:lnTo>
                  <a:pt x="1534" y="257"/>
                </a:lnTo>
                <a:lnTo>
                  <a:pt x="1538" y="264"/>
                </a:lnTo>
                <a:lnTo>
                  <a:pt x="1543" y="273"/>
                </a:lnTo>
                <a:lnTo>
                  <a:pt x="1546" y="281"/>
                </a:lnTo>
                <a:lnTo>
                  <a:pt x="1553" y="290"/>
                </a:lnTo>
                <a:lnTo>
                  <a:pt x="1559" y="297"/>
                </a:lnTo>
                <a:lnTo>
                  <a:pt x="1563" y="300"/>
                </a:lnTo>
                <a:lnTo>
                  <a:pt x="1567" y="301"/>
                </a:lnTo>
                <a:lnTo>
                  <a:pt x="1572" y="302"/>
                </a:lnTo>
                <a:lnTo>
                  <a:pt x="1576" y="302"/>
                </a:lnTo>
                <a:lnTo>
                  <a:pt x="1586" y="301"/>
                </a:lnTo>
                <a:lnTo>
                  <a:pt x="1596" y="300"/>
                </a:lnTo>
                <a:lnTo>
                  <a:pt x="1601" y="300"/>
                </a:lnTo>
                <a:lnTo>
                  <a:pt x="1606" y="300"/>
                </a:lnTo>
                <a:lnTo>
                  <a:pt x="1604" y="320"/>
                </a:lnTo>
                <a:lnTo>
                  <a:pt x="1601" y="338"/>
                </a:lnTo>
                <a:lnTo>
                  <a:pt x="1599" y="356"/>
                </a:lnTo>
                <a:lnTo>
                  <a:pt x="1594" y="376"/>
                </a:lnTo>
                <a:lnTo>
                  <a:pt x="1590" y="390"/>
                </a:lnTo>
                <a:lnTo>
                  <a:pt x="1586" y="404"/>
                </a:lnTo>
                <a:lnTo>
                  <a:pt x="1583" y="411"/>
                </a:lnTo>
                <a:lnTo>
                  <a:pt x="1580" y="416"/>
                </a:lnTo>
                <a:lnTo>
                  <a:pt x="1574" y="418"/>
                </a:lnTo>
                <a:lnTo>
                  <a:pt x="1568" y="419"/>
                </a:lnTo>
                <a:lnTo>
                  <a:pt x="1564" y="419"/>
                </a:lnTo>
                <a:lnTo>
                  <a:pt x="1562" y="417"/>
                </a:lnTo>
                <a:lnTo>
                  <a:pt x="1558" y="416"/>
                </a:lnTo>
                <a:lnTo>
                  <a:pt x="1555" y="413"/>
                </a:lnTo>
                <a:lnTo>
                  <a:pt x="1549" y="408"/>
                </a:lnTo>
                <a:lnTo>
                  <a:pt x="1543" y="404"/>
                </a:lnTo>
                <a:lnTo>
                  <a:pt x="1525" y="398"/>
                </a:lnTo>
                <a:lnTo>
                  <a:pt x="1506" y="394"/>
                </a:lnTo>
                <a:lnTo>
                  <a:pt x="1489" y="390"/>
                </a:lnTo>
                <a:lnTo>
                  <a:pt x="1475" y="386"/>
                </a:lnTo>
                <a:lnTo>
                  <a:pt x="1460" y="383"/>
                </a:lnTo>
                <a:lnTo>
                  <a:pt x="1443" y="381"/>
                </a:lnTo>
                <a:lnTo>
                  <a:pt x="1440" y="383"/>
                </a:lnTo>
                <a:lnTo>
                  <a:pt x="1437" y="384"/>
                </a:lnTo>
                <a:lnTo>
                  <a:pt x="1436" y="388"/>
                </a:lnTo>
                <a:lnTo>
                  <a:pt x="1435" y="390"/>
                </a:lnTo>
                <a:lnTo>
                  <a:pt x="1433" y="399"/>
                </a:lnTo>
                <a:lnTo>
                  <a:pt x="1431" y="407"/>
                </a:lnTo>
                <a:lnTo>
                  <a:pt x="1426" y="413"/>
                </a:lnTo>
                <a:lnTo>
                  <a:pt x="1421" y="419"/>
                </a:lnTo>
                <a:lnTo>
                  <a:pt x="1415" y="430"/>
                </a:lnTo>
                <a:lnTo>
                  <a:pt x="1410" y="437"/>
                </a:lnTo>
                <a:lnTo>
                  <a:pt x="1405" y="446"/>
                </a:lnTo>
                <a:lnTo>
                  <a:pt x="1403" y="456"/>
                </a:lnTo>
                <a:lnTo>
                  <a:pt x="1401" y="469"/>
                </a:lnTo>
                <a:lnTo>
                  <a:pt x="1403" y="482"/>
                </a:lnTo>
                <a:lnTo>
                  <a:pt x="1399" y="497"/>
                </a:lnTo>
                <a:lnTo>
                  <a:pt x="1394" y="510"/>
                </a:lnTo>
                <a:lnTo>
                  <a:pt x="1389" y="521"/>
                </a:lnTo>
                <a:lnTo>
                  <a:pt x="1384" y="535"/>
                </a:lnTo>
                <a:lnTo>
                  <a:pt x="1376" y="556"/>
                </a:lnTo>
                <a:lnTo>
                  <a:pt x="1368" y="573"/>
                </a:lnTo>
                <a:lnTo>
                  <a:pt x="1361" y="590"/>
                </a:lnTo>
                <a:lnTo>
                  <a:pt x="1352" y="606"/>
                </a:lnTo>
                <a:lnTo>
                  <a:pt x="1334" y="637"/>
                </a:lnTo>
                <a:lnTo>
                  <a:pt x="1315" y="673"/>
                </a:lnTo>
                <a:lnTo>
                  <a:pt x="1309" y="688"/>
                </a:lnTo>
                <a:lnTo>
                  <a:pt x="1301" y="701"/>
                </a:lnTo>
                <a:lnTo>
                  <a:pt x="1297" y="707"/>
                </a:lnTo>
                <a:lnTo>
                  <a:pt x="1293" y="712"/>
                </a:lnTo>
                <a:lnTo>
                  <a:pt x="1287" y="717"/>
                </a:lnTo>
                <a:lnTo>
                  <a:pt x="1281" y="720"/>
                </a:lnTo>
                <a:lnTo>
                  <a:pt x="1267" y="720"/>
                </a:lnTo>
                <a:lnTo>
                  <a:pt x="1255" y="720"/>
                </a:lnTo>
                <a:lnTo>
                  <a:pt x="1253" y="722"/>
                </a:lnTo>
                <a:lnTo>
                  <a:pt x="1251" y="725"/>
                </a:lnTo>
                <a:lnTo>
                  <a:pt x="1251" y="729"/>
                </a:lnTo>
                <a:lnTo>
                  <a:pt x="1250" y="731"/>
                </a:lnTo>
                <a:lnTo>
                  <a:pt x="1250" y="739"/>
                </a:lnTo>
                <a:lnTo>
                  <a:pt x="1249" y="745"/>
                </a:lnTo>
                <a:lnTo>
                  <a:pt x="1246" y="755"/>
                </a:lnTo>
                <a:lnTo>
                  <a:pt x="1242" y="764"/>
                </a:lnTo>
                <a:lnTo>
                  <a:pt x="1239" y="773"/>
                </a:lnTo>
                <a:lnTo>
                  <a:pt x="1234" y="782"/>
                </a:lnTo>
                <a:lnTo>
                  <a:pt x="1223" y="800"/>
                </a:lnTo>
                <a:lnTo>
                  <a:pt x="1213" y="814"/>
                </a:lnTo>
                <a:lnTo>
                  <a:pt x="1203" y="828"/>
                </a:lnTo>
                <a:lnTo>
                  <a:pt x="1193" y="846"/>
                </a:lnTo>
                <a:lnTo>
                  <a:pt x="1186" y="856"/>
                </a:lnTo>
                <a:lnTo>
                  <a:pt x="1180" y="865"/>
                </a:lnTo>
                <a:lnTo>
                  <a:pt x="1174" y="874"/>
                </a:lnTo>
                <a:lnTo>
                  <a:pt x="1167" y="883"/>
                </a:lnTo>
                <a:lnTo>
                  <a:pt x="1160" y="889"/>
                </a:lnTo>
                <a:lnTo>
                  <a:pt x="1151" y="894"/>
                </a:lnTo>
                <a:lnTo>
                  <a:pt x="1141" y="898"/>
                </a:lnTo>
                <a:lnTo>
                  <a:pt x="1130" y="899"/>
                </a:lnTo>
                <a:lnTo>
                  <a:pt x="1117" y="898"/>
                </a:lnTo>
                <a:lnTo>
                  <a:pt x="1105" y="895"/>
                </a:lnTo>
                <a:lnTo>
                  <a:pt x="1092" y="893"/>
                </a:lnTo>
                <a:lnTo>
                  <a:pt x="1080" y="889"/>
                </a:lnTo>
                <a:lnTo>
                  <a:pt x="1071" y="911"/>
                </a:lnTo>
                <a:lnTo>
                  <a:pt x="1061" y="928"/>
                </a:lnTo>
                <a:lnTo>
                  <a:pt x="1050" y="946"/>
                </a:lnTo>
                <a:lnTo>
                  <a:pt x="1039" y="963"/>
                </a:lnTo>
                <a:lnTo>
                  <a:pt x="1029" y="979"/>
                </a:lnTo>
                <a:lnTo>
                  <a:pt x="1019" y="997"/>
                </a:lnTo>
                <a:lnTo>
                  <a:pt x="1008" y="1015"/>
                </a:lnTo>
                <a:lnTo>
                  <a:pt x="998" y="1036"/>
                </a:lnTo>
                <a:lnTo>
                  <a:pt x="991" y="1057"/>
                </a:lnTo>
                <a:lnTo>
                  <a:pt x="985" y="1076"/>
                </a:lnTo>
                <a:lnTo>
                  <a:pt x="979" y="1095"/>
                </a:lnTo>
                <a:lnTo>
                  <a:pt x="970" y="1114"/>
                </a:lnTo>
                <a:lnTo>
                  <a:pt x="952" y="1148"/>
                </a:lnTo>
                <a:lnTo>
                  <a:pt x="933" y="1179"/>
                </a:lnTo>
                <a:lnTo>
                  <a:pt x="917" y="1208"/>
                </a:lnTo>
                <a:lnTo>
                  <a:pt x="898" y="1243"/>
                </a:lnTo>
                <a:lnTo>
                  <a:pt x="889" y="1262"/>
                </a:lnTo>
                <a:lnTo>
                  <a:pt x="880" y="1279"/>
                </a:lnTo>
                <a:lnTo>
                  <a:pt x="876" y="1288"/>
                </a:lnTo>
                <a:lnTo>
                  <a:pt x="872" y="1297"/>
                </a:lnTo>
                <a:lnTo>
                  <a:pt x="871" y="1307"/>
                </a:lnTo>
                <a:lnTo>
                  <a:pt x="870" y="1318"/>
                </a:lnTo>
                <a:lnTo>
                  <a:pt x="874" y="1337"/>
                </a:lnTo>
                <a:lnTo>
                  <a:pt x="880" y="1356"/>
                </a:lnTo>
                <a:lnTo>
                  <a:pt x="882" y="1374"/>
                </a:lnTo>
                <a:lnTo>
                  <a:pt x="882" y="1390"/>
                </a:lnTo>
                <a:lnTo>
                  <a:pt x="884" y="1407"/>
                </a:lnTo>
                <a:lnTo>
                  <a:pt x="886" y="1424"/>
                </a:lnTo>
                <a:lnTo>
                  <a:pt x="889" y="1437"/>
                </a:lnTo>
                <a:lnTo>
                  <a:pt x="893" y="1449"/>
                </a:lnTo>
                <a:lnTo>
                  <a:pt x="896" y="1460"/>
                </a:lnTo>
                <a:lnTo>
                  <a:pt x="898" y="1474"/>
                </a:lnTo>
                <a:lnTo>
                  <a:pt x="898" y="1521"/>
                </a:lnTo>
                <a:lnTo>
                  <a:pt x="885" y="1520"/>
                </a:lnTo>
                <a:lnTo>
                  <a:pt x="872" y="1520"/>
                </a:lnTo>
                <a:lnTo>
                  <a:pt x="861" y="1522"/>
                </a:lnTo>
                <a:lnTo>
                  <a:pt x="848" y="1525"/>
                </a:lnTo>
                <a:lnTo>
                  <a:pt x="833" y="1525"/>
                </a:lnTo>
                <a:lnTo>
                  <a:pt x="815" y="1530"/>
                </a:lnTo>
                <a:lnTo>
                  <a:pt x="801" y="1535"/>
                </a:lnTo>
                <a:lnTo>
                  <a:pt x="786" y="1540"/>
                </a:lnTo>
                <a:lnTo>
                  <a:pt x="769" y="1547"/>
                </a:lnTo>
                <a:lnTo>
                  <a:pt x="753" y="1557"/>
                </a:lnTo>
                <a:lnTo>
                  <a:pt x="739" y="1567"/>
                </a:lnTo>
                <a:lnTo>
                  <a:pt x="732" y="1572"/>
                </a:lnTo>
                <a:lnTo>
                  <a:pt x="725" y="1576"/>
                </a:lnTo>
                <a:lnTo>
                  <a:pt x="716" y="1581"/>
                </a:lnTo>
                <a:lnTo>
                  <a:pt x="707" y="1585"/>
                </a:lnTo>
                <a:lnTo>
                  <a:pt x="681" y="1592"/>
                </a:lnTo>
                <a:lnTo>
                  <a:pt x="657" y="1599"/>
                </a:lnTo>
                <a:lnTo>
                  <a:pt x="633" y="1605"/>
                </a:lnTo>
                <a:lnTo>
                  <a:pt x="606" y="1613"/>
                </a:lnTo>
                <a:lnTo>
                  <a:pt x="585" y="1620"/>
                </a:lnTo>
                <a:lnTo>
                  <a:pt x="564" y="1628"/>
                </a:lnTo>
                <a:lnTo>
                  <a:pt x="554" y="1632"/>
                </a:lnTo>
                <a:lnTo>
                  <a:pt x="543" y="1633"/>
                </a:lnTo>
                <a:lnTo>
                  <a:pt x="531" y="1634"/>
                </a:lnTo>
                <a:lnTo>
                  <a:pt x="520" y="1634"/>
                </a:lnTo>
                <a:lnTo>
                  <a:pt x="517" y="1651"/>
                </a:lnTo>
                <a:lnTo>
                  <a:pt x="515" y="1666"/>
                </a:lnTo>
                <a:lnTo>
                  <a:pt x="515" y="1744"/>
                </a:lnTo>
                <a:lnTo>
                  <a:pt x="501" y="1741"/>
                </a:lnTo>
                <a:lnTo>
                  <a:pt x="488" y="1739"/>
                </a:lnTo>
                <a:lnTo>
                  <a:pt x="477" y="1736"/>
                </a:lnTo>
                <a:lnTo>
                  <a:pt x="463" y="1731"/>
                </a:lnTo>
                <a:lnTo>
                  <a:pt x="450" y="1722"/>
                </a:lnTo>
                <a:lnTo>
                  <a:pt x="439" y="1713"/>
                </a:lnTo>
                <a:lnTo>
                  <a:pt x="422" y="1704"/>
                </a:lnTo>
                <a:lnTo>
                  <a:pt x="407" y="1697"/>
                </a:lnTo>
                <a:lnTo>
                  <a:pt x="393" y="1689"/>
                </a:lnTo>
                <a:lnTo>
                  <a:pt x="375" y="1681"/>
                </a:lnTo>
                <a:lnTo>
                  <a:pt x="357" y="1674"/>
                </a:lnTo>
                <a:lnTo>
                  <a:pt x="341" y="1666"/>
                </a:lnTo>
                <a:lnTo>
                  <a:pt x="334" y="1661"/>
                </a:lnTo>
                <a:lnTo>
                  <a:pt x="328" y="1656"/>
                </a:lnTo>
                <a:lnTo>
                  <a:pt x="322" y="1648"/>
                </a:lnTo>
                <a:lnTo>
                  <a:pt x="315" y="1641"/>
                </a:lnTo>
                <a:lnTo>
                  <a:pt x="308" y="1623"/>
                </a:lnTo>
                <a:lnTo>
                  <a:pt x="301" y="1606"/>
                </a:lnTo>
                <a:lnTo>
                  <a:pt x="299" y="1599"/>
                </a:lnTo>
                <a:lnTo>
                  <a:pt x="294" y="1591"/>
                </a:lnTo>
                <a:lnTo>
                  <a:pt x="288" y="1584"/>
                </a:lnTo>
                <a:lnTo>
                  <a:pt x="281" y="1578"/>
                </a:lnTo>
                <a:lnTo>
                  <a:pt x="267" y="1576"/>
                </a:lnTo>
                <a:lnTo>
                  <a:pt x="250" y="1575"/>
                </a:lnTo>
                <a:lnTo>
                  <a:pt x="239" y="1573"/>
                </a:lnTo>
                <a:lnTo>
                  <a:pt x="229" y="1572"/>
                </a:lnTo>
                <a:lnTo>
                  <a:pt x="217" y="1571"/>
                </a:lnTo>
                <a:lnTo>
                  <a:pt x="206" y="1568"/>
                </a:lnTo>
                <a:lnTo>
                  <a:pt x="193" y="1564"/>
                </a:lnTo>
                <a:lnTo>
                  <a:pt x="182" y="1558"/>
                </a:lnTo>
                <a:lnTo>
                  <a:pt x="170" y="1552"/>
                </a:lnTo>
                <a:lnTo>
                  <a:pt x="161" y="1545"/>
                </a:lnTo>
                <a:lnTo>
                  <a:pt x="142" y="1529"/>
                </a:lnTo>
                <a:lnTo>
                  <a:pt x="122" y="1510"/>
                </a:lnTo>
                <a:lnTo>
                  <a:pt x="118" y="1503"/>
                </a:lnTo>
                <a:lnTo>
                  <a:pt x="115" y="1497"/>
                </a:lnTo>
                <a:lnTo>
                  <a:pt x="109" y="1493"/>
                </a:lnTo>
                <a:lnTo>
                  <a:pt x="103" y="1491"/>
                </a:lnTo>
                <a:lnTo>
                  <a:pt x="93" y="1479"/>
                </a:lnTo>
                <a:lnTo>
                  <a:pt x="84" y="1468"/>
                </a:lnTo>
                <a:lnTo>
                  <a:pt x="77" y="1455"/>
                </a:lnTo>
                <a:lnTo>
                  <a:pt x="71" y="1440"/>
                </a:lnTo>
                <a:lnTo>
                  <a:pt x="68" y="1428"/>
                </a:lnTo>
                <a:lnTo>
                  <a:pt x="66" y="1416"/>
                </a:lnTo>
                <a:lnTo>
                  <a:pt x="59" y="1402"/>
                </a:lnTo>
                <a:lnTo>
                  <a:pt x="52" y="1390"/>
                </a:lnTo>
                <a:lnTo>
                  <a:pt x="45" y="1379"/>
                </a:lnTo>
                <a:lnTo>
                  <a:pt x="40" y="1365"/>
                </a:lnTo>
                <a:lnTo>
                  <a:pt x="30" y="1333"/>
                </a:lnTo>
                <a:lnTo>
                  <a:pt x="21" y="1304"/>
                </a:lnTo>
                <a:lnTo>
                  <a:pt x="11" y="1274"/>
                </a:lnTo>
                <a:lnTo>
                  <a:pt x="0" y="1243"/>
                </a:lnTo>
                <a:lnTo>
                  <a:pt x="15" y="1235"/>
                </a:lnTo>
                <a:lnTo>
                  <a:pt x="29" y="1226"/>
                </a:lnTo>
                <a:lnTo>
                  <a:pt x="42" y="1216"/>
                </a:lnTo>
                <a:lnTo>
                  <a:pt x="52" y="1206"/>
                </a:lnTo>
                <a:lnTo>
                  <a:pt x="62" y="1194"/>
                </a:lnTo>
                <a:lnTo>
                  <a:pt x="71" y="1182"/>
                </a:lnTo>
                <a:lnTo>
                  <a:pt x="81" y="1168"/>
                </a:lnTo>
                <a:lnTo>
                  <a:pt x="90" y="1152"/>
                </a:lnTo>
                <a:lnTo>
                  <a:pt x="107" y="1126"/>
                </a:lnTo>
                <a:lnTo>
                  <a:pt x="119" y="1101"/>
                </a:lnTo>
                <a:lnTo>
                  <a:pt x="124" y="1089"/>
                </a:lnTo>
                <a:lnTo>
                  <a:pt x="128" y="1076"/>
                </a:lnTo>
                <a:lnTo>
                  <a:pt x="131" y="1062"/>
                </a:lnTo>
                <a:lnTo>
                  <a:pt x="131" y="1045"/>
                </a:lnTo>
                <a:lnTo>
                  <a:pt x="131" y="1034"/>
                </a:lnTo>
                <a:lnTo>
                  <a:pt x="128" y="1024"/>
                </a:lnTo>
                <a:lnTo>
                  <a:pt x="127" y="1012"/>
                </a:lnTo>
                <a:lnTo>
                  <a:pt x="127" y="1001"/>
                </a:lnTo>
                <a:lnTo>
                  <a:pt x="127" y="940"/>
                </a:lnTo>
                <a:lnTo>
                  <a:pt x="135" y="931"/>
                </a:lnTo>
                <a:lnTo>
                  <a:pt x="143" y="925"/>
                </a:lnTo>
                <a:lnTo>
                  <a:pt x="147" y="922"/>
                </a:lnTo>
                <a:lnTo>
                  <a:pt x="151" y="919"/>
                </a:lnTo>
                <a:lnTo>
                  <a:pt x="156" y="918"/>
                </a:lnTo>
                <a:lnTo>
                  <a:pt x="163" y="917"/>
                </a:lnTo>
                <a:lnTo>
                  <a:pt x="166" y="918"/>
                </a:lnTo>
                <a:lnTo>
                  <a:pt x="170" y="919"/>
                </a:lnTo>
                <a:lnTo>
                  <a:pt x="174" y="921"/>
                </a:lnTo>
                <a:lnTo>
                  <a:pt x="176" y="923"/>
                </a:lnTo>
                <a:lnTo>
                  <a:pt x="182" y="930"/>
                </a:lnTo>
                <a:lnTo>
                  <a:pt x="185" y="936"/>
                </a:lnTo>
                <a:lnTo>
                  <a:pt x="190" y="944"/>
                </a:lnTo>
                <a:lnTo>
                  <a:pt x="196" y="949"/>
                </a:lnTo>
                <a:lnTo>
                  <a:pt x="198" y="951"/>
                </a:lnTo>
                <a:lnTo>
                  <a:pt x="202" y="954"/>
                </a:lnTo>
                <a:lnTo>
                  <a:pt x="206" y="955"/>
                </a:lnTo>
                <a:lnTo>
                  <a:pt x="210" y="955"/>
                </a:lnTo>
                <a:lnTo>
                  <a:pt x="215" y="954"/>
                </a:lnTo>
                <a:lnTo>
                  <a:pt x="218" y="953"/>
                </a:lnTo>
                <a:lnTo>
                  <a:pt x="221" y="950"/>
                </a:lnTo>
                <a:lnTo>
                  <a:pt x="225" y="946"/>
                </a:lnTo>
                <a:lnTo>
                  <a:pt x="230" y="939"/>
                </a:lnTo>
                <a:lnTo>
                  <a:pt x="234" y="930"/>
                </a:lnTo>
                <a:lnTo>
                  <a:pt x="241" y="921"/>
                </a:lnTo>
                <a:lnTo>
                  <a:pt x="246" y="912"/>
                </a:lnTo>
                <a:lnTo>
                  <a:pt x="249" y="907"/>
                </a:lnTo>
                <a:lnTo>
                  <a:pt x="252" y="903"/>
                </a:lnTo>
                <a:lnTo>
                  <a:pt x="253" y="898"/>
                </a:lnTo>
                <a:lnTo>
                  <a:pt x="253" y="891"/>
                </a:lnTo>
                <a:lnTo>
                  <a:pt x="253" y="830"/>
                </a:lnTo>
                <a:lnTo>
                  <a:pt x="250" y="824"/>
                </a:lnTo>
                <a:lnTo>
                  <a:pt x="246" y="818"/>
                </a:lnTo>
                <a:lnTo>
                  <a:pt x="244" y="799"/>
                </a:lnTo>
                <a:lnTo>
                  <a:pt x="244" y="780"/>
                </a:lnTo>
                <a:lnTo>
                  <a:pt x="243" y="773"/>
                </a:lnTo>
                <a:lnTo>
                  <a:pt x="244" y="767"/>
                </a:lnTo>
                <a:lnTo>
                  <a:pt x="250" y="767"/>
                </a:lnTo>
                <a:lnTo>
                  <a:pt x="257" y="767"/>
                </a:lnTo>
                <a:lnTo>
                  <a:pt x="260" y="762"/>
                </a:lnTo>
                <a:lnTo>
                  <a:pt x="263" y="755"/>
                </a:lnTo>
                <a:lnTo>
                  <a:pt x="264" y="749"/>
                </a:lnTo>
                <a:lnTo>
                  <a:pt x="266" y="741"/>
                </a:lnTo>
                <a:lnTo>
                  <a:pt x="267" y="729"/>
                </a:lnTo>
                <a:lnTo>
                  <a:pt x="266" y="717"/>
                </a:lnTo>
                <a:lnTo>
                  <a:pt x="263" y="706"/>
                </a:lnTo>
                <a:lnTo>
                  <a:pt x="263" y="692"/>
                </a:lnTo>
                <a:lnTo>
                  <a:pt x="263" y="687"/>
                </a:lnTo>
                <a:lnTo>
                  <a:pt x="266" y="683"/>
                </a:lnTo>
                <a:lnTo>
                  <a:pt x="269" y="679"/>
                </a:lnTo>
                <a:lnTo>
                  <a:pt x="273" y="676"/>
                </a:lnTo>
                <a:lnTo>
                  <a:pt x="283" y="673"/>
                </a:lnTo>
                <a:lnTo>
                  <a:pt x="294" y="670"/>
                </a:lnTo>
                <a:lnTo>
                  <a:pt x="306" y="664"/>
                </a:lnTo>
                <a:lnTo>
                  <a:pt x="319" y="657"/>
                </a:lnTo>
                <a:lnTo>
                  <a:pt x="335" y="652"/>
                </a:lnTo>
                <a:lnTo>
                  <a:pt x="351" y="648"/>
                </a:lnTo>
                <a:lnTo>
                  <a:pt x="358" y="646"/>
                </a:lnTo>
                <a:lnTo>
                  <a:pt x="366" y="643"/>
                </a:lnTo>
                <a:lnTo>
                  <a:pt x="374" y="640"/>
                </a:lnTo>
                <a:lnTo>
                  <a:pt x="381" y="636"/>
                </a:lnTo>
                <a:lnTo>
                  <a:pt x="386" y="632"/>
                </a:lnTo>
                <a:lnTo>
                  <a:pt x="391" y="627"/>
                </a:lnTo>
                <a:lnTo>
                  <a:pt x="395" y="623"/>
                </a:lnTo>
                <a:lnTo>
                  <a:pt x="398" y="618"/>
                </a:lnTo>
                <a:lnTo>
                  <a:pt x="404" y="608"/>
                </a:lnTo>
                <a:lnTo>
                  <a:pt x="413" y="598"/>
                </a:lnTo>
                <a:lnTo>
                  <a:pt x="422" y="589"/>
                </a:lnTo>
                <a:lnTo>
                  <a:pt x="430" y="580"/>
                </a:lnTo>
                <a:lnTo>
                  <a:pt x="436" y="570"/>
                </a:lnTo>
                <a:lnTo>
                  <a:pt x="441" y="559"/>
                </a:lnTo>
                <a:lnTo>
                  <a:pt x="446" y="549"/>
                </a:lnTo>
                <a:lnTo>
                  <a:pt x="449" y="538"/>
                </a:lnTo>
                <a:lnTo>
                  <a:pt x="451" y="526"/>
                </a:lnTo>
                <a:lnTo>
                  <a:pt x="454" y="514"/>
                </a:lnTo>
                <a:lnTo>
                  <a:pt x="456" y="497"/>
                </a:lnTo>
                <a:lnTo>
                  <a:pt x="459" y="482"/>
                </a:lnTo>
                <a:lnTo>
                  <a:pt x="461" y="468"/>
                </a:lnTo>
                <a:lnTo>
                  <a:pt x="463" y="451"/>
                </a:lnTo>
                <a:lnTo>
                  <a:pt x="465" y="435"/>
                </a:lnTo>
                <a:lnTo>
                  <a:pt x="468" y="419"/>
                </a:lnTo>
                <a:lnTo>
                  <a:pt x="470" y="404"/>
                </a:lnTo>
                <a:lnTo>
                  <a:pt x="473" y="388"/>
                </a:lnTo>
                <a:lnTo>
                  <a:pt x="475" y="357"/>
                </a:lnTo>
                <a:lnTo>
                  <a:pt x="475" y="330"/>
                </a:lnTo>
                <a:lnTo>
                  <a:pt x="475" y="304"/>
                </a:lnTo>
                <a:lnTo>
                  <a:pt x="475" y="272"/>
                </a:lnTo>
                <a:lnTo>
                  <a:pt x="474" y="252"/>
                </a:lnTo>
                <a:lnTo>
                  <a:pt x="473" y="232"/>
                </a:lnTo>
                <a:lnTo>
                  <a:pt x="470" y="215"/>
                </a:lnTo>
                <a:lnTo>
                  <a:pt x="468" y="197"/>
                </a:lnTo>
                <a:lnTo>
                  <a:pt x="465" y="180"/>
                </a:lnTo>
                <a:lnTo>
                  <a:pt x="463" y="163"/>
                </a:lnTo>
                <a:lnTo>
                  <a:pt x="460" y="143"/>
                </a:lnTo>
                <a:lnTo>
                  <a:pt x="460" y="122"/>
                </a:lnTo>
                <a:lnTo>
                  <a:pt x="460" y="101"/>
                </a:lnTo>
                <a:lnTo>
                  <a:pt x="460" y="82"/>
                </a:lnTo>
                <a:lnTo>
                  <a:pt x="461" y="63"/>
                </a:lnTo>
                <a:lnTo>
                  <a:pt x="467" y="44"/>
                </a:lnTo>
                <a:lnTo>
                  <a:pt x="470" y="33"/>
                </a:lnTo>
                <a:lnTo>
                  <a:pt x="477" y="21"/>
                </a:lnTo>
                <a:lnTo>
                  <a:pt x="483" y="11"/>
                </a:lnTo>
                <a:lnTo>
                  <a:pt x="48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23" name="Freeform 231"/>
          <p:cNvSpPr>
            <a:spLocks/>
          </p:cNvSpPr>
          <p:nvPr/>
        </p:nvSpPr>
        <p:spPr bwMode="auto">
          <a:xfrm>
            <a:off x="6723063" y="2816599"/>
            <a:ext cx="627062" cy="746125"/>
          </a:xfrm>
          <a:custGeom>
            <a:avLst/>
            <a:gdLst/>
            <a:ahLst/>
            <a:cxnLst>
              <a:cxn ang="0">
                <a:pos x="1399" y="5"/>
              </a:cxn>
              <a:cxn ang="0">
                <a:pos x="1354" y="43"/>
              </a:cxn>
              <a:cxn ang="0">
                <a:pos x="1296" y="76"/>
              </a:cxn>
              <a:cxn ang="0">
                <a:pos x="1223" y="140"/>
              </a:cxn>
              <a:cxn ang="0">
                <a:pos x="1142" y="215"/>
              </a:cxn>
              <a:cxn ang="0">
                <a:pos x="1059" y="303"/>
              </a:cxn>
              <a:cxn ang="0">
                <a:pos x="1014" y="327"/>
              </a:cxn>
              <a:cxn ang="0">
                <a:pos x="917" y="376"/>
              </a:cxn>
              <a:cxn ang="0">
                <a:pos x="807" y="436"/>
              </a:cxn>
              <a:cxn ang="0">
                <a:pos x="730" y="472"/>
              </a:cxn>
              <a:cxn ang="0">
                <a:pos x="692" y="487"/>
              </a:cxn>
              <a:cxn ang="0">
                <a:pos x="669" y="455"/>
              </a:cxn>
              <a:cxn ang="0">
                <a:pos x="650" y="427"/>
              </a:cxn>
              <a:cxn ang="0">
                <a:pos x="488" y="412"/>
              </a:cxn>
              <a:cxn ang="0">
                <a:pos x="437" y="389"/>
              </a:cxn>
              <a:cxn ang="0">
                <a:pos x="0" y="483"/>
              </a:cxn>
              <a:cxn ang="0">
                <a:pos x="267" y="1701"/>
              </a:cxn>
              <a:cxn ang="0">
                <a:pos x="300" y="1692"/>
              </a:cxn>
              <a:cxn ang="0">
                <a:pos x="353" y="1699"/>
              </a:cxn>
              <a:cxn ang="0">
                <a:pos x="400" y="1743"/>
              </a:cxn>
              <a:cxn ang="0">
                <a:pos x="450" y="1745"/>
              </a:cxn>
              <a:cxn ang="0">
                <a:pos x="637" y="1741"/>
              </a:cxn>
              <a:cxn ang="0">
                <a:pos x="679" y="1739"/>
              </a:cxn>
              <a:cxn ang="0">
                <a:pos x="727" y="1752"/>
              </a:cxn>
              <a:cxn ang="0">
                <a:pos x="781" y="1735"/>
              </a:cxn>
              <a:cxn ang="0">
                <a:pos x="848" y="1680"/>
              </a:cxn>
              <a:cxn ang="0">
                <a:pos x="871" y="1683"/>
              </a:cxn>
              <a:cxn ang="0">
                <a:pos x="897" y="1721"/>
              </a:cxn>
              <a:cxn ang="0">
                <a:pos x="955" y="1743"/>
              </a:cxn>
              <a:cxn ang="0">
                <a:pos x="1001" y="1769"/>
              </a:cxn>
              <a:cxn ang="0">
                <a:pos x="1044" y="1814"/>
              </a:cxn>
              <a:cxn ang="0">
                <a:pos x="1081" y="1810"/>
              </a:cxn>
              <a:cxn ang="0">
                <a:pos x="1133" y="1752"/>
              </a:cxn>
              <a:cxn ang="0">
                <a:pos x="1180" y="1660"/>
              </a:cxn>
              <a:cxn ang="0">
                <a:pos x="1179" y="1596"/>
              </a:cxn>
              <a:cxn ang="0">
                <a:pos x="1199" y="1506"/>
              </a:cxn>
              <a:cxn ang="0">
                <a:pos x="1222" y="1503"/>
              </a:cxn>
              <a:cxn ang="0">
                <a:pos x="1242" y="1528"/>
              </a:cxn>
              <a:cxn ang="0">
                <a:pos x="1262" y="1539"/>
              </a:cxn>
              <a:cxn ang="0">
                <a:pos x="1282" y="1523"/>
              </a:cxn>
              <a:cxn ang="0">
                <a:pos x="1304" y="1487"/>
              </a:cxn>
              <a:cxn ang="0">
                <a:pos x="1298" y="1402"/>
              </a:cxn>
              <a:cxn ang="0">
                <a:pos x="1302" y="1351"/>
              </a:cxn>
              <a:cxn ang="0">
                <a:pos x="1318" y="1325"/>
              </a:cxn>
              <a:cxn ang="0">
                <a:pos x="1315" y="1271"/>
              </a:cxn>
              <a:cxn ang="0">
                <a:pos x="1346" y="1254"/>
              </a:cxn>
              <a:cxn ang="0">
                <a:pos x="1410" y="1230"/>
              </a:cxn>
              <a:cxn ang="0">
                <a:pos x="1443" y="1211"/>
              </a:cxn>
              <a:cxn ang="0">
                <a:pos x="1474" y="1173"/>
              </a:cxn>
              <a:cxn ang="0">
                <a:pos x="1501" y="1122"/>
              </a:cxn>
              <a:cxn ang="0">
                <a:pos x="1513" y="1052"/>
              </a:cxn>
              <a:cxn ang="0">
                <a:pos x="1525" y="972"/>
              </a:cxn>
              <a:cxn ang="0">
                <a:pos x="1526" y="836"/>
              </a:cxn>
              <a:cxn ang="0">
                <a:pos x="1515" y="747"/>
              </a:cxn>
              <a:cxn ang="0">
                <a:pos x="1513" y="647"/>
              </a:cxn>
              <a:cxn ang="0">
                <a:pos x="1540" y="584"/>
              </a:cxn>
            </a:cxnLst>
            <a:rect l="0" t="0" r="r" b="b"/>
            <a:pathLst>
              <a:path w="1540" h="1827">
                <a:moveTo>
                  <a:pt x="1540" y="584"/>
                </a:moveTo>
                <a:lnTo>
                  <a:pt x="1408" y="0"/>
                </a:lnTo>
                <a:lnTo>
                  <a:pt x="1408" y="0"/>
                </a:lnTo>
                <a:lnTo>
                  <a:pt x="1404" y="2"/>
                </a:lnTo>
                <a:lnTo>
                  <a:pt x="1399" y="5"/>
                </a:lnTo>
                <a:lnTo>
                  <a:pt x="1389" y="12"/>
                </a:lnTo>
                <a:lnTo>
                  <a:pt x="1379" y="20"/>
                </a:lnTo>
                <a:lnTo>
                  <a:pt x="1370" y="28"/>
                </a:lnTo>
                <a:lnTo>
                  <a:pt x="1362" y="35"/>
                </a:lnTo>
                <a:lnTo>
                  <a:pt x="1354" y="43"/>
                </a:lnTo>
                <a:lnTo>
                  <a:pt x="1346" y="49"/>
                </a:lnTo>
                <a:lnTo>
                  <a:pt x="1335" y="57"/>
                </a:lnTo>
                <a:lnTo>
                  <a:pt x="1324" y="65"/>
                </a:lnTo>
                <a:lnTo>
                  <a:pt x="1310" y="70"/>
                </a:lnTo>
                <a:lnTo>
                  <a:pt x="1296" y="76"/>
                </a:lnTo>
                <a:lnTo>
                  <a:pt x="1282" y="89"/>
                </a:lnTo>
                <a:lnTo>
                  <a:pt x="1270" y="100"/>
                </a:lnTo>
                <a:lnTo>
                  <a:pt x="1259" y="112"/>
                </a:lnTo>
                <a:lnTo>
                  <a:pt x="1245" y="123"/>
                </a:lnTo>
                <a:lnTo>
                  <a:pt x="1223" y="140"/>
                </a:lnTo>
                <a:lnTo>
                  <a:pt x="1204" y="155"/>
                </a:lnTo>
                <a:lnTo>
                  <a:pt x="1187" y="171"/>
                </a:lnTo>
                <a:lnTo>
                  <a:pt x="1167" y="192"/>
                </a:lnTo>
                <a:lnTo>
                  <a:pt x="1155" y="205"/>
                </a:lnTo>
                <a:lnTo>
                  <a:pt x="1142" y="215"/>
                </a:lnTo>
                <a:lnTo>
                  <a:pt x="1129" y="224"/>
                </a:lnTo>
                <a:lnTo>
                  <a:pt x="1118" y="236"/>
                </a:lnTo>
                <a:lnTo>
                  <a:pt x="1094" y="266"/>
                </a:lnTo>
                <a:lnTo>
                  <a:pt x="1072" y="291"/>
                </a:lnTo>
                <a:lnTo>
                  <a:pt x="1059" y="303"/>
                </a:lnTo>
                <a:lnTo>
                  <a:pt x="1047" y="313"/>
                </a:lnTo>
                <a:lnTo>
                  <a:pt x="1039" y="317"/>
                </a:lnTo>
                <a:lnTo>
                  <a:pt x="1031" y="320"/>
                </a:lnTo>
                <a:lnTo>
                  <a:pt x="1024" y="324"/>
                </a:lnTo>
                <a:lnTo>
                  <a:pt x="1014" y="327"/>
                </a:lnTo>
                <a:lnTo>
                  <a:pt x="991" y="334"/>
                </a:lnTo>
                <a:lnTo>
                  <a:pt x="970" y="345"/>
                </a:lnTo>
                <a:lnTo>
                  <a:pt x="951" y="353"/>
                </a:lnTo>
                <a:lnTo>
                  <a:pt x="933" y="365"/>
                </a:lnTo>
                <a:lnTo>
                  <a:pt x="917" y="376"/>
                </a:lnTo>
                <a:lnTo>
                  <a:pt x="899" y="388"/>
                </a:lnTo>
                <a:lnTo>
                  <a:pt x="879" y="400"/>
                </a:lnTo>
                <a:lnTo>
                  <a:pt x="857" y="412"/>
                </a:lnTo>
                <a:lnTo>
                  <a:pt x="832" y="425"/>
                </a:lnTo>
                <a:lnTo>
                  <a:pt x="807" y="436"/>
                </a:lnTo>
                <a:lnTo>
                  <a:pt x="785" y="448"/>
                </a:lnTo>
                <a:lnTo>
                  <a:pt x="757" y="459"/>
                </a:lnTo>
                <a:lnTo>
                  <a:pt x="751" y="463"/>
                </a:lnTo>
                <a:lnTo>
                  <a:pt x="745" y="468"/>
                </a:lnTo>
                <a:lnTo>
                  <a:pt x="730" y="472"/>
                </a:lnTo>
                <a:lnTo>
                  <a:pt x="717" y="476"/>
                </a:lnTo>
                <a:lnTo>
                  <a:pt x="711" y="477"/>
                </a:lnTo>
                <a:lnTo>
                  <a:pt x="704" y="479"/>
                </a:lnTo>
                <a:lnTo>
                  <a:pt x="698" y="483"/>
                </a:lnTo>
                <a:lnTo>
                  <a:pt x="692" y="487"/>
                </a:lnTo>
                <a:lnTo>
                  <a:pt x="685" y="482"/>
                </a:lnTo>
                <a:lnTo>
                  <a:pt x="680" y="478"/>
                </a:lnTo>
                <a:lnTo>
                  <a:pt x="676" y="474"/>
                </a:lnTo>
                <a:lnTo>
                  <a:pt x="673" y="468"/>
                </a:lnTo>
                <a:lnTo>
                  <a:pt x="669" y="455"/>
                </a:lnTo>
                <a:lnTo>
                  <a:pt x="665" y="441"/>
                </a:lnTo>
                <a:lnTo>
                  <a:pt x="662" y="436"/>
                </a:lnTo>
                <a:lnTo>
                  <a:pt x="660" y="431"/>
                </a:lnTo>
                <a:lnTo>
                  <a:pt x="656" y="428"/>
                </a:lnTo>
                <a:lnTo>
                  <a:pt x="650" y="427"/>
                </a:lnTo>
                <a:lnTo>
                  <a:pt x="552" y="427"/>
                </a:lnTo>
                <a:lnTo>
                  <a:pt x="534" y="426"/>
                </a:lnTo>
                <a:lnTo>
                  <a:pt x="519" y="422"/>
                </a:lnTo>
                <a:lnTo>
                  <a:pt x="505" y="417"/>
                </a:lnTo>
                <a:lnTo>
                  <a:pt x="488" y="412"/>
                </a:lnTo>
                <a:lnTo>
                  <a:pt x="470" y="407"/>
                </a:lnTo>
                <a:lnTo>
                  <a:pt x="453" y="400"/>
                </a:lnTo>
                <a:lnTo>
                  <a:pt x="445" y="397"/>
                </a:lnTo>
                <a:lnTo>
                  <a:pt x="440" y="392"/>
                </a:lnTo>
                <a:lnTo>
                  <a:pt x="437" y="389"/>
                </a:lnTo>
                <a:lnTo>
                  <a:pt x="436" y="385"/>
                </a:lnTo>
                <a:lnTo>
                  <a:pt x="435" y="381"/>
                </a:lnTo>
                <a:lnTo>
                  <a:pt x="435" y="378"/>
                </a:lnTo>
                <a:lnTo>
                  <a:pt x="435" y="378"/>
                </a:lnTo>
                <a:lnTo>
                  <a:pt x="0" y="483"/>
                </a:lnTo>
                <a:lnTo>
                  <a:pt x="222" y="1696"/>
                </a:lnTo>
                <a:lnTo>
                  <a:pt x="222" y="1696"/>
                </a:lnTo>
                <a:lnTo>
                  <a:pt x="240" y="1699"/>
                </a:lnTo>
                <a:lnTo>
                  <a:pt x="258" y="1702"/>
                </a:lnTo>
                <a:lnTo>
                  <a:pt x="267" y="1701"/>
                </a:lnTo>
                <a:lnTo>
                  <a:pt x="273" y="1699"/>
                </a:lnTo>
                <a:lnTo>
                  <a:pt x="281" y="1698"/>
                </a:lnTo>
                <a:lnTo>
                  <a:pt x="287" y="1696"/>
                </a:lnTo>
                <a:lnTo>
                  <a:pt x="294" y="1693"/>
                </a:lnTo>
                <a:lnTo>
                  <a:pt x="300" y="1692"/>
                </a:lnTo>
                <a:lnTo>
                  <a:pt x="308" y="1689"/>
                </a:lnTo>
                <a:lnTo>
                  <a:pt x="315" y="1689"/>
                </a:lnTo>
                <a:lnTo>
                  <a:pt x="329" y="1690"/>
                </a:lnTo>
                <a:lnTo>
                  <a:pt x="342" y="1694"/>
                </a:lnTo>
                <a:lnTo>
                  <a:pt x="353" y="1699"/>
                </a:lnTo>
                <a:lnTo>
                  <a:pt x="366" y="1704"/>
                </a:lnTo>
                <a:lnTo>
                  <a:pt x="372" y="1704"/>
                </a:lnTo>
                <a:lnTo>
                  <a:pt x="379" y="1704"/>
                </a:lnTo>
                <a:lnTo>
                  <a:pt x="389" y="1724"/>
                </a:lnTo>
                <a:lnTo>
                  <a:pt x="400" y="1743"/>
                </a:lnTo>
                <a:lnTo>
                  <a:pt x="406" y="1746"/>
                </a:lnTo>
                <a:lnTo>
                  <a:pt x="412" y="1748"/>
                </a:lnTo>
                <a:lnTo>
                  <a:pt x="418" y="1750"/>
                </a:lnTo>
                <a:lnTo>
                  <a:pt x="426" y="1752"/>
                </a:lnTo>
                <a:lnTo>
                  <a:pt x="450" y="1745"/>
                </a:lnTo>
                <a:lnTo>
                  <a:pt x="512" y="1745"/>
                </a:lnTo>
                <a:lnTo>
                  <a:pt x="613" y="1768"/>
                </a:lnTo>
                <a:lnTo>
                  <a:pt x="622" y="1755"/>
                </a:lnTo>
                <a:lnTo>
                  <a:pt x="632" y="1745"/>
                </a:lnTo>
                <a:lnTo>
                  <a:pt x="637" y="1741"/>
                </a:lnTo>
                <a:lnTo>
                  <a:pt x="643" y="1739"/>
                </a:lnTo>
                <a:lnTo>
                  <a:pt x="650" y="1736"/>
                </a:lnTo>
                <a:lnTo>
                  <a:pt x="657" y="1736"/>
                </a:lnTo>
                <a:lnTo>
                  <a:pt x="669" y="1736"/>
                </a:lnTo>
                <a:lnTo>
                  <a:pt x="679" y="1739"/>
                </a:lnTo>
                <a:lnTo>
                  <a:pt x="688" y="1741"/>
                </a:lnTo>
                <a:lnTo>
                  <a:pt x="698" y="1744"/>
                </a:lnTo>
                <a:lnTo>
                  <a:pt x="707" y="1746"/>
                </a:lnTo>
                <a:lnTo>
                  <a:pt x="717" y="1749"/>
                </a:lnTo>
                <a:lnTo>
                  <a:pt x="727" y="1752"/>
                </a:lnTo>
                <a:lnTo>
                  <a:pt x="739" y="1752"/>
                </a:lnTo>
                <a:lnTo>
                  <a:pt x="751" y="1750"/>
                </a:lnTo>
                <a:lnTo>
                  <a:pt x="762" y="1748"/>
                </a:lnTo>
                <a:lnTo>
                  <a:pt x="772" y="1741"/>
                </a:lnTo>
                <a:lnTo>
                  <a:pt x="781" y="1735"/>
                </a:lnTo>
                <a:lnTo>
                  <a:pt x="797" y="1718"/>
                </a:lnTo>
                <a:lnTo>
                  <a:pt x="816" y="1702"/>
                </a:lnTo>
                <a:lnTo>
                  <a:pt x="829" y="1693"/>
                </a:lnTo>
                <a:lnTo>
                  <a:pt x="842" y="1687"/>
                </a:lnTo>
                <a:lnTo>
                  <a:pt x="848" y="1680"/>
                </a:lnTo>
                <a:lnTo>
                  <a:pt x="855" y="1676"/>
                </a:lnTo>
                <a:lnTo>
                  <a:pt x="860" y="1676"/>
                </a:lnTo>
                <a:lnTo>
                  <a:pt x="863" y="1678"/>
                </a:lnTo>
                <a:lnTo>
                  <a:pt x="867" y="1680"/>
                </a:lnTo>
                <a:lnTo>
                  <a:pt x="871" y="1683"/>
                </a:lnTo>
                <a:lnTo>
                  <a:pt x="876" y="1689"/>
                </a:lnTo>
                <a:lnTo>
                  <a:pt x="881" y="1697"/>
                </a:lnTo>
                <a:lnTo>
                  <a:pt x="886" y="1704"/>
                </a:lnTo>
                <a:lnTo>
                  <a:pt x="891" y="1713"/>
                </a:lnTo>
                <a:lnTo>
                  <a:pt x="897" y="1721"/>
                </a:lnTo>
                <a:lnTo>
                  <a:pt x="904" y="1727"/>
                </a:lnTo>
                <a:lnTo>
                  <a:pt x="917" y="1732"/>
                </a:lnTo>
                <a:lnTo>
                  <a:pt x="928" y="1738"/>
                </a:lnTo>
                <a:lnTo>
                  <a:pt x="941" y="1740"/>
                </a:lnTo>
                <a:lnTo>
                  <a:pt x="955" y="1743"/>
                </a:lnTo>
                <a:lnTo>
                  <a:pt x="964" y="1745"/>
                </a:lnTo>
                <a:lnTo>
                  <a:pt x="973" y="1748"/>
                </a:lnTo>
                <a:lnTo>
                  <a:pt x="980" y="1753"/>
                </a:lnTo>
                <a:lnTo>
                  <a:pt x="987" y="1758"/>
                </a:lnTo>
                <a:lnTo>
                  <a:pt x="1001" y="1769"/>
                </a:lnTo>
                <a:lnTo>
                  <a:pt x="1014" y="1783"/>
                </a:lnTo>
                <a:lnTo>
                  <a:pt x="1025" y="1793"/>
                </a:lnTo>
                <a:lnTo>
                  <a:pt x="1035" y="1804"/>
                </a:lnTo>
                <a:lnTo>
                  <a:pt x="1040" y="1809"/>
                </a:lnTo>
                <a:lnTo>
                  <a:pt x="1044" y="1814"/>
                </a:lnTo>
                <a:lnTo>
                  <a:pt x="1048" y="1820"/>
                </a:lnTo>
                <a:lnTo>
                  <a:pt x="1052" y="1827"/>
                </a:lnTo>
                <a:lnTo>
                  <a:pt x="1052" y="1827"/>
                </a:lnTo>
                <a:lnTo>
                  <a:pt x="1067" y="1819"/>
                </a:lnTo>
                <a:lnTo>
                  <a:pt x="1081" y="1810"/>
                </a:lnTo>
                <a:lnTo>
                  <a:pt x="1094" y="1800"/>
                </a:lnTo>
                <a:lnTo>
                  <a:pt x="1104" y="1790"/>
                </a:lnTo>
                <a:lnTo>
                  <a:pt x="1114" y="1778"/>
                </a:lnTo>
                <a:lnTo>
                  <a:pt x="1123" y="1766"/>
                </a:lnTo>
                <a:lnTo>
                  <a:pt x="1133" y="1752"/>
                </a:lnTo>
                <a:lnTo>
                  <a:pt x="1142" y="1736"/>
                </a:lnTo>
                <a:lnTo>
                  <a:pt x="1159" y="1710"/>
                </a:lnTo>
                <a:lnTo>
                  <a:pt x="1171" y="1685"/>
                </a:lnTo>
                <a:lnTo>
                  <a:pt x="1176" y="1673"/>
                </a:lnTo>
                <a:lnTo>
                  <a:pt x="1180" y="1660"/>
                </a:lnTo>
                <a:lnTo>
                  <a:pt x="1183" y="1646"/>
                </a:lnTo>
                <a:lnTo>
                  <a:pt x="1183" y="1629"/>
                </a:lnTo>
                <a:lnTo>
                  <a:pt x="1183" y="1618"/>
                </a:lnTo>
                <a:lnTo>
                  <a:pt x="1180" y="1608"/>
                </a:lnTo>
                <a:lnTo>
                  <a:pt x="1179" y="1596"/>
                </a:lnTo>
                <a:lnTo>
                  <a:pt x="1179" y="1585"/>
                </a:lnTo>
                <a:lnTo>
                  <a:pt x="1179" y="1524"/>
                </a:lnTo>
                <a:lnTo>
                  <a:pt x="1187" y="1515"/>
                </a:lnTo>
                <a:lnTo>
                  <a:pt x="1195" y="1509"/>
                </a:lnTo>
                <a:lnTo>
                  <a:pt x="1199" y="1506"/>
                </a:lnTo>
                <a:lnTo>
                  <a:pt x="1203" y="1503"/>
                </a:lnTo>
                <a:lnTo>
                  <a:pt x="1208" y="1502"/>
                </a:lnTo>
                <a:lnTo>
                  <a:pt x="1215" y="1501"/>
                </a:lnTo>
                <a:lnTo>
                  <a:pt x="1218" y="1502"/>
                </a:lnTo>
                <a:lnTo>
                  <a:pt x="1222" y="1503"/>
                </a:lnTo>
                <a:lnTo>
                  <a:pt x="1226" y="1505"/>
                </a:lnTo>
                <a:lnTo>
                  <a:pt x="1228" y="1507"/>
                </a:lnTo>
                <a:lnTo>
                  <a:pt x="1234" y="1514"/>
                </a:lnTo>
                <a:lnTo>
                  <a:pt x="1237" y="1520"/>
                </a:lnTo>
                <a:lnTo>
                  <a:pt x="1242" y="1528"/>
                </a:lnTo>
                <a:lnTo>
                  <a:pt x="1248" y="1533"/>
                </a:lnTo>
                <a:lnTo>
                  <a:pt x="1250" y="1535"/>
                </a:lnTo>
                <a:lnTo>
                  <a:pt x="1254" y="1538"/>
                </a:lnTo>
                <a:lnTo>
                  <a:pt x="1258" y="1539"/>
                </a:lnTo>
                <a:lnTo>
                  <a:pt x="1262" y="1539"/>
                </a:lnTo>
                <a:lnTo>
                  <a:pt x="1267" y="1538"/>
                </a:lnTo>
                <a:lnTo>
                  <a:pt x="1270" y="1537"/>
                </a:lnTo>
                <a:lnTo>
                  <a:pt x="1273" y="1534"/>
                </a:lnTo>
                <a:lnTo>
                  <a:pt x="1277" y="1530"/>
                </a:lnTo>
                <a:lnTo>
                  <a:pt x="1282" y="1523"/>
                </a:lnTo>
                <a:lnTo>
                  <a:pt x="1286" y="1514"/>
                </a:lnTo>
                <a:lnTo>
                  <a:pt x="1293" y="1505"/>
                </a:lnTo>
                <a:lnTo>
                  <a:pt x="1298" y="1496"/>
                </a:lnTo>
                <a:lnTo>
                  <a:pt x="1301" y="1491"/>
                </a:lnTo>
                <a:lnTo>
                  <a:pt x="1304" y="1487"/>
                </a:lnTo>
                <a:lnTo>
                  <a:pt x="1305" y="1482"/>
                </a:lnTo>
                <a:lnTo>
                  <a:pt x="1305" y="1475"/>
                </a:lnTo>
                <a:lnTo>
                  <a:pt x="1305" y="1414"/>
                </a:lnTo>
                <a:lnTo>
                  <a:pt x="1302" y="1408"/>
                </a:lnTo>
                <a:lnTo>
                  <a:pt x="1298" y="1402"/>
                </a:lnTo>
                <a:lnTo>
                  <a:pt x="1296" y="1383"/>
                </a:lnTo>
                <a:lnTo>
                  <a:pt x="1296" y="1364"/>
                </a:lnTo>
                <a:lnTo>
                  <a:pt x="1295" y="1357"/>
                </a:lnTo>
                <a:lnTo>
                  <a:pt x="1296" y="1351"/>
                </a:lnTo>
                <a:lnTo>
                  <a:pt x="1302" y="1351"/>
                </a:lnTo>
                <a:lnTo>
                  <a:pt x="1309" y="1351"/>
                </a:lnTo>
                <a:lnTo>
                  <a:pt x="1312" y="1346"/>
                </a:lnTo>
                <a:lnTo>
                  <a:pt x="1315" y="1339"/>
                </a:lnTo>
                <a:lnTo>
                  <a:pt x="1316" y="1333"/>
                </a:lnTo>
                <a:lnTo>
                  <a:pt x="1318" y="1325"/>
                </a:lnTo>
                <a:lnTo>
                  <a:pt x="1319" y="1313"/>
                </a:lnTo>
                <a:lnTo>
                  <a:pt x="1318" y="1301"/>
                </a:lnTo>
                <a:lnTo>
                  <a:pt x="1315" y="1290"/>
                </a:lnTo>
                <a:lnTo>
                  <a:pt x="1315" y="1276"/>
                </a:lnTo>
                <a:lnTo>
                  <a:pt x="1315" y="1271"/>
                </a:lnTo>
                <a:lnTo>
                  <a:pt x="1318" y="1267"/>
                </a:lnTo>
                <a:lnTo>
                  <a:pt x="1321" y="1263"/>
                </a:lnTo>
                <a:lnTo>
                  <a:pt x="1325" y="1260"/>
                </a:lnTo>
                <a:lnTo>
                  <a:pt x="1335" y="1257"/>
                </a:lnTo>
                <a:lnTo>
                  <a:pt x="1346" y="1254"/>
                </a:lnTo>
                <a:lnTo>
                  <a:pt x="1358" y="1248"/>
                </a:lnTo>
                <a:lnTo>
                  <a:pt x="1371" y="1241"/>
                </a:lnTo>
                <a:lnTo>
                  <a:pt x="1387" y="1236"/>
                </a:lnTo>
                <a:lnTo>
                  <a:pt x="1403" y="1232"/>
                </a:lnTo>
                <a:lnTo>
                  <a:pt x="1410" y="1230"/>
                </a:lnTo>
                <a:lnTo>
                  <a:pt x="1418" y="1227"/>
                </a:lnTo>
                <a:lnTo>
                  <a:pt x="1426" y="1224"/>
                </a:lnTo>
                <a:lnTo>
                  <a:pt x="1433" y="1220"/>
                </a:lnTo>
                <a:lnTo>
                  <a:pt x="1438" y="1216"/>
                </a:lnTo>
                <a:lnTo>
                  <a:pt x="1443" y="1211"/>
                </a:lnTo>
                <a:lnTo>
                  <a:pt x="1447" y="1207"/>
                </a:lnTo>
                <a:lnTo>
                  <a:pt x="1450" y="1202"/>
                </a:lnTo>
                <a:lnTo>
                  <a:pt x="1456" y="1192"/>
                </a:lnTo>
                <a:lnTo>
                  <a:pt x="1465" y="1182"/>
                </a:lnTo>
                <a:lnTo>
                  <a:pt x="1474" y="1173"/>
                </a:lnTo>
                <a:lnTo>
                  <a:pt x="1482" y="1164"/>
                </a:lnTo>
                <a:lnTo>
                  <a:pt x="1488" y="1154"/>
                </a:lnTo>
                <a:lnTo>
                  <a:pt x="1493" y="1143"/>
                </a:lnTo>
                <a:lnTo>
                  <a:pt x="1498" y="1133"/>
                </a:lnTo>
                <a:lnTo>
                  <a:pt x="1501" y="1122"/>
                </a:lnTo>
                <a:lnTo>
                  <a:pt x="1503" y="1110"/>
                </a:lnTo>
                <a:lnTo>
                  <a:pt x="1506" y="1098"/>
                </a:lnTo>
                <a:lnTo>
                  <a:pt x="1508" y="1081"/>
                </a:lnTo>
                <a:lnTo>
                  <a:pt x="1511" y="1066"/>
                </a:lnTo>
                <a:lnTo>
                  <a:pt x="1513" y="1052"/>
                </a:lnTo>
                <a:lnTo>
                  <a:pt x="1515" y="1035"/>
                </a:lnTo>
                <a:lnTo>
                  <a:pt x="1517" y="1019"/>
                </a:lnTo>
                <a:lnTo>
                  <a:pt x="1520" y="1003"/>
                </a:lnTo>
                <a:lnTo>
                  <a:pt x="1522" y="988"/>
                </a:lnTo>
                <a:lnTo>
                  <a:pt x="1525" y="972"/>
                </a:lnTo>
                <a:lnTo>
                  <a:pt x="1527" y="941"/>
                </a:lnTo>
                <a:lnTo>
                  <a:pt x="1527" y="914"/>
                </a:lnTo>
                <a:lnTo>
                  <a:pt x="1527" y="888"/>
                </a:lnTo>
                <a:lnTo>
                  <a:pt x="1527" y="856"/>
                </a:lnTo>
                <a:lnTo>
                  <a:pt x="1526" y="836"/>
                </a:lnTo>
                <a:lnTo>
                  <a:pt x="1525" y="816"/>
                </a:lnTo>
                <a:lnTo>
                  <a:pt x="1522" y="799"/>
                </a:lnTo>
                <a:lnTo>
                  <a:pt x="1520" y="781"/>
                </a:lnTo>
                <a:lnTo>
                  <a:pt x="1517" y="764"/>
                </a:lnTo>
                <a:lnTo>
                  <a:pt x="1515" y="747"/>
                </a:lnTo>
                <a:lnTo>
                  <a:pt x="1512" y="727"/>
                </a:lnTo>
                <a:lnTo>
                  <a:pt x="1512" y="706"/>
                </a:lnTo>
                <a:lnTo>
                  <a:pt x="1512" y="685"/>
                </a:lnTo>
                <a:lnTo>
                  <a:pt x="1512" y="666"/>
                </a:lnTo>
                <a:lnTo>
                  <a:pt x="1513" y="647"/>
                </a:lnTo>
                <a:lnTo>
                  <a:pt x="1519" y="628"/>
                </a:lnTo>
                <a:lnTo>
                  <a:pt x="1522" y="617"/>
                </a:lnTo>
                <a:lnTo>
                  <a:pt x="1529" y="605"/>
                </a:lnTo>
                <a:lnTo>
                  <a:pt x="1535" y="595"/>
                </a:lnTo>
                <a:lnTo>
                  <a:pt x="1540" y="584"/>
                </a:lnTo>
                <a:lnTo>
                  <a:pt x="1540" y="5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090" name="Freeform 232"/>
          <p:cNvSpPr>
            <a:spLocks/>
          </p:cNvSpPr>
          <p:nvPr/>
        </p:nvSpPr>
        <p:spPr bwMode="auto">
          <a:xfrm>
            <a:off x="6723063" y="2816599"/>
            <a:ext cx="627062" cy="746125"/>
          </a:xfrm>
          <a:custGeom>
            <a:avLst/>
            <a:gdLst>
              <a:gd name="T0" fmla="*/ 2147483647 w 1540"/>
              <a:gd name="T1" fmla="*/ 2147483647 h 1827"/>
              <a:gd name="T2" fmla="*/ 2147483647 w 1540"/>
              <a:gd name="T3" fmla="*/ 2147483647 h 1827"/>
              <a:gd name="T4" fmla="*/ 2147483647 w 1540"/>
              <a:gd name="T5" fmla="*/ 2147483647 h 1827"/>
              <a:gd name="T6" fmla="*/ 2147483647 w 1540"/>
              <a:gd name="T7" fmla="*/ 2147483647 h 1827"/>
              <a:gd name="T8" fmla="*/ 2147483647 w 1540"/>
              <a:gd name="T9" fmla="*/ 2147483647 h 1827"/>
              <a:gd name="T10" fmla="*/ 2147483647 w 1540"/>
              <a:gd name="T11" fmla="*/ 2147483647 h 1827"/>
              <a:gd name="T12" fmla="*/ 2147483647 w 1540"/>
              <a:gd name="T13" fmla="*/ 2147483647 h 1827"/>
              <a:gd name="T14" fmla="*/ 2147483647 w 1540"/>
              <a:gd name="T15" fmla="*/ 2147483647 h 1827"/>
              <a:gd name="T16" fmla="*/ 2147483647 w 1540"/>
              <a:gd name="T17" fmla="*/ 2147483647 h 1827"/>
              <a:gd name="T18" fmla="*/ 2147483647 w 1540"/>
              <a:gd name="T19" fmla="*/ 2147483647 h 1827"/>
              <a:gd name="T20" fmla="*/ 2147483647 w 1540"/>
              <a:gd name="T21" fmla="*/ 2147483647 h 1827"/>
              <a:gd name="T22" fmla="*/ 2147483647 w 1540"/>
              <a:gd name="T23" fmla="*/ 2147483647 h 1827"/>
              <a:gd name="T24" fmla="*/ 2147483647 w 1540"/>
              <a:gd name="T25" fmla="*/ 2147483647 h 1827"/>
              <a:gd name="T26" fmla="*/ 2147483647 w 1540"/>
              <a:gd name="T27" fmla="*/ 2147483647 h 1827"/>
              <a:gd name="T28" fmla="*/ 2147483647 w 1540"/>
              <a:gd name="T29" fmla="*/ 2147483647 h 1827"/>
              <a:gd name="T30" fmla="*/ 0 w 1540"/>
              <a:gd name="T31" fmla="*/ 2147483647 h 1827"/>
              <a:gd name="T32" fmla="*/ 2147483647 w 1540"/>
              <a:gd name="T33" fmla="*/ 2147483647 h 1827"/>
              <a:gd name="T34" fmla="*/ 2147483647 w 1540"/>
              <a:gd name="T35" fmla="*/ 2147483647 h 1827"/>
              <a:gd name="T36" fmla="*/ 2147483647 w 1540"/>
              <a:gd name="T37" fmla="*/ 2147483647 h 1827"/>
              <a:gd name="T38" fmla="*/ 2147483647 w 1540"/>
              <a:gd name="T39" fmla="*/ 2147483647 h 1827"/>
              <a:gd name="T40" fmla="*/ 2147483647 w 1540"/>
              <a:gd name="T41" fmla="*/ 2147483647 h 1827"/>
              <a:gd name="T42" fmla="*/ 2147483647 w 1540"/>
              <a:gd name="T43" fmla="*/ 2147483647 h 1827"/>
              <a:gd name="T44" fmla="*/ 2147483647 w 1540"/>
              <a:gd name="T45" fmla="*/ 2147483647 h 1827"/>
              <a:gd name="T46" fmla="*/ 2147483647 w 1540"/>
              <a:gd name="T47" fmla="*/ 2147483647 h 1827"/>
              <a:gd name="T48" fmla="*/ 2147483647 w 1540"/>
              <a:gd name="T49" fmla="*/ 2147483647 h 1827"/>
              <a:gd name="T50" fmla="*/ 2147483647 w 1540"/>
              <a:gd name="T51" fmla="*/ 2147483647 h 1827"/>
              <a:gd name="T52" fmla="*/ 2147483647 w 1540"/>
              <a:gd name="T53" fmla="*/ 2147483647 h 1827"/>
              <a:gd name="T54" fmla="*/ 2147483647 w 1540"/>
              <a:gd name="T55" fmla="*/ 2147483647 h 1827"/>
              <a:gd name="T56" fmla="*/ 2147483647 w 1540"/>
              <a:gd name="T57" fmla="*/ 2147483647 h 1827"/>
              <a:gd name="T58" fmla="*/ 2147483647 w 1540"/>
              <a:gd name="T59" fmla="*/ 2147483647 h 1827"/>
              <a:gd name="T60" fmla="*/ 2147483647 w 1540"/>
              <a:gd name="T61" fmla="*/ 2147483647 h 1827"/>
              <a:gd name="T62" fmla="*/ 2147483647 w 1540"/>
              <a:gd name="T63" fmla="*/ 2147483647 h 1827"/>
              <a:gd name="T64" fmla="*/ 2147483647 w 1540"/>
              <a:gd name="T65" fmla="*/ 2147483647 h 1827"/>
              <a:gd name="T66" fmla="*/ 2147483647 w 1540"/>
              <a:gd name="T67" fmla="*/ 2147483647 h 1827"/>
              <a:gd name="T68" fmla="*/ 2147483647 w 1540"/>
              <a:gd name="T69" fmla="*/ 2147483647 h 1827"/>
              <a:gd name="T70" fmla="*/ 2147483647 w 1540"/>
              <a:gd name="T71" fmla="*/ 2147483647 h 1827"/>
              <a:gd name="T72" fmla="*/ 2147483647 w 1540"/>
              <a:gd name="T73" fmla="*/ 2147483647 h 1827"/>
              <a:gd name="T74" fmla="*/ 2147483647 w 1540"/>
              <a:gd name="T75" fmla="*/ 2147483647 h 1827"/>
              <a:gd name="T76" fmla="*/ 2147483647 w 1540"/>
              <a:gd name="T77" fmla="*/ 2147483647 h 1827"/>
              <a:gd name="T78" fmla="*/ 2147483647 w 1540"/>
              <a:gd name="T79" fmla="*/ 2147483647 h 1827"/>
              <a:gd name="T80" fmla="*/ 2147483647 w 1540"/>
              <a:gd name="T81" fmla="*/ 2147483647 h 1827"/>
              <a:gd name="T82" fmla="*/ 2147483647 w 1540"/>
              <a:gd name="T83" fmla="*/ 2147483647 h 1827"/>
              <a:gd name="T84" fmla="*/ 2147483647 w 1540"/>
              <a:gd name="T85" fmla="*/ 2147483647 h 1827"/>
              <a:gd name="T86" fmla="*/ 2147483647 w 1540"/>
              <a:gd name="T87" fmla="*/ 2147483647 h 1827"/>
              <a:gd name="T88" fmla="*/ 2147483647 w 1540"/>
              <a:gd name="T89" fmla="*/ 2147483647 h 1827"/>
              <a:gd name="T90" fmla="*/ 2147483647 w 1540"/>
              <a:gd name="T91" fmla="*/ 2147483647 h 1827"/>
              <a:gd name="T92" fmla="*/ 2147483647 w 1540"/>
              <a:gd name="T93" fmla="*/ 2147483647 h 1827"/>
              <a:gd name="T94" fmla="*/ 2147483647 w 1540"/>
              <a:gd name="T95" fmla="*/ 2147483647 h 1827"/>
              <a:gd name="T96" fmla="*/ 2147483647 w 1540"/>
              <a:gd name="T97" fmla="*/ 2147483647 h 1827"/>
              <a:gd name="T98" fmla="*/ 2147483647 w 1540"/>
              <a:gd name="T99" fmla="*/ 2147483647 h 1827"/>
              <a:gd name="T100" fmla="*/ 2147483647 w 1540"/>
              <a:gd name="T101" fmla="*/ 2147483647 h 1827"/>
              <a:gd name="T102" fmla="*/ 2147483647 w 1540"/>
              <a:gd name="T103" fmla="*/ 2147483647 h 1827"/>
              <a:gd name="T104" fmla="*/ 2147483647 w 1540"/>
              <a:gd name="T105" fmla="*/ 2147483647 h 1827"/>
              <a:gd name="T106" fmla="*/ 2147483647 w 1540"/>
              <a:gd name="T107" fmla="*/ 2147483647 h 1827"/>
              <a:gd name="T108" fmla="*/ 2147483647 w 1540"/>
              <a:gd name="T109" fmla="*/ 2147483647 h 1827"/>
              <a:gd name="T110" fmla="*/ 2147483647 w 1540"/>
              <a:gd name="T111" fmla="*/ 2147483647 h 18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40"/>
              <a:gd name="T169" fmla="*/ 0 h 1827"/>
              <a:gd name="T170" fmla="*/ 1540 w 1540"/>
              <a:gd name="T171" fmla="*/ 1827 h 18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40" h="1827">
                <a:moveTo>
                  <a:pt x="1540" y="584"/>
                </a:moveTo>
                <a:lnTo>
                  <a:pt x="1408" y="0"/>
                </a:lnTo>
                <a:lnTo>
                  <a:pt x="1404" y="2"/>
                </a:lnTo>
                <a:lnTo>
                  <a:pt x="1399" y="5"/>
                </a:lnTo>
                <a:lnTo>
                  <a:pt x="1389" y="12"/>
                </a:lnTo>
                <a:lnTo>
                  <a:pt x="1379" y="20"/>
                </a:lnTo>
                <a:lnTo>
                  <a:pt x="1370" y="28"/>
                </a:lnTo>
                <a:lnTo>
                  <a:pt x="1362" y="35"/>
                </a:lnTo>
                <a:lnTo>
                  <a:pt x="1354" y="43"/>
                </a:lnTo>
                <a:lnTo>
                  <a:pt x="1346" y="49"/>
                </a:lnTo>
                <a:lnTo>
                  <a:pt x="1335" y="57"/>
                </a:lnTo>
                <a:lnTo>
                  <a:pt x="1324" y="65"/>
                </a:lnTo>
                <a:lnTo>
                  <a:pt x="1310" y="70"/>
                </a:lnTo>
                <a:lnTo>
                  <a:pt x="1296" y="76"/>
                </a:lnTo>
                <a:lnTo>
                  <a:pt x="1282" y="89"/>
                </a:lnTo>
                <a:lnTo>
                  <a:pt x="1270" y="100"/>
                </a:lnTo>
                <a:lnTo>
                  <a:pt x="1259" y="112"/>
                </a:lnTo>
                <a:lnTo>
                  <a:pt x="1245" y="123"/>
                </a:lnTo>
                <a:lnTo>
                  <a:pt x="1223" y="140"/>
                </a:lnTo>
                <a:lnTo>
                  <a:pt x="1204" y="155"/>
                </a:lnTo>
                <a:lnTo>
                  <a:pt x="1187" y="171"/>
                </a:lnTo>
                <a:lnTo>
                  <a:pt x="1167" y="192"/>
                </a:lnTo>
                <a:lnTo>
                  <a:pt x="1155" y="205"/>
                </a:lnTo>
                <a:lnTo>
                  <a:pt x="1142" y="215"/>
                </a:lnTo>
                <a:lnTo>
                  <a:pt x="1129" y="224"/>
                </a:lnTo>
                <a:lnTo>
                  <a:pt x="1118" y="236"/>
                </a:lnTo>
                <a:lnTo>
                  <a:pt x="1094" y="266"/>
                </a:lnTo>
                <a:lnTo>
                  <a:pt x="1072" y="291"/>
                </a:lnTo>
                <a:lnTo>
                  <a:pt x="1059" y="303"/>
                </a:lnTo>
                <a:lnTo>
                  <a:pt x="1047" y="313"/>
                </a:lnTo>
                <a:lnTo>
                  <a:pt x="1039" y="317"/>
                </a:lnTo>
                <a:lnTo>
                  <a:pt x="1031" y="320"/>
                </a:lnTo>
                <a:lnTo>
                  <a:pt x="1024" y="324"/>
                </a:lnTo>
                <a:lnTo>
                  <a:pt x="1014" y="327"/>
                </a:lnTo>
                <a:lnTo>
                  <a:pt x="991" y="334"/>
                </a:lnTo>
                <a:lnTo>
                  <a:pt x="970" y="345"/>
                </a:lnTo>
                <a:lnTo>
                  <a:pt x="951" y="353"/>
                </a:lnTo>
                <a:lnTo>
                  <a:pt x="933" y="365"/>
                </a:lnTo>
                <a:lnTo>
                  <a:pt x="917" y="376"/>
                </a:lnTo>
                <a:lnTo>
                  <a:pt x="899" y="388"/>
                </a:lnTo>
                <a:lnTo>
                  <a:pt x="879" y="400"/>
                </a:lnTo>
                <a:lnTo>
                  <a:pt x="857" y="412"/>
                </a:lnTo>
                <a:lnTo>
                  <a:pt x="832" y="425"/>
                </a:lnTo>
                <a:lnTo>
                  <a:pt x="807" y="436"/>
                </a:lnTo>
                <a:lnTo>
                  <a:pt x="785" y="448"/>
                </a:lnTo>
                <a:lnTo>
                  <a:pt x="757" y="459"/>
                </a:lnTo>
                <a:lnTo>
                  <a:pt x="751" y="463"/>
                </a:lnTo>
                <a:lnTo>
                  <a:pt x="745" y="468"/>
                </a:lnTo>
                <a:lnTo>
                  <a:pt x="730" y="472"/>
                </a:lnTo>
                <a:lnTo>
                  <a:pt x="717" y="476"/>
                </a:lnTo>
                <a:lnTo>
                  <a:pt x="711" y="477"/>
                </a:lnTo>
                <a:lnTo>
                  <a:pt x="704" y="479"/>
                </a:lnTo>
                <a:lnTo>
                  <a:pt x="698" y="483"/>
                </a:lnTo>
                <a:lnTo>
                  <a:pt x="692" y="487"/>
                </a:lnTo>
                <a:lnTo>
                  <a:pt x="685" y="482"/>
                </a:lnTo>
                <a:lnTo>
                  <a:pt x="680" y="478"/>
                </a:lnTo>
                <a:lnTo>
                  <a:pt x="676" y="474"/>
                </a:lnTo>
                <a:lnTo>
                  <a:pt x="673" y="468"/>
                </a:lnTo>
                <a:lnTo>
                  <a:pt x="669" y="455"/>
                </a:lnTo>
                <a:lnTo>
                  <a:pt x="665" y="441"/>
                </a:lnTo>
                <a:lnTo>
                  <a:pt x="662" y="436"/>
                </a:lnTo>
                <a:lnTo>
                  <a:pt x="660" y="431"/>
                </a:lnTo>
                <a:lnTo>
                  <a:pt x="656" y="428"/>
                </a:lnTo>
                <a:lnTo>
                  <a:pt x="650" y="427"/>
                </a:lnTo>
                <a:lnTo>
                  <a:pt x="552" y="427"/>
                </a:lnTo>
                <a:lnTo>
                  <a:pt x="534" y="426"/>
                </a:lnTo>
                <a:lnTo>
                  <a:pt x="519" y="422"/>
                </a:lnTo>
                <a:lnTo>
                  <a:pt x="505" y="417"/>
                </a:lnTo>
                <a:lnTo>
                  <a:pt x="488" y="412"/>
                </a:lnTo>
                <a:lnTo>
                  <a:pt x="470" y="407"/>
                </a:lnTo>
                <a:lnTo>
                  <a:pt x="453" y="400"/>
                </a:lnTo>
                <a:lnTo>
                  <a:pt x="445" y="397"/>
                </a:lnTo>
                <a:lnTo>
                  <a:pt x="440" y="392"/>
                </a:lnTo>
                <a:lnTo>
                  <a:pt x="437" y="389"/>
                </a:lnTo>
                <a:lnTo>
                  <a:pt x="436" y="385"/>
                </a:lnTo>
                <a:lnTo>
                  <a:pt x="435" y="381"/>
                </a:lnTo>
                <a:lnTo>
                  <a:pt x="435" y="378"/>
                </a:lnTo>
                <a:lnTo>
                  <a:pt x="0" y="483"/>
                </a:lnTo>
                <a:lnTo>
                  <a:pt x="222" y="1696"/>
                </a:lnTo>
                <a:lnTo>
                  <a:pt x="240" y="1699"/>
                </a:lnTo>
                <a:lnTo>
                  <a:pt x="258" y="1702"/>
                </a:lnTo>
                <a:lnTo>
                  <a:pt x="267" y="1701"/>
                </a:lnTo>
                <a:lnTo>
                  <a:pt x="273" y="1699"/>
                </a:lnTo>
                <a:lnTo>
                  <a:pt x="281" y="1698"/>
                </a:lnTo>
                <a:lnTo>
                  <a:pt x="287" y="1696"/>
                </a:lnTo>
                <a:lnTo>
                  <a:pt x="294" y="1693"/>
                </a:lnTo>
                <a:lnTo>
                  <a:pt x="300" y="1692"/>
                </a:lnTo>
                <a:lnTo>
                  <a:pt x="308" y="1689"/>
                </a:lnTo>
                <a:lnTo>
                  <a:pt x="315" y="1689"/>
                </a:lnTo>
                <a:lnTo>
                  <a:pt x="329" y="1690"/>
                </a:lnTo>
                <a:lnTo>
                  <a:pt x="342" y="1694"/>
                </a:lnTo>
                <a:lnTo>
                  <a:pt x="353" y="1699"/>
                </a:lnTo>
                <a:lnTo>
                  <a:pt x="366" y="1704"/>
                </a:lnTo>
                <a:lnTo>
                  <a:pt x="372" y="1704"/>
                </a:lnTo>
                <a:lnTo>
                  <a:pt x="379" y="1704"/>
                </a:lnTo>
                <a:lnTo>
                  <a:pt x="389" y="1724"/>
                </a:lnTo>
                <a:lnTo>
                  <a:pt x="400" y="1743"/>
                </a:lnTo>
                <a:lnTo>
                  <a:pt x="406" y="1746"/>
                </a:lnTo>
                <a:lnTo>
                  <a:pt x="412" y="1748"/>
                </a:lnTo>
                <a:lnTo>
                  <a:pt x="418" y="1750"/>
                </a:lnTo>
                <a:lnTo>
                  <a:pt x="426" y="1752"/>
                </a:lnTo>
                <a:lnTo>
                  <a:pt x="450" y="1745"/>
                </a:lnTo>
                <a:lnTo>
                  <a:pt x="512" y="1745"/>
                </a:lnTo>
                <a:lnTo>
                  <a:pt x="613" y="1768"/>
                </a:lnTo>
                <a:lnTo>
                  <a:pt x="622" y="1755"/>
                </a:lnTo>
                <a:lnTo>
                  <a:pt x="632" y="1745"/>
                </a:lnTo>
                <a:lnTo>
                  <a:pt x="637" y="1741"/>
                </a:lnTo>
                <a:lnTo>
                  <a:pt x="643" y="1739"/>
                </a:lnTo>
                <a:lnTo>
                  <a:pt x="650" y="1736"/>
                </a:lnTo>
                <a:lnTo>
                  <a:pt x="657" y="1736"/>
                </a:lnTo>
                <a:lnTo>
                  <a:pt x="669" y="1736"/>
                </a:lnTo>
                <a:lnTo>
                  <a:pt x="679" y="1739"/>
                </a:lnTo>
                <a:lnTo>
                  <a:pt x="688" y="1741"/>
                </a:lnTo>
                <a:lnTo>
                  <a:pt x="698" y="1744"/>
                </a:lnTo>
                <a:lnTo>
                  <a:pt x="707" y="1746"/>
                </a:lnTo>
                <a:lnTo>
                  <a:pt x="717" y="1749"/>
                </a:lnTo>
                <a:lnTo>
                  <a:pt x="727" y="1752"/>
                </a:lnTo>
                <a:lnTo>
                  <a:pt x="739" y="1752"/>
                </a:lnTo>
                <a:lnTo>
                  <a:pt x="751" y="1750"/>
                </a:lnTo>
                <a:lnTo>
                  <a:pt x="762" y="1748"/>
                </a:lnTo>
                <a:lnTo>
                  <a:pt x="772" y="1741"/>
                </a:lnTo>
                <a:lnTo>
                  <a:pt x="781" y="1735"/>
                </a:lnTo>
                <a:lnTo>
                  <a:pt x="797" y="1718"/>
                </a:lnTo>
                <a:lnTo>
                  <a:pt x="816" y="1702"/>
                </a:lnTo>
                <a:lnTo>
                  <a:pt x="829" y="1693"/>
                </a:lnTo>
                <a:lnTo>
                  <a:pt x="842" y="1687"/>
                </a:lnTo>
                <a:lnTo>
                  <a:pt x="848" y="1680"/>
                </a:lnTo>
                <a:lnTo>
                  <a:pt x="855" y="1676"/>
                </a:lnTo>
                <a:lnTo>
                  <a:pt x="860" y="1676"/>
                </a:lnTo>
                <a:lnTo>
                  <a:pt x="863" y="1678"/>
                </a:lnTo>
                <a:lnTo>
                  <a:pt x="867" y="1680"/>
                </a:lnTo>
                <a:lnTo>
                  <a:pt x="871" y="1683"/>
                </a:lnTo>
                <a:lnTo>
                  <a:pt x="876" y="1689"/>
                </a:lnTo>
                <a:lnTo>
                  <a:pt x="881" y="1697"/>
                </a:lnTo>
                <a:lnTo>
                  <a:pt x="886" y="1704"/>
                </a:lnTo>
                <a:lnTo>
                  <a:pt x="891" y="1713"/>
                </a:lnTo>
                <a:lnTo>
                  <a:pt x="897" y="1721"/>
                </a:lnTo>
                <a:lnTo>
                  <a:pt x="904" y="1727"/>
                </a:lnTo>
                <a:lnTo>
                  <a:pt x="917" y="1732"/>
                </a:lnTo>
                <a:lnTo>
                  <a:pt x="928" y="1738"/>
                </a:lnTo>
                <a:lnTo>
                  <a:pt x="941" y="1740"/>
                </a:lnTo>
                <a:lnTo>
                  <a:pt x="955" y="1743"/>
                </a:lnTo>
                <a:lnTo>
                  <a:pt x="964" y="1745"/>
                </a:lnTo>
                <a:lnTo>
                  <a:pt x="973" y="1748"/>
                </a:lnTo>
                <a:lnTo>
                  <a:pt x="980" y="1753"/>
                </a:lnTo>
                <a:lnTo>
                  <a:pt x="987" y="1758"/>
                </a:lnTo>
                <a:lnTo>
                  <a:pt x="1001" y="1769"/>
                </a:lnTo>
                <a:lnTo>
                  <a:pt x="1014" y="1783"/>
                </a:lnTo>
                <a:lnTo>
                  <a:pt x="1025" y="1793"/>
                </a:lnTo>
                <a:lnTo>
                  <a:pt x="1035" y="1804"/>
                </a:lnTo>
                <a:lnTo>
                  <a:pt x="1040" y="1809"/>
                </a:lnTo>
                <a:lnTo>
                  <a:pt x="1044" y="1814"/>
                </a:lnTo>
                <a:lnTo>
                  <a:pt x="1048" y="1820"/>
                </a:lnTo>
                <a:lnTo>
                  <a:pt x="1052" y="1827"/>
                </a:lnTo>
                <a:lnTo>
                  <a:pt x="1067" y="1819"/>
                </a:lnTo>
                <a:lnTo>
                  <a:pt x="1081" y="1810"/>
                </a:lnTo>
                <a:lnTo>
                  <a:pt x="1094" y="1800"/>
                </a:lnTo>
                <a:lnTo>
                  <a:pt x="1104" y="1790"/>
                </a:lnTo>
                <a:lnTo>
                  <a:pt x="1114" y="1778"/>
                </a:lnTo>
                <a:lnTo>
                  <a:pt x="1123" y="1766"/>
                </a:lnTo>
                <a:lnTo>
                  <a:pt x="1133" y="1752"/>
                </a:lnTo>
                <a:lnTo>
                  <a:pt x="1142" y="1736"/>
                </a:lnTo>
                <a:lnTo>
                  <a:pt x="1159" y="1710"/>
                </a:lnTo>
                <a:lnTo>
                  <a:pt x="1171" y="1685"/>
                </a:lnTo>
                <a:lnTo>
                  <a:pt x="1176" y="1673"/>
                </a:lnTo>
                <a:lnTo>
                  <a:pt x="1180" y="1660"/>
                </a:lnTo>
                <a:lnTo>
                  <a:pt x="1183" y="1646"/>
                </a:lnTo>
                <a:lnTo>
                  <a:pt x="1183" y="1629"/>
                </a:lnTo>
                <a:lnTo>
                  <a:pt x="1183" y="1618"/>
                </a:lnTo>
                <a:lnTo>
                  <a:pt x="1180" y="1608"/>
                </a:lnTo>
                <a:lnTo>
                  <a:pt x="1179" y="1596"/>
                </a:lnTo>
                <a:lnTo>
                  <a:pt x="1179" y="1585"/>
                </a:lnTo>
                <a:lnTo>
                  <a:pt x="1179" y="1524"/>
                </a:lnTo>
                <a:lnTo>
                  <a:pt x="1187" y="1515"/>
                </a:lnTo>
                <a:lnTo>
                  <a:pt x="1195" y="1509"/>
                </a:lnTo>
                <a:lnTo>
                  <a:pt x="1199" y="1506"/>
                </a:lnTo>
                <a:lnTo>
                  <a:pt x="1203" y="1503"/>
                </a:lnTo>
                <a:lnTo>
                  <a:pt x="1208" y="1502"/>
                </a:lnTo>
                <a:lnTo>
                  <a:pt x="1215" y="1501"/>
                </a:lnTo>
                <a:lnTo>
                  <a:pt x="1218" y="1502"/>
                </a:lnTo>
                <a:lnTo>
                  <a:pt x="1222" y="1503"/>
                </a:lnTo>
                <a:lnTo>
                  <a:pt x="1226" y="1505"/>
                </a:lnTo>
                <a:lnTo>
                  <a:pt x="1228" y="1507"/>
                </a:lnTo>
                <a:lnTo>
                  <a:pt x="1234" y="1514"/>
                </a:lnTo>
                <a:lnTo>
                  <a:pt x="1237" y="1520"/>
                </a:lnTo>
                <a:lnTo>
                  <a:pt x="1242" y="1528"/>
                </a:lnTo>
                <a:lnTo>
                  <a:pt x="1248" y="1533"/>
                </a:lnTo>
                <a:lnTo>
                  <a:pt x="1250" y="1535"/>
                </a:lnTo>
                <a:lnTo>
                  <a:pt x="1254" y="1538"/>
                </a:lnTo>
                <a:lnTo>
                  <a:pt x="1258" y="1539"/>
                </a:lnTo>
                <a:lnTo>
                  <a:pt x="1262" y="1539"/>
                </a:lnTo>
                <a:lnTo>
                  <a:pt x="1267" y="1538"/>
                </a:lnTo>
                <a:lnTo>
                  <a:pt x="1270" y="1537"/>
                </a:lnTo>
                <a:lnTo>
                  <a:pt x="1273" y="1534"/>
                </a:lnTo>
                <a:lnTo>
                  <a:pt x="1277" y="1530"/>
                </a:lnTo>
                <a:lnTo>
                  <a:pt x="1282" y="1523"/>
                </a:lnTo>
                <a:lnTo>
                  <a:pt x="1286" y="1514"/>
                </a:lnTo>
                <a:lnTo>
                  <a:pt x="1293" y="1505"/>
                </a:lnTo>
                <a:lnTo>
                  <a:pt x="1298" y="1496"/>
                </a:lnTo>
                <a:lnTo>
                  <a:pt x="1301" y="1491"/>
                </a:lnTo>
                <a:lnTo>
                  <a:pt x="1304" y="1487"/>
                </a:lnTo>
                <a:lnTo>
                  <a:pt x="1305" y="1482"/>
                </a:lnTo>
                <a:lnTo>
                  <a:pt x="1305" y="1475"/>
                </a:lnTo>
                <a:lnTo>
                  <a:pt x="1305" y="1414"/>
                </a:lnTo>
                <a:lnTo>
                  <a:pt x="1302" y="1408"/>
                </a:lnTo>
                <a:lnTo>
                  <a:pt x="1298" y="1402"/>
                </a:lnTo>
                <a:lnTo>
                  <a:pt x="1296" y="1383"/>
                </a:lnTo>
                <a:lnTo>
                  <a:pt x="1296" y="1364"/>
                </a:lnTo>
                <a:lnTo>
                  <a:pt x="1295" y="1357"/>
                </a:lnTo>
                <a:lnTo>
                  <a:pt x="1296" y="1351"/>
                </a:lnTo>
                <a:lnTo>
                  <a:pt x="1302" y="1351"/>
                </a:lnTo>
                <a:lnTo>
                  <a:pt x="1309" y="1351"/>
                </a:lnTo>
                <a:lnTo>
                  <a:pt x="1312" y="1346"/>
                </a:lnTo>
                <a:lnTo>
                  <a:pt x="1315" y="1339"/>
                </a:lnTo>
                <a:lnTo>
                  <a:pt x="1316" y="1333"/>
                </a:lnTo>
                <a:lnTo>
                  <a:pt x="1318" y="1325"/>
                </a:lnTo>
                <a:lnTo>
                  <a:pt x="1319" y="1313"/>
                </a:lnTo>
                <a:lnTo>
                  <a:pt x="1318" y="1301"/>
                </a:lnTo>
                <a:lnTo>
                  <a:pt x="1315" y="1290"/>
                </a:lnTo>
                <a:lnTo>
                  <a:pt x="1315" y="1276"/>
                </a:lnTo>
                <a:lnTo>
                  <a:pt x="1315" y="1271"/>
                </a:lnTo>
                <a:lnTo>
                  <a:pt x="1318" y="1267"/>
                </a:lnTo>
                <a:lnTo>
                  <a:pt x="1321" y="1263"/>
                </a:lnTo>
                <a:lnTo>
                  <a:pt x="1325" y="1260"/>
                </a:lnTo>
                <a:lnTo>
                  <a:pt x="1335" y="1257"/>
                </a:lnTo>
                <a:lnTo>
                  <a:pt x="1346" y="1254"/>
                </a:lnTo>
                <a:lnTo>
                  <a:pt x="1358" y="1248"/>
                </a:lnTo>
                <a:lnTo>
                  <a:pt x="1371" y="1241"/>
                </a:lnTo>
                <a:lnTo>
                  <a:pt x="1387" y="1236"/>
                </a:lnTo>
                <a:lnTo>
                  <a:pt x="1403" y="1232"/>
                </a:lnTo>
                <a:lnTo>
                  <a:pt x="1410" y="1230"/>
                </a:lnTo>
                <a:lnTo>
                  <a:pt x="1418" y="1227"/>
                </a:lnTo>
                <a:lnTo>
                  <a:pt x="1426" y="1224"/>
                </a:lnTo>
                <a:lnTo>
                  <a:pt x="1433" y="1220"/>
                </a:lnTo>
                <a:lnTo>
                  <a:pt x="1438" y="1216"/>
                </a:lnTo>
                <a:lnTo>
                  <a:pt x="1443" y="1211"/>
                </a:lnTo>
                <a:lnTo>
                  <a:pt x="1447" y="1207"/>
                </a:lnTo>
                <a:lnTo>
                  <a:pt x="1450" y="1202"/>
                </a:lnTo>
                <a:lnTo>
                  <a:pt x="1456" y="1192"/>
                </a:lnTo>
                <a:lnTo>
                  <a:pt x="1465" y="1182"/>
                </a:lnTo>
                <a:lnTo>
                  <a:pt x="1474" y="1173"/>
                </a:lnTo>
                <a:lnTo>
                  <a:pt x="1482" y="1164"/>
                </a:lnTo>
                <a:lnTo>
                  <a:pt x="1488" y="1154"/>
                </a:lnTo>
                <a:lnTo>
                  <a:pt x="1493" y="1143"/>
                </a:lnTo>
                <a:lnTo>
                  <a:pt x="1498" y="1133"/>
                </a:lnTo>
                <a:lnTo>
                  <a:pt x="1501" y="1122"/>
                </a:lnTo>
                <a:lnTo>
                  <a:pt x="1503" y="1110"/>
                </a:lnTo>
                <a:lnTo>
                  <a:pt x="1506" y="1098"/>
                </a:lnTo>
                <a:lnTo>
                  <a:pt x="1508" y="1081"/>
                </a:lnTo>
                <a:lnTo>
                  <a:pt x="1511" y="1066"/>
                </a:lnTo>
                <a:lnTo>
                  <a:pt x="1513" y="1052"/>
                </a:lnTo>
                <a:lnTo>
                  <a:pt x="1515" y="1035"/>
                </a:lnTo>
                <a:lnTo>
                  <a:pt x="1517" y="1019"/>
                </a:lnTo>
                <a:lnTo>
                  <a:pt x="1520" y="1003"/>
                </a:lnTo>
                <a:lnTo>
                  <a:pt x="1522" y="988"/>
                </a:lnTo>
                <a:lnTo>
                  <a:pt x="1525" y="972"/>
                </a:lnTo>
                <a:lnTo>
                  <a:pt x="1527" y="941"/>
                </a:lnTo>
                <a:lnTo>
                  <a:pt x="1527" y="914"/>
                </a:lnTo>
                <a:lnTo>
                  <a:pt x="1527" y="888"/>
                </a:lnTo>
                <a:lnTo>
                  <a:pt x="1527" y="856"/>
                </a:lnTo>
                <a:lnTo>
                  <a:pt x="1526" y="836"/>
                </a:lnTo>
                <a:lnTo>
                  <a:pt x="1525" y="816"/>
                </a:lnTo>
                <a:lnTo>
                  <a:pt x="1522" y="799"/>
                </a:lnTo>
                <a:lnTo>
                  <a:pt x="1520" y="781"/>
                </a:lnTo>
                <a:lnTo>
                  <a:pt x="1517" y="764"/>
                </a:lnTo>
                <a:lnTo>
                  <a:pt x="1515" y="747"/>
                </a:lnTo>
                <a:lnTo>
                  <a:pt x="1512" y="727"/>
                </a:lnTo>
                <a:lnTo>
                  <a:pt x="1512" y="706"/>
                </a:lnTo>
                <a:lnTo>
                  <a:pt x="1512" y="685"/>
                </a:lnTo>
                <a:lnTo>
                  <a:pt x="1512" y="666"/>
                </a:lnTo>
                <a:lnTo>
                  <a:pt x="1513" y="647"/>
                </a:lnTo>
                <a:lnTo>
                  <a:pt x="1519" y="628"/>
                </a:lnTo>
                <a:lnTo>
                  <a:pt x="1522" y="617"/>
                </a:lnTo>
                <a:lnTo>
                  <a:pt x="1529" y="605"/>
                </a:lnTo>
                <a:lnTo>
                  <a:pt x="1535" y="595"/>
                </a:lnTo>
                <a:lnTo>
                  <a:pt x="1540" y="5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25" name="Freeform 233"/>
          <p:cNvSpPr>
            <a:spLocks/>
          </p:cNvSpPr>
          <p:nvPr/>
        </p:nvSpPr>
        <p:spPr bwMode="auto">
          <a:xfrm>
            <a:off x="6354763" y="2995987"/>
            <a:ext cx="471487" cy="838200"/>
          </a:xfrm>
          <a:custGeom>
            <a:avLst/>
            <a:gdLst/>
            <a:ahLst/>
            <a:cxnLst>
              <a:cxn ang="0">
                <a:pos x="145" y="2049"/>
              </a:cxn>
              <a:cxn ang="0">
                <a:pos x="167" y="2036"/>
              </a:cxn>
              <a:cxn ang="0">
                <a:pos x="175" y="2002"/>
              </a:cxn>
              <a:cxn ang="0">
                <a:pos x="187" y="1990"/>
              </a:cxn>
              <a:cxn ang="0">
                <a:pos x="229" y="1998"/>
              </a:cxn>
              <a:cxn ang="0">
                <a:pos x="276" y="2004"/>
              </a:cxn>
              <a:cxn ang="0">
                <a:pos x="309" y="2023"/>
              </a:cxn>
              <a:cxn ang="0">
                <a:pos x="322" y="2036"/>
              </a:cxn>
              <a:cxn ang="0">
                <a:pos x="345" y="2028"/>
              </a:cxn>
              <a:cxn ang="0">
                <a:pos x="381" y="1990"/>
              </a:cxn>
              <a:cxn ang="0">
                <a:pos x="430" y="1960"/>
              </a:cxn>
              <a:cxn ang="0">
                <a:pos x="473" y="1927"/>
              </a:cxn>
              <a:cxn ang="0">
                <a:pos x="490" y="1915"/>
              </a:cxn>
              <a:cxn ang="0">
                <a:pos x="514" y="1919"/>
              </a:cxn>
              <a:cxn ang="0">
                <a:pos x="537" y="1929"/>
              </a:cxn>
              <a:cxn ang="0">
                <a:pos x="568" y="1920"/>
              </a:cxn>
              <a:cxn ang="0">
                <a:pos x="589" y="1904"/>
              </a:cxn>
              <a:cxn ang="0">
                <a:pos x="586" y="1882"/>
              </a:cxn>
              <a:cxn ang="0">
                <a:pos x="576" y="1843"/>
              </a:cxn>
              <a:cxn ang="0">
                <a:pos x="576" y="1813"/>
              </a:cxn>
              <a:cxn ang="0">
                <a:pos x="596" y="1801"/>
              </a:cxn>
              <a:cxn ang="0">
                <a:pos x="621" y="1789"/>
              </a:cxn>
              <a:cxn ang="0">
                <a:pos x="636" y="1801"/>
              </a:cxn>
              <a:cxn ang="0">
                <a:pos x="651" y="1835"/>
              </a:cxn>
              <a:cxn ang="0">
                <a:pos x="674" y="1851"/>
              </a:cxn>
              <a:cxn ang="0">
                <a:pos x="715" y="1854"/>
              </a:cxn>
              <a:cxn ang="0">
                <a:pos x="739" y="1845"/>
              </a:cxn>
              <a:cxn ang="0">
                <a:pos x="761" y="1820"/>
              </a:cxn>
              <a:cxn ang="0">
                <a:pos x="790" y="1756"/>
              </a:cxn>
              <a:cxn ang="0">
                <a:pos x="822" y="1678"/>
              </a:cxn>
              <a:cxn ang="0">
                <a:pos x="845" y="1629"/>
              </a:cxn>
              <a:cxn ang="0">
                <a:pos x="867" y="1600"/>
              </a:cxn>
              <a:cxn ang="0">
                <a:pos x="875" y="1554"/>
              </a:cxn>
              <a:cxn ang="0">
                <a:pos x="890" y="1490"/>
              </a:cxn>
              <a:cxn ang="0">
                <a:pos x="959" y="1469"/>
              </a:cxn>
              <a:cxn ang="0">
                <a:pos x="1030" y="1447"/>
              </a:cxn>
              <a:cxn ang="0">
                <a:pos x="1098" y="1430"/>
              </a:cxn>
              <a:cxn ang="0">
                <a:pos x="1142" y="1418"/>
              </a:cxn>
              <a:cxn ang="0">
                <a:pos x="1140" y="1382"/>
              </a:cxn>
              <a:cxn ang="0">
                <a:pos x="1104" y="1337"/>
              </a:cxn>
              <a:cxn ang="0">
                <a:pos x="1090" y="1307"/>
              </a:cxn>
              <a:cxn ang="0">
                <a:pos x="1096" y="1280"/>
              </a:cxn>
              <a:cxn ang="0">
                <a:pos x="1124" y="1254"/>
              </a:cxn>
              <a:cxn ang="0">
                <a:pos x="193" y="126"/>
              </a:cxn>
              <a:cxn ang="0">
                <a:pos x="150" y="154"/>
              </a:cxn>
              <a:cxn ang="0">
                <a:pos x="56" y="207"/>
              </a:cxn>
              <a:cxn ang="0">
                <a:pos x="8" y="209"/>
              </a:cxn>
              <a:cxn ang="0">
                <a:pos x="144" y="1276"/>
              </a:cxn>
              <a:cxn ang="0">
                <a:pos x="116" y="1303"/>
              </a:cxn>
              <a:cxn ang="0">
                <a:pos x="107" y="1326"/>
              </a:cxn>
              <a:cxn ang="0">
                <a:pos x="112" y="1374"/>
              </a:cxn>
              <a:cxn ang="0">
                <a:pos x="145" y="1456"/>
              </a:cxn>
              <a:cxn ang="0">
                <a:pos x="160" y="1522"/>
              </a:cxn>
              <a:cxn ang="0">
                <a:pos x="161" y="1592"/>
              </a:cxn>
              <a:cxn ang="0">
                <a:pos x="144" y="1645"/>
              </a:cxn>
              <a:cxn ang="0">
                <a:pos x="122" y="1717"/>
              </a:cxn>
              <a:cxn ang="0">
                <a:pos x="103" y="1779"/>
              </a:cxn>
              <a:cxn ang="0">
                <a:pos x="79" y="1815"/>
              </a:cxn>
              <a:cxn ang="0">
                <a:pos x="70" y="1846"/>
              </a:cxn>
              <a:cxn ang="0">
                <a:pos x="63" y="1911"/>
              </a:cxn>
              <a:cxn ang="0">
                <a:pos x="56" y="1980"/>
              </a:cxn>
              <a:cxn ang="0">
                <a:pos x="63" y="2014"/>
              </a:cxn>
              <a:cxn ang="0">
                <a:pos x="100" y="2042"/>
              </a:cxn>
            </a:cxnLst>
            <a:rect l="0" t="0" r="r" b="b"/>
            <a:pathLst>
              <a:path w="1159" h="2049">
                <a:moveTo>
                  <a:pt x="100" y="2042"/>
                </a:moveTo>
                <a:lnTo>
                  <a:pt x="118" y="2047"/>
                </a:lnTo>
                <a:lnTo>
                  <a:pt x="137" y="2049"/>
                </a:lnTo>
                <a:lnTo>
                  <a:pt x="145" y="2049"/>
                </a:lnTo>
                <a:lnTo>
                  <a:pt x="151" y="2047"/>
                </a:lnTo>
                <a:lnTo>
                  <a:pt x="158" y="2046"/>
                </a:lnTo>
                <a:lnTo>
                  <a:pt x="163" y="2042"/>
                </a:lnTo>
                <a:lnTo>
                  <a:pt x="167" y="2036"/>
                </a:lnTo>
                <a:lnTo>
                  <a:pt x="170" y="2027"/>
                </a:lnTo>
                <a:lnTo>
                  <a:pt x="172" y="2018"/>
                </a:lnTo>
                <a:lnTo>
                  <a:pt x="174" y="2009"/>
                </a:lnTo>
                <a:lnTo>
                  <a:pt x="175" y="2002"/>
                </a:lnTo>
                <a:lnTo>
                  <a:pt x="178" y="1995"/>
                </a:lnTo>
                <a:lnTo>
                  <a:pt x="181" y="1993"/>
                </a:lnTo>
                <a:lnTo>
                  <a:pt x="183" y="1991"/>
                </a:lnTo>
                <a:lnTo>
                  <a:pt x="187" y="1990"/>
                </a:lnTo>
                <a:lnTo>
                  <a:pt x="191" y="1989"/>
                </a:lnTo>
                <a:lnTo>
                  <a:pt x="203" y="1993"/>
                </a:lnTo>
                <a:lnTo>
                  <a:pt x="216" y="1995"/>
                </a:lnTo>
                <a:lnTo>
                  <a:pt x="229" y="1998"/>
                </a:lnTo>
                <a:lnTo>
                  <a:pt x="240" y="1998"/>
                </a:lnTo>
                <a:lnTo>
                  <a:pt x="253" y="1999"/>
                </a:lnTo>
                <a:lnTo>
                  <a:pt x="266" y="2002"/>
                </a:lnTo>
                <a:lnTo>
                  <a:pt x="276" y="2004"/>
                </a:lnTo>
                <a:lnTo>
                  <a:pt x="286" y="2007"/>
                </a:lnTo>
                <a:lnTo>
                  <a:pt x="295" y="2012"/>
                </a:lnTo>
                <a:lnTo>
                  <a:pt x="304" y="2017"/>
                </a:lnTo>
                <a:lnTo>
                  <a:pt x="309" y="2023"/>
                </a:lnTo>
                <a:lnTo>
                  <a:pt x="313" y="2030"/>
                </a:lnTo>
                <a:lnTo>
                  <a:pt x="315" y="2032"/>
                </a:lnTo>
                <a:lnTo>
                  <a:pt x="318" y="2035"/>
                </a:lnTo>
                <a:lnTo>
                  <a:pt x="322" y="2036"/>
                </a:lnTo>
                <a:lnTo>
                  <a:pt x="326" y="2036"/>
                </a:lnTo>
                <a:lnTo>
                  <a:pt x="333" y="2035"/>
                </a:lnTo>
                <a:lnTo>
                  <a:pt x="338" y="2032"/>
                </a:lnTo>
                <a:lnTo>
                  <a:pt x="345" y="2028"/>
                </a:lnTo>
                <a:lnTo>
                  <a:pt x="348" y="2022"/>
                </a:lnTo>
                <a:lnTo>
                  <a:pt x="357" y="2010"/>
                </a:lnTo>
                <a:lnTo>
                  <a:pt x="369" y="1999"/>
                </a:lnTo>
                <a:lnTo>
                  <a:pt x="381" y="1990"/>
                </a:lnTo>
                <a:lnTo>
                  <a:pt x="392" y="1982"/>
                </a:lnTo>
                <a:lnTo>
                  <a:pt x="403" y="1975"/>
                </a:lnTo>
                <a:lnTo>
                  <a:pt x="416" y="1967"/>
                </a:lnTo>
                <a:lnTo>
                  <a:pt x="430" y="1960"/>
                </a:lnTo>
                <a:lnTo>
                  <a:pt x="443" y="1952"/>
                </a:lnTo>
                <a:lnTo>
                  <a:pt x="454" y="1943"/>
                </a:lnTo>
                <a:lnTo>
                  <a:pt x="467" y="1933"/>
                </a:lnTo>
                <a:lnTo>
                  <a:pt x="473" y="1927"/>
                </a:lnTo>
                <a:lnTo>
                  <a:pt x="478" y="1920"/>
                </a:lnTo>
                <a:lnTo>
                  <a:pt x="482" y="1918"/>
                </a:lnTo>
                <a:lnTo>
                  <a:pt x="486" y="1916"/>
                </a:lnTo>
                <a:lnTo>
                  <a:pt x="490" y="1915"/>
                </a:lnTo>
                <a:lnTo>
                  <a:pt x="495" y="1914"/>
                </a:lnTo>
                <a:lnTo>
                  <a:pt x="501" y="1915"/>
                </a:lnTo>
                <a:lnTo>
                  <a:pt x="507" y="1916"/>
                </a:lnTo>
                <a:lnTo>
                  <a:pt x="514" y="1919"/>
                </a:lnTo>
                <a:lnTo>
                  <a:pt x="519" y="1921"/>
                </a:lnTo>
                <a:lnTo>
                  <a:pt x="525" y="1925"/>
                </a:lnTo>
                <a:lnTo>
                  <a:pt x="530" y="1928"/>
                </a:lnTo>
                <a:lnTo>
                  <a:pt x="537" y="1929"/>
                </a:lnTo>
                <a:lnTo>
                  <a:pt x="544" y="1930"/>
                </a:lnTo>
                <a:lnTo>
                  <a:pt x="553" y="1929"/>
                </a:lnTo>
                <a:lnTo>
                  <a:pt x="561" y="1925"/>
                </a:lnTo>
                <a:lnTo>
                  <a:pt x="568" y="1920"/>
                </a:lnTo>
                <a:lnTo>
                  <a:pt x="576" y="1914"/>
                </a:lnTo>
                <a:lnTo>
                  <a:pt x="581" y="1910"/>
                </a:lnTo>
                <a:lnTo>
                  <a:pt x="586" y="1906"/>
                </a:lnTo>
                <a:lnTo>
                  <a:pt x="589" y="1904"/>
                </a:lnTo>
                <a:lnTo>
                  <a:pt x="590" y="1901"/>
                </a:lnTo>
                <a:lnTo>
                  <a:pt x="591" y="1899"/>
                </a:lnTo>
                <a:lnTo>
                  <a:pt x="591" y="1896"/>
                </a:lnTo>
                <a:lnTo>
                  <a:pt x="586" y="1882"/>
                </a:lnTo>
                <a:lnTo>
                  <a:pt x="579" y="1871"/>
                </a:lnTo>
                <a:lnTo>
                  <a:pt x="576" y="1860"/>
                </a:lnTo>
                <a:lnTo>
                  <a:pt x="576" y="1851"/>
                </a:lnTo>
                <a:lnTo>
                  <a:pt x="576" y="1843"/>
                </a:lnTo>
                <a:lnTo>
                  <a:pt x="576" y="1832"/>
                </a:lnTo>
                <a:lnTo>
                  <a:pt x="575" y="1826"/>
                </a:lnTo>
                <a:lnTo>
                  <a:pt x="575" y="1820"/>
                </a:lnTo>
                <a:lnTo>
                  <a:pt x="576" y="1813"/>
                </a:lnTo>
                <a:lnTo>
                  <a:pt x="579" y="1808"/>
                </a:lnTo>
                <a:lnTo>
                  <a:pt x="584" y="1804"/>
                </a:lnTo>
                <a:lnTo>
                  <a:pt x="590" y="1802"/>
                </a:lnTo>
                <a:lnTo>
                  <a:pt x="596" y="1801"/>
                </a:lnTo>
                <a:lnTo>
                  <a:pt x="604" y="1798"/>
                </a:lnTo>
                <a:lnTo>
                  <a:pt x="610" y="1793"/>
                </a:lnTo>
                <a:lnTo>
                  <a:pt x="617" y="1789"/>
                </a:lnTo>
                <a:lnTo>
                  <a:pt x="621" y="1789"/>
                </a:lnTo>
                <a:lnTo>
                  <a:pt x="624" y="1790"/>
                </a:lnTo>
                <a:lnTo>
                  <a:pt x="628" y="1793"/>
                </a:lnTo>
                <a:lnTo>
                  <a:pt x="631" y="1794"/>
                </a:lnTo>
                <a:lnTo>
                  <a:pt x="636" y="1801"/>
                </a:lnTo>
                <a:lnTo>
                  <a:pt x="640" y="1809"/>
                </a:lnTo>
                <a:lnTo>
                  <a:pt x="642" y="1817"/>
                </a:lnTo>
                <a:lnTo>
                  <a:pt x="646" y="1826"/>
                </a:lnTo>
                <a:lnTo>
                  <a:pt x="651" y="1835"/>
                </a:lnTo>
                <a:lnTo>
                  <a:pt x="658" y="1843"/>
                </a:lnTo>
                <a:lnTo>
                  <a:pt x="663" y="1846"/>
                </a:lnTo>
                <a:lnTo>
                  <a:pt x="668" y="1850"/>
                </a:lnTo>
                <a:lnTo>
                  <a:pt x="674" y="1851"/>
                </a:lnTo>
                <a:lnTo>
                  <a:pt x="680" y="1854"/>
                </a:lnTo>
                <a:lnTo>
                  <a:pt x="693" y="1854"/>
                </a:lnTo>
                <a:lnTo>
                  <a:pt x="707" y="1855"/>
                </a:lnTo>
                <a:lnTo>
                  <a:pt x="715" y="1854"/>
                </a:lnTo>
                <a:lnTo>
                  <a:pt x="721" y="1853"/>
                </a:lnTo>
                <a:lnTo>
                  <a:pt x="727" y="1851"/>
                </a:lnTo>
                <a:lnTo>
                  <a:pt x="734" y="1848"/>
                </a:lnTo>
                <a:lnTo>
                  <a:pt x="739" y="1845"/>
                </a:lnTo>
                <a:lnTo>
                  <a:pt x="744" y="1840"/>
                </a:lnTo>
                <a:lnTo>
                  <a:pt x="748" y="1836"/>
                </a:lnTo>
                <a:lnTo>
                  <a:pt x="753" y="1831"/>
                </a:lnTo>
                <a:lnTo>
                  <a:pt x="761" y="1820"/>
                </a:lnTo>
                <a:lnTo>
                  <a:pt x="767" y="1807"/>
                </a:lnTo>
                <a:lnTo>
                  <a:pt x="773" y="1793"/>
                </a:lnTo>
                <a:lnTo>
                  <a:pt x="780" y="1779"/>
                </a:lnTo>
                <a:lnTo>
                  <a:pt x="790" y="1756"/>
                </a:lnTo>
                <a:lnTo>
                  <a:pt x="799" y="1736"/>
                </a:lnTo>
                <a:lnTo>
                  <a:pt x="808" y="1715"/>
                </a:lnTo>
                <a:lnTo>
                  <a:pt x="817" y="1692"/>
                </a:lnTo>
                <a:lnTo>
                  <a:pt x="822" y="1678"/>
                </a:lnTo>
                <a:lnTo>
                  <a:pt x="825" y="1666"/>
                </a:lnTo>
                <a:lnTo>
                  <a:pt x="829" y="1654"/>
                </a:lnTo>
                <a:lnTo>
                  <a:pt x="836" y="1642"/>
                </a:lnTo>
                <a:lnTo>
                  <a:pt x="845" y="1629"/>
                </a:lnTo>
                <a:lnTo>
                  <a:pt x="855" y="1617"/>
                </a:lnTo>
                <a:lnTo>
                  <a:pt x="860" y="1612"/>
                </a:lnTo>
                <a:lnTo>
                  <a:pt x="864" y="1606"/>
                </a:lnTo>
                <a:lnTo>
                  <a:pt x="867" y="1600"/>
                </a:lnTo>
                <a:lnTo>
                  <a:pt x="870" y="1592"/>
                </a:lnTo>
                <a:lnTo>
                  <a:pt x="874" y="1578"/>
                </a:lnTo>
                <a:lnTo>
                  <a:pt x="875" y="1566"/>
                </a:lnTo>
                <a:lnTo>
                  <a:pt x="875" y="1554"/>
                </a:lnTo>
                <a:lnTo>
                  <a:pt x="874" y="1542"/>
                </a:lnTo>
                <a:lnTo>
                  <a:pt x="871" y="1518"/>
                </a:lnTo>
                <a:lnTo>
                  <a:pt x="870" y="1491"/>
                </a:lnTo>
                <a:lnTo>
                  <a:pt x="890" y="1490"/>
                </a:lnTo>
                <a:lnTo>
                  <a:pt x="909" y="1486"/>
                </a:lnTo>
                <a:lnTo>
                  <a:pt x="926" y="1481"/>
                </a:lnTo>
                <a:lnTo>
                  <a:pt x="942" y="1475"/>
                </a:lnTo>
                <a:lnTo>
                  <a:pt x="959" y="1469"/>
                </a:lnTo>
                <a:lnTo>
                  <a:pt x="976" y="1462"/>
                </a:lnTo>
                <a:lnTo>
                  <a:pt x="995" y="1456"/>
                </a:lnTo>
                <a:lnTo>
                  <a:pt x="1014" y="1451"/>
                </a:lnTo>
                <a:lnTo>
                  <a:pt x="1030" y="1447"/>
                </a:lnTo>
                <a:lnTo>
                  <a:pt x="1045" y="1443"/>
                </a:lnTo>
                <a:lnTo>
                  <a:pt x="1061" y="1439"/>
                </a:lnTo>
                <a:lnTo>
                  <a:pt x="1077" y="1435"/>
                </a:lnTo>
                <a:lnTo>
                  <a:pt x="1098" y="1430"/>
                </a:lnTo>
                <a:lnTo>
                  <a:pt x="1115" y="1427"/>
                </a:lnTo>
                <a:lnTo>
                  <a:pt x="1124" y="1425"/>
                </a:lnTo>
                <a:lnTo>
                  <a:pt x="1133" y="1421"/>
                </a:lnTo>
                <a:lnTo>
                  <a:pt x="1142" y="1418"/>
                </a:lnTo>
                <a:lnTo>
                  <a:pt x="1152" y="1413"/>
                </a:lnTo>
                <a:lnTo>
                  <a:pt x="1156" y="1407"/>
                </a:lnTo>
                <a:lnTo>
                  <a:pt x="1159" y="1401"/>
                </a:lnTo>
                <a:lnTo>
                  <a:pt x="1140" y="1382"/>
                </a:lnTo>
                <a:lnTo>
                  <a:pt x="1124" y="1365"/>
                </a:lnTo>
                <a:lnTo>
                  <a:pt x="1117" y="1357"/>
                </a:lnTo>
                <a:lnTo>
                  <a:pt x="1110" y="1348"/>
                </a:lnTo>
                <a:lnTo>
                  <a:pt x="1104" y="1337"/>
                </a:lnTo>
                <a:lnTo>
                  <a:pt x="1099" y="1326"/>
                </a:lnTo>
                <a:lnTo>
                  <a:pt x="1095" y="1320"/>
                </a:lnTo>
                <a:lnTo>
                  <a:pt x="1093" y="1313"/>
                </a:lnTo>
                <a:lnTo>
                  <a:pt x="1090" y="1307"/>
                </a:lnTo>
                <a:lnTo>
                  <a:pt x="1089" y="1301"/>
                </a:lnTo>
                <a:lnTo>
                  <a:pt x="1090" y="1293"/>
                </a:lnTo>
                <a:lnTo>
                  <a:pt x="1093" y="1285"/>
                </a:lnTo>
                <a:lnTo>
                  <a:pt x="1096" y="1280"/>
                </a:lnTo>
                <a:lnTo>
                  <a:pt x="1100" y="1275"/>
                </a:lnTo>
                <a:lnTo>
                  <a:pt x="1112" y="1265"/>
                </a:lnTo>
                <a:lnTo>
                  <a:pt x="1124" y="1254"/>
                </a:lnTo>
                <a:lnTo>
                  <a:pt x="1124" y="1254"/>
                </a:lnTo>
                <a:lnTo>
                  <a:pt x="902" y="41"/>
                </a:lnTo>
                <a:lnTo>
                  <a:pt x="902" y="41"/>
                </a:lnTo>
                <a:lnTo>
                  <a:pt x="894" y="0"/>
                </a:lnTo>
                <a:lnTo>
                  <a:pt x="193" y="126"/>
                </a:lnTo>
                <a:lnTo>
                  <a:pt x="183" y="134"/>
                </a:lnTo>
                <a:lnTo>
                  <a:pt x="173" y="140"/>
                </a:lnTo>
                <a:lnTo>
                  <a:pt x="161" y="147"/>
                </a:lnTo>
                <a:lnTo>
                  <a:pt x="150" y="154"/>
                </a:lnTo>
                <a:lnTo>
                  <a:pt x="118" y="176"/>
                </a:lnTo>
                <a:lnTo>
                  <a:pt x="88" y="194"/>
                </a:lnTo>
                <a:lnTo>
                  <a:pt x="72" y="201"/>
                </a:lnTo>
                <a:lnTo>
                  <a:pt x="56" y="207"/>
                </a:lnTo>
                <a:lnTo>
                  <a:pt x="38" y="209"/>
                </a:lnTo>
                <a:lnTo>
                  <a:pt x="19" y="210"/>
                </a:lnTo>
                <a:lnTo>
                  <a:pt x="13" y="210"/>
                </a:lnTo>
                <a:lnTo>
                  <a:pt x="8" y="209"/>
                </a:lnTo>
                <a:lnTo>
                  <a:pt x="4" y="208"/>
                </a:lnTo>
                <a:lnTo>
                  <a:pt x="0" y="205"/>
                </a:lnTo>
                <a:lnTo>
                  <a:pt x="150" y="1266"/>
                </a:lnTo>
                <a:lnTo>
                  <a:pt x="144" y="1276"/>
                </a:lnTo>
                <a:lnTo>
                  <a:pt x="136" y="1284"/>
                </a:lnTo>
                <a:lnTo>
                  <a:pt x="130" y="1290"/>
                </a:lnTo>
                <a:lnTo>
                  <a:pt x="122" y="1297"/>
                </a:lnTo>
                <a:lnTo>
                  <a:pt x="116" y="1303"/>
                </a:lnTo>
                <a:lnTo>
                  <a:pt x="111" y="1311"/>
                </a:lnTo>
                <a:lnTo>
                  <a:pt x="109" y="1316"/>
                </a:lnTo>
                <a:lnTo>
                  <a:pt x="107" y="1320"/>
                </a:lnTo>
                <a:lnTo>
                  <a:pt x="107" y="1326"/>
                </a:lnTo>
                <a:lnTo>
                  <a:pt x="105" y="1331"/>
                </a:lnTo>
                <a:lnTo>
                  <a:pt x="107" y="1348"/>
                </a:lnTo>
                <a:lnTo>
                  <a:pt x="109" y="1360"/>
                </a:lnTo>
                <a:lnTo>
                  <a:pt x="112" y="1374"/>
                </a:lnTo>
                <a:lnTo>
                  <a:pt x="116" y="1386"/>
                </a:lnTo>
                <a:lnTo>
                  <a:pt x="126" y="1411"/>
                </a:lnTo>
                <a:lnTo>
                  <a:pt x="137" y="1438"/>
                </a:lnTo>
                <a:lnTo>
                  <a:pt x="145" y="1456"/>
                </a:lnTo>
                <a:lnTo>
                  <a:pt x="150" y="1472"/>
                </a:lnTo>
                <a:lnTo>
                  <a:pt x="154" y="1489"/>
                </a:lnTo>
                <a:lnTo>
                  <a:pt x="158" y="1505"/>
                </a:lnTo>
                <a:lnTo>
                  <a:pt x="160" y="1522"/>
                </a:lnTo>
                <a:lnTo>
                  <a:pt x="161" y="1538"/>
                </a:lnTo>
                <a:lnTo>
                  <a:pt x="163" y="1556"/>
                </a:lnTo>
                <a:lnTo>
                  <a:pt x="163" y="1575"/>
                </a:lnTo>
                <a:lnTo>
                  <a:pt x="161" y="1592"/>
                </a:lnTo>
                <a:lnTo>
                  <a:pt x="159" y="1607"/>
                </a:lnTo>
                <a:lnTo>
                  <a:pt x="154" y="1620"/>
                </a:lnTo>
                <a:lnTo>
                  <a:pt x="149" y="1633"/>
                </a:lnTo>
                <a:lnTo>
                  <a:pt x="144" y="1645"/>
                </a:lnTo>
                <a:lnTo>
                  <a:pt x="137" y="1659"/>
                </a:lnTo>
                <a:lnTo>
                  <a:pt x="132" y="1673"/>
                </a:lnTo>
                <a:lnTo>
                  <a:pt x="128" y="1689"/>
                </a:lnTo>
                <a:lnTo>
                  <a:pt x="122" y="1717"/>
                </a:lnTo>
                <a:lnTo>
                  <a:pt x="116" y="1742"/>
                </a:lnTo>
                <a:lnTo>
                  <a:pt x="112" y="1753"/>
                </a:lnTo>
                <a:lnTo>
                  <a:pt x="108" y="1766"/>
                </a:lnTo>
                <a:lnTo>
                  <a:pt x="103" y="1779"/>
                </a:lnTo>
                <a:lnTo>
                  <a:pt x="97" y="1792"/>
                </a:lnTo>
                <a:lnTo>
                  <a:pt x="90" y="1802"/>
                </a:lnTo>
                <a:lnTo>
                  <a:pt x="83" y="1811"/>
                </a:lnTo>
                <a:lnTo>
                  <a:pt x="79" y="1815"/>
                </a:lnTo>
                <a:lnTo>
                  <a:pt x="75" y="1818"/>
                </a:lnTo>
                <a:lnTo>
                  <a:pt x="74" y="1823"/>
                </a:lnTo>
                <a:lnTo>
                  <a:pt x="71" y="1830"/>
                </a:lnTo>
                <a:lnTo>
                  <a:pt x="70" y="1846"/>
                </a:lnTo>
                <a:lnTo>
                  <a:pt x="70" y="1860"/>
                </a:lnTo>
                <a:lnTo>
                  <a:pt x="70" y="1876"/>
                </a:lnTo>
                <a:lnTo>
                  <a:pt x="69" y="1892"/>
                </a:lnTo>
                <a:lnTo>
                  <a:pt x="63" y="1911"/>
                </a:lnTo>
                <a:lnTo>
                  <a:pt x="60" y="1930"/>
                </a:lnTo>
                <a:lnTo>
                  <a:pt x="60" y="1948"/>
                </a:lnTo>
                <a:lnTo>
                  <a:pt x="60" y="1967"/>
                </a:lnTo>
                <a:lnTo>
                  <a:pt x="56" y="1980"/>
                </a:lnTo>
                <a:lnTo>
                  <a:pt x="53" y="1993"/>
                </a:lnTo>
                <a:lnTo>
                  <a:pt x="55" y="2000"/>
                </a:lnTo>
                <a:lnTo>
                  <a:pt x="57" y="2008"/>
                </a:lnTo>
                <a:lnTo>
                  <a:pt x="63" y="2014"/>
                </a:lnTo>
                <a:lnTo>
                  <a:pt x="70" y="2021"/>
                </a:lnTo>
                <a:lnTo>
                  <a:pt x="85" y="2032"/>
                </a:lnTo>
                <a:lnTo>
                  <a:pt x="100" y="2042"/>
                </a:lnTo>
                <a:lnTo>
                  <a:pt x="100" y="20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092" name="Freeform 234"/>
          <p:cNvSpPr>
            <a:spLocks/>
          </p:cNvSpPr>
          <p:nvPr/>
        </p:nvSpPr>
        <p:spPr bwMode="auto">
          <a:xfrm>
            <a:off x="6354763" y="2995987"/>
            <a:ext cx="471487" cy="838200"/>
          </a:xfrm>
          <a:custGeom>
            <a:avLst/>
            <a:gdLst>
              <a:gd name="T0" fmla="*/ 2147483647 w 1159"/>
              <a:gd name="T1" fmla="*/ 2147483647 h 2049"/>
              <a:gd name="T2" fmla="*/ 2147483647 w 1159"/>
              <a:gd name="T3" fmla="*/ 2147483647 h 2049"/>
              <a:gd name="T4" fmla="*/ 2147483647 w 1159"/>
              <a:gd name="T5" fmla="*/ 2147483647 h 2049"/>
              <a:gd name="T6" fmla="*/ 2147483647 w 1159"/>
              <a:gd name="T7" fmla="*/ 2147483647 h 2049"/>
              <a:gd name="T8" fmla="*/ 2147483647 w 1159"/>
              <a:gd name="T9" fmla="*/ 2147483647 h 2049"/>
              <a:gd name="T10" fmla="*/ 2147483647 w 1159"/>
              <a:gd name="T11" fmla="*/ 2147483647 h 2049"/>
              <a:gd name="T12" fmla="*/ 2147483647 w 1159"/>
              <a:gd name="T13" fmla="*/ 2147483647 h 2049"/>
              <a:gd name="T14" fmla="*/ 2147483647 w 1159"/>
              <a:gd name="T15" fmla="*/ 2147483647 h 2049"/>
              <a:gd name="T16" fmla="*/ 2147483647 w 1159"/>
              <a:gd name="T17" fmla="*/ 2147483647 h 2049"/>
              <a:gd name="T18" fmla="*/ 2147483647 w 1159"/>
              <a:gd name="T19" fmla="*/ 2147483647 h 2049"/>
              <a:gd name="T20" fmla="*/ 2147483647 w 1159"/>
              <a:gd name="T21" fmla="*/ 2147483647 h 2049"/>
              <a:gd name="T22" fmla="*/ 2147483647 w 1159"/>
              <a:gd name="T23" fmla="*/ 2147483647 h 2049"/>
              <a:gd name="T24" fmla="*/ 2147483647 w 1159"/>
              <a:gd name="T25" fmla="*/ 2147483647 h 2049"/>
              <a:gd name="T26" fmla="*/ 2147483647 w 1159"/>
              <a:gd name="T27" fmla="*/ 2147483647 h 2049"/>
              <a:gd name="T28" fmla="*/ 2147483647 w 1159"/>
              <a:gd name="T29" fmla="*/ 2147483647 h 2049"/>
              <a:gd name="T30" fmla="*/ 2147483647 w 1159"/>
              <a:gd name="T31" fmla="*/ 2147483647 h 2049"/>
              <a:gd name="T32" fmla="*/ 2147483647 w 1159"/>
              <a:gd name="T33" fmla="*/ 2147483647 h 2049"/>
              <a:gd name="T34" fmla="*/ 2147483647 w 1159"/>
              <a:gd name="T35" fmla="*/ 2147483647 h 2049"/>
              <a:gd name="T36" fmla="*/ 2147483647 w 1159"/>
              <a:gd name="T37" fmla="*/ 2147483647 h 2049"/>
              <a:gd name="T38" fmla="*/ 2147483647 w 1159"/>
              <a:gd name="T39" fmla="*/ 2147483647 h 2049"/>
              <a:gd name="T40" fmla="*/ 2147483647 w 1159"/>
              <a:gd name="T41" fmla="*/ 2147483647 h 2049"/>
              <a:gd name="T42" fmla="*/ 2147483647 w 1159"/>
              <a:gd name="T43" fmla="*/ 2147483647 h 2049"/>
              <a:gd name="T44" fmla="*/ 2147483647 w 1159"/>
              <a:gd name="T45" fmla="*/ 2147483647 h 2049"/>
              <a:gd name="T46" fmla="*/ 2147483647 w 1159"/>
              <a:gd name="T47" fmla="*/ 2147483647 h 2049"/>
              <a:gd name="T48" fmla="*/ 2147483647 w 1159"/>
              <a:gd name="T49" fmla="*/ 2147483647 h 2049"/>
              <a:gd name="T50" fmla="*/ 2147483647 w 1159"/>
              <a:gd name="T51" fmla="*/ 2147483647 h 2049"/>
              <a:gd name="T52" fmla="*/ 2147483647 w 1159"/>
              <a:gd name="T53" fmla="*/ 2147483647 h 2049"/>
              <a:gd name="T54" fmla="*/ 2147483647 w 1159"/>
              <a:gd name="T55" fmla="*/ 2147483647 h 2049"/>
              <a:gd name="T56" fmla="*/ 2147483647 w 1159"/>
              <a:gd name="T57" fmla="*/ 2147483647 h 2049"/>
              <a:gd name="T58" fmla="*/ 2147483647 w 1159"/>
              <a:gd name="T59" fmla="*/ 2147483647 h 2049"/>
              <a:gd name="T60" fmla="*/ 2147483647 w 1159"/>
              <a:gd name="T61" fmla="*/ 2147483647 h 2049"/>
              <a:gd name="T62" fmla="*/ 2147483647 w 1159"/>
              <a:gd name="T63" fmla="*/ 2147483647 h 2049"/>
              <a:gd name="T64" fmla="*/ 2147483647 w 1159"/>
              <a:gd name="T65" fmla="*/ 2147483647 h 2049"/>
              <a:gd name="T66" fmla="*/ 2147483647 w 1159"/>
              <a:gd name="T67" fmla="*/ 2147483647 h 2049"/>
              <a:gd name="T68" fmla="*/ 2147483647 w 1159"/>
              <a:gd name="T69" fmla="*/ 2147483647 h 2049"/>
              <a:gd name="T70" fmla="*/ 2147483647 w 1159"/>
              <a:gd name="T71" fmla="*/ 2147483647 h 2049"/>
              <a:gd name="T72" fmla="*/ 2147483647 w 1159"/>
              <a:gd name="T73" fmla="*/ 2147483647 h 2049"/>
              <a:gd name="T74" fmla="*/ 2147483647 w 1159"/>
              <a:gd name="T75" fmla="*/ 2147483647 h 2049"/>
              <a:gd name="T76" fmla="*/ 2147483647 w 1159"/>
              <a:gd name="T77" fmla="*/ 2147483647 h 2049"/>
              <a:gd name="T78" fmla="*/ 2147483647 w 1159"/>
              <a:gd name="T79" fmla="*/ 2147483647 h 2049"/>
              <a:gd name="T80" fmla="*/ 2147483647 w 1159"/>
              <a:gd name="T81" fmla="*/ 2147483647 h 2049"/>
              <a:gd name="T82" fmla="*/ 2147483647 w 1159"/>
              <a:gd name="T83" fmla="*/ 2147483647 h 2049"/>
              <a:gd name="T84" fmla="*/ 2147483647 w 1159"/>
              <a:gd name="T85" fmla="*/ 2147483647 h 2049"/>
              <a:gd name="T86" fmla="*/ 2147483647 w 1159"/>
              <a:gd name="T87" fmla="*/ 2147483647 h 2049"/>
              <a:gd name="T88" fmla="*/ 2147483647 w 1159"/>
              <a:gd name="T89" fmla="*/ 2147483647 h 2049"/>
              <a:gd name="T90" fmla="*/ 2147483647 w 1159"/>
              <a:gd name="T91" fmla="*/ 2147483647 h 2049"/>
              <a:gd name="T92" fmla="*/ 2147483647 w 1159"/>
              <a:gd name="T93" fmla="*/ 2147483647 h 2049"/>
              <a:gd name="T94" fmla="*/ 0 w 1159"/>
              <a:gd name="T95" fmla="*/ 2147483647 h 2049"/>
              <a:gd name="T96" fmla="*/ 2147483647 w 1159"/>
              <a:gd name="T97" fmla="*/ 2147483647 h 2049"/>
              <a:gd name="T98" fmla="*/ 2147483647 w 1159"/>
              <a:gd name="T99" fmla="*/ 2147483647 h 2049"/>
              <a:gd name="T100" fmla="*/ 2147483647 w 1159"/>
              <a:gd name="T101" fmla="*/ 2147483647 h 2049"/>
              <a:gd name="T102" fmla="*/ 2147483647 w 1159"/>
              <a:gd name="T103" fmla="*/ 2147483647 h 2049"/>
              <a:gd name="T104" fmla="*/ 2147483647 w 1159"/>
              <a:gd name="T105" fmla="*/ 2147483647 h 2049"/>
              <a:gd name="T106" fmla="*/ 2147483647 w 1159"/>
              <a:gd name="T107" fmla="*/ 2147483647 h 2049"/>
              <a:gd name="T108" fmla="*/ 2147483647 w 1159"/>
              <a:gd name="T109" fmla="*/ 2147483647 h 2049"/>
              <a:gd name="T110" fmla="*/ 2147483647 w 1159"/>
              <a:gd name="T111" fmla="*/ 2147483647 h 2049"/>
              <a:gd name="T112" fmla="*/ 2147483647 w 1159"/>
              <a:gd name="T113" fmla="*/ 2147483647 h 2049"/>
              <a:gd name="T114" fmla="*/ 2147483647 w 1159"/>
              <a:gd name="T115" fmla="*/ 2147483647 h 2049"/>
              <a:gd name="T116" fmla="*/ 2147483647 w 1159"/>
              <a:gd name="T117" fmla="*/ 2147483647 h 2049"/>
              <a:gd name="T118" fmla="*/ 2147483647 w 1159"/>
              <a:gd name="T119" fmla="*/ 2147483647 h 2049"/>
              <a:gd name="T120" fmla="*/ 2147483647 w 1159"/>
              <a:gd name="T121" fmla="*/ 2147483647 h 2049"/>
              <a:gd name="T122" fmla="*/ 2147483647 w 1159"/>
              <a:gd name="T123" fmla="*/ 2147483647 h 2049"/>
              <a:gd name="T124" fmla="*/ 2147483647 w 1159"/>
              <a:gd name="T125" fmla="*/ 2147483647 h 20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59"/>
              <a:gd name="T190" fmla="*/ 0 h 2049"/>
              <a:gd name="T191" fmla="*/ 1159 w 1159"/>
              <a:gd name="T192" fmla="*/ 2049 h 204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59" h="2049">
                <a:moveTo>
                  <a:pt x="100" y="2042"/>
                </a:moveTo>
                <a:lnTo>
                  <a:pt x="118" y="2047"/>
                </a:lnTo>
                <a:lnTo>
                  <a:pt x="137" y="2049"/>
                </a:lnTo>
                <a:lnTo>
                  <a:pt x="145" y="2049"/>
                </a:lnTo>
                <a:lnTo>
                  <a:pt x="151" y="2047"/>
                </a:lnTo>
                <a:lnTo>
                  <a:pt x="158" y="2046"/>
                </a:lnTo>
                <a:lnTo>
                  <a:pt x="163" y="2042"/>
                </a:lnTo>
                <a:lnTo>
                  <a:pt x="167" y="2036"/>
                </a:lnTo>
                <a:lnTo>
                  <a:pt x="170" y="2027"/>
                </a:lnTo>
                <a:lnTo>
                  <a:pt x="172" y="2018"/>
                </a:lnTo>
                <a:lnTo>
                  <a:pt x="174" y="2009"/>
                </a:lnTo>
                <a:lnTo>
                  <a:pt x="175" y="2002"/>
                </a:lnTo>
                <a:lnTo>
                  <a:pt x="178" y="1995"/>
                </a:lnTo>
                <a:lnTo>
                  <a:pt x="181" y="1993"/>
                </a:lnTo>
                <a:lnTo>
                  <a:pt x="183" y="1991"/>
                </a:lnTo>
                <a:lnTo>
                  <a:pt x="187" y="1990"/>
                </a:lnTo>
                <a:lnTo>
                  <a:pt x="191" y="1989"/>
                </a:lnTo>
                <a:lnTo>
                  <a:pt x="203" y="1993"/>
                </a:lnTo>
                <a:lnTo>
                  <a:pt x="216" y="1995"/>
                </a:lnTo>
                <a:lnTo>
                  <a:pt x="229" y="1998"/>
                </a:lnTo>
                <a:lnTo>
                  <a:pt x="240" y="1998"/>
                </a:lnTo>
                <a:lnTo>
                  <a:pt x="253" y="1999"/>
                </a:lnTo>
                <a:lnTo>
                  <a:pt x="266" y="2002"/>
                </a:lnTo>
                <a:lnTo>
                  <a:pt x="276" y="2004"/>
                </a:lnTo>
                <a:lnTo>
                  <a:pt x="286" y="2007"/>
                </a:lnTo>
                <a:lnTo>
                  <a:pt x="295" y="2012"/>
                </a:lnTo>
                <a:lnTo>
                  <a:pt x="304" y="2017"/>
                </a:lnTo>
                <a:lnTo>
                  <a:pt x="309" y="2023"/>
                </a:lnTo>
                <a:lnTo>
                  <a:pt x="313" y="2030"/>
                </a:lnTo>
                <a:lnTo>
                  <a:pt x="315" y="2032"/>
                </a:lnTo>
                <a:lnTo>
                  <a:pt x="318" y="2035"/>
                </a:lnTo>
                <a:lnTo>
                  <a:pt x="322" y="2036"/>
                </a:lnTo>
                <a:lnTo>
                  <a:pt x="326" y="2036"/>
                </a:lnTo>
                <a:lnTo>
                  <a:pt x="333" y="2035"/>
                </a:lnTo>
                <a:lnTo>
                  <a:pt x="338" y="2032"/>
                </a:lnTo>
                <a:lnTo>
                  <a:pt x="345" y="2028"/>
                </a:lnTo>
                <a:lnTo>
                  <a:pt x="348" y="2022"/>
                </a:lnTo>
                <a:lnTo>
                  <a:pt x="357" y="2010"/>
                </a:lnTo>
                <a:lnTo>
                  <a:pt x="369" y="1999"/>
                </a:lnTo>
                <a:lnTo>
                  <a:pt x="381" y="1990"/>
                </a:lnTo>
                <a:lnTo>
                  <a:pt x="392" y="1982"/>
                </a:lnTo>
                <a:lnTo>
                  <a:pt x="403" y="1975"/>
                </a:lnTo>
                <a:lnTo>
                  <a:pt x="416" y="1967"/>
                </a:lnTo>
                <a:lnTo>
                  <a:pt x="430" y="1960"/>
                </a:lnTo>
                <a:lnTo>
                  <a:pt x="443" y="1952"/>
                </a:lnTo>
                <a:lnTo>
                  <a:pt x="454" y="1943"/>
                </a:lnTo>
                <a:lnTo>
                  <a:pt x="467" y="1933"/>
                </a:lnTo>
                <a:lnTo>
                  <a:pt x="473" y="1927"/>
                </a:lnTo>
                <a:lnTo>
                  <a:pt x="478" y="1920"/>
                </a:lnTo>
                <a:lnTo>
                  <a:pt x="482" y="1918"/>
                </a:lnTo>
                <a:lnTo>
                  <a:pt x="486" y="1916"/>
                </a:lnTo>
                <a:lnTo>
                  <a:pt x="490" y="1915"/>
                </a:lnTo>
                <a:lnTo>
                  <a:pt x="495" y="1914"/>
                </a:lnTo>
                <a:lnTo>
                  <a:pt x="501" y="1915"/>
                </a:lnTo>
                <a:lnTo>
                  <a:pt x="507" y="1916"/>
                </a:lnTo>
                <a:lnTo>
                  <a:pt x="514" y="1919"/>
                </a:lnTo>
                <a:lnTo>
                  <a:pt x="519" y="1921"/>
                </a:lnTo>
                <a:lnTo>
                  <a:pt x="525" y="1925"/>
                </a:lnTo>
                <a:lnTo>
                  <a:pt x="530" y="1928"/>
                </a:lnTo>
                <a:lnTo>
                  <a:pt x="537" y="1929"/>
                </a:lnTo>
                <a:lnTo>
                  <a:pt x="544" y="1930"/>
                </a:lnTo>
                <a:lnTo>
                  <a:pt x="553" y="1929"/>
                </a:lnTo>
                <a:lnTo>
                  <a:pt x="561" y="1925"/>
                </a:lnTo>
                <a:lnTo>
                  <a:pt x="568" y="1920"/>
                </a:lnTo>
                <a:lnTo>
                  <a:pt x="576" y="1914"/>
                </a:lnTo>
                <a:lnTo>
                  <a:pt x="581" y="1910"/>
                </a:lnTo>
                <a:lnTo>
                  <a:pt x="586" y="1906"/>
                </a:lnTo>
                <a:lnTo>
                  <a:pt x="589" y="1904"/>
                </a:lnTo>
                <a:lnTo>
                  <a:pt x="590" y="1901"/>
                </a:lnTo>
                <a:lnTo>
                  <a:pt x="591" y="1899"/>
                </a:lnTo>
                <a:lnTo>
                  <a:pt x="591" y="1896"/>
                </a:lnTo>
                <a:lnTo>
                  <a:pt x="586" y="1882"/>
                </a:lnTo>
                <a:lnTo>
                  <a:pt x="579" y="1871"/>
                </a:lnTo>
                <a:lnTo>
                  <a:pt x="576" y="1860"/>
                </a:lnTo>
                <a:lnTo>
                  <a:pt x="576" y="1851"/>
                </a:lnTo>
                <a:lnTo>
                  <a:pt x="576" y="1843"/>
                </a:lnTo>
                <a:lnTo>
                  <a:pt x="576" y="1832"/>
                </a:lnTo>
                <a:lnTo>
                  <a:pt x="575" y="1826"/>
                </a:lnTo>
                <a:lnTo>
                  <a:pt x="575" y="1820"/>
                </a:lnTo>
                <a:lnTo>
                  <a:pt x="576" y="1813"/>
                </a:lnTo>
                <a:lnTo>
                  <a:pt x="579" y="1808"/>
                </a:lnTo>
                <a:lnTo>
                  <a:pt x="584" y="1804"/>
                </a:lnTo>
                <a:lnTo>
                  <a:pt x="590" y="1802"/>
                </a:lnTo>
                <a:lnTo>
                  <a:pt x="596" y="1801"/>
                </a:lnTo>
                <a:lnTo>
                  <a:pt x="604" y="1798"/>
                </a:lnTo>
                <a:lnTo>
                  <a:pt x="610" y="1793"/>
                </a:lnTo>
                <a:lnTo>
                  <a:pt x="617" y="1789"/>
                </a:lnTo>
                <a:lnTo>
                  <a:pt x="621" y="1789"/>
                </a:lnTo>
                <a:lnTo>
                  <a:pt x="624" y="1790"/>
                </a:lnTo>
                <a:lnTo>
                  <a:pt x="628" y="1793"/>
                </a:lnTo>
                <a:lnTo>
                  <a:pt x="631" y="1794"/>
                </a:lnTo>
                <a:lnTo>
                  <a:pt x="636" y="1801"/>
                </a:lnTo>
                <a:lnTo>
                  <a:pt x="640" y="1809"/>
                </a:lnTo>
                <a:lnTo>
                  <a:pt x="642" y="1817"/>
                </a:lnTo>
                <a:lnTo>
                  <a:pt x="646" y="1826"/>
                </a:lnTo>
                <a:lnTo>
                  <a:pt x="651" y="1835"/>
                </a:lnTo>
                <a:lnTo>
                  <a:pt x="658" y="1843"/>
                </a:lnTo>
                <a:lnTo>
                  <a:pt x="663" y="1846"/>
                </a:lnTo>
                <a:lnTo>
                  <a:pt x="668" y="1850"/>
                </a:lnTo>
                <a:lnTo>
                  <a:pt x="674" y="1851"/>
                </a:lnTo>
                <a:lnTo>
                  <a:pt x="680" y="1854"/>
                </a:lnTo>
                <a:lnTo>
                  <a:pt x="693" y="1854"/>
                </a:lnTo>
                <a:lnTo>
                  <a:pt x="707" y="1855"/>
                </a:lnTo>
                <a:lnTo>
                  <a:pt x="715" y="1854"/>
                </a:lnTo>
                <a:lnTo>
                  <a:pt x="721" y="1853"/>
                </a:lnTo>
                <a:lnTo>
                  <a:pt x="727" y="1851"/>
                </a:lnTo>
                <a:lnTo>
                  <a:pt x="734" y="1848"/>
                </a:lnTo>
                <a:lnTo>
                  <a:pt x="739" y="1845"/>
                </a:lnTo>
                <a:lnTo>
                  <a:pt x="744" y="1840"/>
                </a:lnTo>
                <a:lnTo>
                  <a:pt x="748" y="1836"/>
                </a:lnTo>
                <a:lnTo>
                  <a:pt x="753" y="1831"/>
                </a:lnTo>
                <a:lnTo>
                  <a:pt x="761" y="1820"/>
                </a:lnTo>
                <a:lnTo>
                  <a:pt x="767" y="1807"/>
                </a:lnTo>
                <a:lnTo>
                  <a:pt x="773" y="1793"/>
                </a:lnTo>
                <a:lnTo>
                  <a:pt x="780" y="1779"/>
                </a:lnTo>
                <a:lnTo>
                  <a:pt x="790" y="1756"/>
                </a:lnTo>
                <a:lnTo>
                  <a:pt x="799" y="1736"/>
                </a:lnTo>
                <a:lnTo>
                  <a:pt x="808" y="1715"/>
                </a:lnTo>
                <a:lnTo>
                  <a:pt x="817" y="1692"/>
                </a:lnTo>
                <a:lnTo>
                  <a:pt x="822" y="1678"/>
                </a:lnTo>
                <a:lnTo>
                  <a:pt x="825" y="1666"/>
                </a:lnTo>
                <a:lnTo>
                  <a:pt x="829" y="1654"/>
                </a:lnTo>
                <a:lnTo>
                  <a:pt x="836" y="1642"/>
                </a:lnTo>
                <a:lnTo>
                  <a:pt x="845" y="1629"/>
                </a:lnTo>
                <a:lnTo>
                  <a:pt x="855" y="1617"/>
                </a:lnTo>
                <a:lnTo>
                  <a:pt x="860" y="1612"/>
                </a:lnTo>
                <a:lnTo>
                  <a:pt x="864" y="1606"/>
                </a:lnTo>
                <a:lnTo>
                  <a:pt x="867" y="1600"/>
                </a:lnTo>
                <a:lnTo>
                  <a:pt x="870" y="1592"/>
                </a:lnTo>
                <a:lnTo>
                  <a:pt x="874" y="1578"/>
                </a:lnTo>
                <a:lnTo>
                  <a:pt x="875" y="1566"/>
                </a:lnTo>
                <a:lnTo>
                  <a:pt x="875" y="1554"/>
                </a:lnTo>
                <a:lnTo>
                  <a:pt x="874" y="1542"/>
                </a:lnTo>
                <a:lnTo>
                  <a:pt x="871" y="1518"/>
                </a:lnTo>
                <a:lnTo>
                  <a:pt x="870" y="1491"/>
                </a:lnTo>
                <a:lnTo>
                  <a:pt x="890" y="1490"/>
                </a:lnTo>
                <a:lnTo>
                  <a:pt x="909" y="1486"/>
                </a:lnTo>
                <a:lnTo>
                  <a:pt x="926" y="1481"/>
                </a:lnTo>
                <a:lnTo>
                  <a:pt x="942" y="1475"/>
                </a:lnTo>
                <a:lnTo>
                  <a:pt x="959" y="1469"/>
                </a:lnTo>
                <a:lnTo>
                  <a:pt x="976" y="1462"/>
                </a:lnTo>
                <a:lnTo>
                  <a:pt x="995" y="1456"/>
                </a:lnTo>
                <a:lnTo>
                  <a:pt x="1014" y="1451"/>
                </a:lnTo>
                <a:lnTo>
                  <a:pt x="1030" y="1447"/>
                </a:lnTo>
                <a:lnTo>
                  <a:pt x="1045" y="1443"/>
                </a:lnTo>
                <a:lnTo>
                  <a:pt x="1061" y="1439"/>
                </a:lnTo>
                <a:lnTo>
                  <a:pt x="1077" y="1435"/>
                </a:lnTo>
                <a:lnTo>
                  <a:pt x="1098" y="1430"/>
                </a:lnTo>
                <a:lnTo>
                  <a:pt x="1115" y="1427"/>
                </a:lnTo>
                <a:lnTo>
                  <a:pt x="1124" y="1425"/>
                </a:lnTo>
                <a:lnTo>
                  <a:pt x="1133" y="1421"/>
                </a:lnTo>
                <a:lnTo>
                  <a:pt x="1142" y="1418"/>
                </a:lnTo>
                <a:lnTo>
                  <a:pt x="1152" y="1413"/>
                </a:lnTo>
                <a:lnTo>
                  <a:pt x="1156" y="1407"/>
                </a:lnTo>
                <a:lnTo>
                  <a:pt x="1159" y="1401"/>
                </a:lnTo>
                <a:lnTo>
                  <a:pt x="1140" y="1382"/>
                </a:lnTo>
                <a:lnTo>
                  <a:pt x="1124" y="1365"/>
                </a:lnTo>
                <a:lnTo>
                  <a:pt x="1117" y="1357"/>
                </a:lnTo>
                <a:lnTo>
                  <a:pt x="1110" y="1348"/>
                </a:lnTo>
                <a:lnTo>
                  <a:pt x="1104" y="1337"/>
                </a:lnTo>
                <a:lnTo>
                  <a:pt x="1099" y="1326"/>
                </a:lnTo>
                <a:lnTo>
                  <a:pt x="1095" y="1320"/>
                </a:lnTo>
                <a:lnTo>
                  <a:pt x="1093" y="1313"/>
                </a:lnTo>
                <a:lnTo>
                  <a:pt x="1090" y="1307"/>
                </a:lnTo>
                <a:lnTo>
                  <a:pt x="1089" y="1301"/>
                </a:lnTo>
                <a:lnTo>
                  <a:pt x="1090" y="1293"/>
                </a:lnTo>
                <a:lnTo>
                  <a:pt x="1093" y="1285"/>
                </a:lnTo>
                <a:lnTo>
                  <a:pt x="1096" y="1280"/>
                </a:lnTo>
                <a:lnTo>
                  <a:pt x="1100" y="1275"/>
                </a:lnTo>
                <a:lnTo>
                  <a:pt x="1112" y="1265"/>
                </a:lnTo>
                <a:lnTo>
                  <a:pt x="1124" y="1254"/>
                </a:lnTo>
                <a:lnTo>
                  <a:pt x="902" y="41"/>
                </a:lnTo>
                <a:lnTo>
                  <a:pt x="894" y="0"/>
                </a:lnTo>
                <a:lnTo>
                  <a:pt x="193" y="126"/>
                </a:lnTo>
                <a:lnTo>
                  <a:pt x="183" y="134"/>
                </a:lnTo>
                <a:lnTo>
                  <a:pt x="173" y="140"/>
                </a:lnTo>
                <a:lnTo>
                  <a:pt x="161" y="147"/>
                </a:lnTo>
                <a:lnTo>
                  <a:pt x="150" y="154"/>
                </a:lnTo>
                <a:lnTo>
                  <a:pt x="118" y="176"/>
                </a:lnTo>
                <a:lnTo>
                  <a:pt x="88" y="194"/>
                </a:lnTo>
                <a:lnTo>
                  <a:pt x="72" y="201"/>
                </a:lnTo>
                <a:lnTo>
                  <a:pt x="56" y="207"/>
                </a:lnTo>
                <a:lnTo>
                  <a:pt x="38" y="209"/>
                </a:lnTo>
                <a:lnTo>
                  <a:pt x="19" y="210"/>
                </a:lnTo>
                <a:lnTo>
                  <a:pt x="13" y="210"/>
                </a:lnTo>
                <a:lnTo>
                  <a:pt x="8" y="209"/>
                </a:lnTo>
                <a:lnTo>
                  <a:pt x="4" y="208"/>
                </a:lnTo>
                <a:lnTo>
                  <a:pt x="0" y="205"/>
                </a:lnTo>
                <a:lnTo>
                  <a:pt x="150" y="1266"/>
                </a:lnTo>
                <a:lnTo>
                  <a:pt x="144" y="1276"/>
                </a:lnTo>
                <a:lnTo>
                  <a:pt x="136" y="1284"/>
                </a:lnTo>
                <a:lnTo>
                  <a:pt x="130" y="1290"/>
                </a:lnTo>
                <a:lnTo>
                  <a:pt x="122" y="1297"/>
                </a:lnTo>
                <a:lnTo>
                  <a:pt x="116" y="1303"/>
                </a:lnTo>
                <a:lnTo>
                  <a:pt x="111" y="1311"/>
                </a:lnTo>
                <a:lnTo>
                  <a:pt x="109" y="1316"/>
                </a:lnTo>
                <a:lnTo>
                  <a:pt x="107" y="1320"/>
                </a:lnTo>
                <a:lnTo>
                  <a:pt x="107" y="1326"/>
                </a:lnTo>
                <a:lnTo>
                  <a:pt x="105" y="1331"/>
                </a:lnTo>
                <a:lnTo>
                  <a:pt x="107" y="1348"/>
                </a:lnTo>
                <a:lnTo>
                  <a:pt x="109" y="1360"/>
                </a:lnTo>
                <a:lnTo>
                  <a:pt x="112" y="1374"/>
                </a:lnTo>
                <a:lnTo>
                  <a:pt x="116" y="1386"/>
                </a:lnTo>
                <a:lnTo>
                  <a:pt x="126" y="1411"/>
                </a:lnTo>
                <a:lnTo>
                  <a:pt x="137" y="1438"/>
                </a:lnTo>
                <a:lnTo>
                  <a:pt x="145" y="1456"/>
                </a:lnTo>
                <a:lnTo>
                  <a:pt x="150" y="1472"/>
                </a:lnTo>
                <a:lnTo>
                  <a:pt x="154" y="1489"/>
                </a:lnTo>
                <a:lnTo>
                  <a:pt x="158" y="1505"/>
                </a:lnTo>
                <a:lnTo>
                  <a:pt x="160" y="1522"/>
                </a:lnTo>
                <a:lnTo>
                  <a:pt x="161" y="1538"/>
                </a:lnTo>
                <a:lnTo>
                  <a:pt x="163" y="1556"/>
                </a:lnTo>
                <a:lnTo>
                  <a:pt x="163" y="1575"/>
                </a:lnTo>
                <a:lnTo>
                  <a:pt x="161" y="1592"/>
                </a:lnTo>
                <a:lnTo>
                  <a:pt x="159" y="1607"/>
                </a:lnTo>
                <a:lnTo>
                  <a:pt x="154" y="1620"/>
                </a:lnTo>
                <a:lnTo>
                  <a:pt x="149" y="1633"/>
                </a:lnTo>
                <a:lnTo>
                  <a:pt x="144" y="1645"/>
                </a:lnTo>
                <a:lnTo>
                  <a:pt x="137" y="1659"/>
                </a:lnTo>
                <a:lnTo>
                  <a:pt x="132" y="1673"/>
                </a:lnTo>
                <a:lnTo>
                  <a:pt x="128" y="1689"/>
                </a:lnTo>
                <a:lnTo>
                  <a:pt x="122" y="1717"/>
                </a:lnTo>
                <a:lnTo>
                  <a:pt x="116" y="1742"/>
                </a:lnTo>
                <a:lnTo>
                  <a:pt x="112" y="1753"/>
                </a:lnTo>
                <a:lnTo>
                  <a:pt x="108" y="1766"/>
                </a:lnTo>
                <a:lnTo>
                  <a:pt x="103" y="1779"/>
                </a:lnTo>
                <a:lnTo>
                  <a:pt x="97" y="1792"/>
                </a:lnTo>
                <a:lnTo>
                  <a:pt x="90" y="1802"/>
                </a:lnTo>
                <a:lnTo>
                  <a:pt x="83" y="1811"/>
                </a:lnTo>
                <a:lnTo>
                  <a:pt x="79" y="1815"/>
                </a:lnTo>
                <a:lnTo>
                  <a:pt x="75" y="1818"/>
                </a:lnTo>
                <a:lnTo>
                  <a:pt x="74" y="1823"/>
                </a:lnTo>
                <a:lnTo>
                  <a:pt x="71" y="1830"/>
                </a:lnTo>
                <a:lnTo>
                  <a:pt x="70" y="1846"/>
                </a:lnTo>
                <a:lnTo>
                  <a:pt x="70" y="1860"/>
                </a:lnTo>
                <a:lnTo>
                  <a:pt x="70" y="1876"/>
                </a:lnTo>
                <a:lnTo>
                  <a:pt x="69" y="1892"/>
                </a:lnTo>
                <a:lnTo>
                  <a:pt x="63" y="1911"/>
                </a:lnTo>
                <a:lnTo>
                  <a:pt x="60" y="1930"/>
                </a:lnTo>
                <a:lnTo>
                  <a:pt x="60" y="1948"/>
                </a:lnTo>
                <a:lnTo>
                  <a:pt x="60" y="1967"/>
                </a:lnTo>
                <a:lnTo>
                  <a:pt x="56" y="1980"/>
                </a:lnTo>
                <a:lnTo>
                  <a:pt x="53" y="1993"/>
                </a:lnTo>
                <a:lnTo>
                  <a:pt x="55" y="2000"/>
                </a:lnTo>
                <a:lnTo>
                  <a:pt x="57" y="2008"/>
                </a:lnTo>
                <a:lnTo>
                  <a:pt x="63" y="2014"/>
                </a:lnTo>
                <a:lnTo>
                  <a:pt x="70" y="2021"/>
                </a:lnTo>
                <a:lnTo>
                  <a:pt x="85" y="2032"/>
                </a:lnTo>
                <a:lnTo>
                  <a:pt x="100" y="20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27" name="Freeform 235"/>
          <p:cNvSpPr>
            <a:spLocks/>
          </p:cNvSpPr>
          <p:nvPr/>
        </p:nvSpPr>
        <p:spPr bwMode="auto">
          <a:xfrm>
            <a:off x="5822950" y="2945187"/>
            <a:ext cx="598488" cy="1071562"/>
          </a:xfrm>
          <a:custGeom>
            <a:avLst/>
            <a:gdLst/>
            <a:ahLst/>
            <a:cxnLst>
              <a:cxn ang="0">
                <a:pos x="1417" y="1428"/>
              </a:cxn>
              <a:cxn ang="0">
                <a:pos x="1410" y="1485"/>
              </a:cxn>
              <a:cxn ang="0">
                <a:pos x="1455" y="1614"/>
              </a:cxn>
              <a:cxn ang="0">
                <a:pos x="1460" y="1732"/>
              </a:cxn>
              <a:cxn ang="0">
                <a:pos x="1423" y="1842"/>
              </a:cxn>
              <a:cxn ang="0">
                <a:pos x="1384" y="1936"/>
              </a:cxn>
              <a:cxn ang="0">
                <a:pos x="1371" y="2001"/>
              </a:cxn>
              <a:cxn ang="0">
                <a:pos x="1354" y="2118"/>
              </a:cxn>
              <a:cxn ang="0">
                <a:pos x="1401" y="2167"/>
              </a:cxn>
              <a:cxn ang="0">
                <a:pos x="1354" y="2242"/>
              </a:cxn>
              <a:cxn ang="0">
                <a:pos x="1354" y="2287"/>
              </a:cxn>
              <a:cxn ang="0">
                <a:pos x="1359" y="2344"/>
              </a:cxn>
              <a:cxn ang="0">
                <a:pos x="1295" y="2392"/>
              </a:cxn>
              <a:cxn ang="0">
                <a:pos x="1247" y="2499"/>
              </a:cxn>
              <a:cxn ang="0">
                <a:pos x="1193" y="2572"/>
              </a:cxn>
              <a:cxn ang="0">
                <a:pos x="1092" y="2531"/>
              </a:cxn>
              <a:cxn ang="0">
                <a:pos x="1027" y="2526"/>
              </a:cxn>
              <a:cxn ang="0">
                <a:pos x="997" y="2621"/>
              </a:cxn>
              <a:cxn ang="0">
                <a:pos x="900" y="2599"/>
              </a:cxn>
              <a:cxn ang="0">
                <a:pos x="840" y="2503"/>
              </a:cxn>
              <a:cxn ang="0">
                <a:pos x="804" y="2359"/>
              </a:cxn>
              <a:cxn ang="0">
                <a:pos x="734" y="2268"/>
              </a:cxn>
              <a:cxn ang="0">
                <a:pos x="662" y="2217"/>
              </a:cxn>
              <a:cxn ang="0">
                <a:pos x="552" y="2142"/>
              </a:cxn>
              <a:cxn ang="0">
                <a:pos x="492" y="2071"/>
              </a:cxn>
              <a:cxn ang="0">
                <a:pos x="500" y="1968"/>
              </a:cxn>
              <a:cxn ang="0">
                <a:pos x="514" y="1871"/>
              </a:cxn>
              <a:cxn ang="0">
                <a:pos x="492" y="1834"/>
              </a:cxn>
              <a:cxn ang="0">
                <a:pos x="418" y="1807"/>
              </a:cxn>
              <a:cxn ang="0">
                <a:pos x="388" y="1858"/>
              </a:cxn>
              <a:cxn ang="0">
                <a:pos x="357" y="1851"/>
              </a:cxn>
              <a:cxn ang="0">
                <a:pos x="327" y="1763"/>
              </a:cxn>
              <a:cxn ang="0">
                <a:pos x="258" y="1620"/>
              </a:cxn>
              <a:cxn ang="0">
                <a:pos x="217" y="1567"/>
              </a:cxn>
              <a:cxn ang="0">
                <a:pos x="89" y="1492"/>
              </a:cxn>
              <a:cxn ang="0">
                <a:pos x="12" y="1394"/>
              </a:cxn>
              <a:cxn ang="0">
                <a:pos x="2" y="1316"/>
              </a:cxn>
              <a:cxn ang="0">
                <a:pos x="6" y="1197"/>
              </a:cxn>
              <a:cxn ang="0">
                <a:pos x="23" y="1105"/>
              </a:cxn>
              <a:cxn ang="0">
                <a:pos x="65" y="1044"/>
              </a:cxn>
              <a:cxn ang="0">
                <a:pos x="110" y="984"/>
              </a:cxn>
              <a:cxn ang="0">
                <a:pos x="127" y="880"/>
              </a:cxn>
              <a:cxn ang="0">
                <a:pos x="110" y="816"/>
              </a:cxn>
              <a:cxn ang="0">
                <a:pos x="70" y="740"/>
              </a:cxn>
              <a:cxn ang="0">
                <a:pos x="108" y="709"/>
              </a:cxn>
              <a:cxn ang="0">
                <a:pos x="239" y="672"/>
              </a:cxn>
              <a:cxn ang="0">
                <a:pos x="297" y="634"/>
              </a:cxn>
              <a:cxn ang="0">
                <a:pos x="367" y="489"/>
              </a:cxn>
              <a:cxn ang="0">
                <a:pos x="358" y="412"/>
              </a:cxn>
              <a:cxn ang="0">
                <a:pos x="267" y="301"/>
              </a:cxn>
              <a:cxn ang="0">
                <a:pos x="222" y="276"/>
              </a:cxn>
              <a:cxn ang="0">
                <a:pos x="204" y="232"/>
              </a:cxn>
              <a:cxn ang="0">
                <a:pos x="1141" y="0"/>
              </a:cxn>
              <a:cxn ang="0">
                <a:pos x="1162" y="138"/>
              </a:cxn>
              <a:cxn ang="0">
                <a:pos x="1247" y="282"/>
              </a:cxn>
            </a:cxnLst>
            <a:rect l="0" t="0" r="r" b="b"/>
            <a:pathLst>
              <a:path w="1464" h="2621">
                <a:moveTo>
                  <a:pt x="1301" y="330"/>
                </a:moveTo>
                <a:lnTo>
                  <a:pt x="1451" y="1391"/>
                </a:lnTo>
                <a:lnTo>
                  <a:pt x="1445" y="1401"/>
                </a:lnTo>
                <a:lnTo>
                  <a:pt x="1437" y="1409"/>
                </a:lnTo>
                <a:lnTo>
                  <a:pt x="1431" y="1415"/>
                </a:lnTo>
                <a:lnTo>
                  <a:pt x="1423" y="1422"/>
                </a:lnTo>
                <a:lnTo>
                  <a:pt x="1417" y="1428"/>
                </a:lnTo>
                <a:lnTo>
                  <a:pt x="1412" y="1436"/>
                </a:lnTo>
                <a:lnTo>
                  <a:pt x="1410" y="1441"/>
                </a:lnTo>
                <a:lnTo>
                  <a:pt x="1408" y="1445"/>
                </a:lnTo>
                <a:lnTo>
                  <a:pt x="1408" y="1451"/>
                </a:lnTo>
                <a:lnTo>
                  <a:pt x="1406" y="1456"/>
                </a:lnTo>
                <a:lnTo>
                  <a:pt x="1408" y="1473"/>
                </a:lnTo>
                <a:lnTo>
                  <a:pt x="1410" y="1485"/>
                </a:lnTo>
                <a:lnTo>
                  <a:pt x="1413" y="1499"/>
                </a:lnTo>
                <a:lnTo>
                  <a:pt x="1417" y="1511"/>
                </a:lnTo>
                <a:lnTo>
                  <a:pt x="1427" y="1536"/>
                </a:lnTo>
                <a:lnTo>
                  <a:pt x="1438" y="1563"/>
                </a:lnTo>
                <a:lnTo>
                  <a:pt x="1446" y="1581"/>
                </a:lnTo>
                <a:lnTo>
                  <a:pt x="1451" y="1597"/>
                </a:lnTo>
                <a:lnTo>
                  <a:pt x="1455" y="1614"/>
                </a:lnTo>
                <a:lnTo>
                  <a:pt x="1459" y="1630"/>
                </a:lnTo>
                <a:lnTo>
                  <a:pt x="1461" y="1647"/>
                </a:lnTo>
                <a:lnTo>
                  <a:pt x="1462" y="1663"/>
                </a:lnTo>
                <a:lnTo>
                  <a:pt x="1464" y="1681"/>
                </a:lnTo>
                <a:lnTo>
                  <a:pt x="1464" y="1700"/>
                </a:lnTo>
                <a:lnTo>
                  <a:pt x="1462" y="1717"/>
                </a:lnTo>
                <a:lnTo>
                  <a:pt x="1460" y="1732"/>
                </a:lnTo>
                <a:lnTo>
                  <a:pt x="1455" y="1745"/>
                </a:lnTo>
                <a:lnTo>
                  <a:pt x="1450" y="1758"/>
                </a:lnTo>
                <a:lnTo>
                  <a:pt x="1445" y="1770"/>
                </a:lnTo>
                <a:lnTo>
                  <a:pt x="1438" y="1784"/>
                </a:lnTo>
                <a:lnTo>
                  <a:pt x="1433" y="1798"/>
                </a:lnTo>
                <a:lnTo>
                  <a:pt x="1429" y="1814"/>
                </a:lnTo>
                <a:lnTo>
                  <a:pt x="1423" y="1842"/>
                </a:lnTo>
                <a:lnTo>
                  <a:pt x="1417" y="1867"/>
                </a:lnTo>
                <a:lnTo>
                  <a:pt x="1413" y="1878"/>
                </a:lnTo>
                <a:lnTo>
                  <a:pt x="1409" y="1891"/>
                </a:lnTo>
                <a:lnTo>
                  <a:pt x="1404" y="1904"/>
                </a:lnTo>
                <a:lnTo>
                  <a:pt x="1398" y="1917"/>
                </a:lnTo>
                <a:lnTo>
                  <a:pt x="1391" y="1927"/>
                </a:lnTo>
                <a:lnTo>
                  <a:pt x="1384" y="1936"/>
                </a:lnTo>
                <a:lnTo>
                  <a:pt x="1380" y="1940"/>
                </a:lnTo>
                <a:lnTo>
                  <a:pt x="1376" y="1943"/>
                </a:lnTo>
                <a:lnTo>
                  <a:pt x="1375" y="1948"/>
                </a:lnTo>
                <a:lnTo>
                  <a:pt x="1372" y="1955"/>
                </a:lnTo>
                <a:lnTo>
                  <a:pt x="1371" y="1971"/>
                </a:lnTo>
                <a:lnTo>
                  <a:pt x="1371" y="1985"/>
                </a:lnTo>
                <a:lnTo>
                  <a:pt x="1371" y="2001"/>
                </a:lnTo>
                <a:lnTo>
                  <a:pt x="1370" y="2017"/>
                </a:lnTo>
                <a:lnTo>
                  <a:pt x="1364" y="2036"/>
                </a:lnTo>
                <a:lnTo>
                  <a:pt x="1361" y="2055"/>
                </a:lnTo>
                <a:lnTo>
                  <a:pt x="1361" y="2073"/>
                </a:lnTo>
                <a:lnTo>
                  <a:pt x="1361" y="2092"/>
                </a:lnTo>
                <a:lnTo>
                  <a:pt x="1357" y="2105"/>
                </a:lnTo>
                <a:lnTo>
                  <a:pt x="1354" y="2118"/>
                </a:lnTo>
                <a:lnTo>
                  <a:pt x="1356" y="2125"/>
                </a:lnTo>
                <a:lnTo>
                  <a:pt x="1358" y="2133"/>
                </a:lnTo>
                <a:lnTo>
                  <a:pt x="1364" y="2139"/>
                </a:lnTo>
                <a:lnTo>
                  <a:pt x="1371" y="2146"/>
                </a:lnTo>
                <a:lnTo>
                  <a:pt x="1386" y="2157"/>
                </a:lnTo>
                <a:lnTo>
                  <a:pt x="1401" y="2167"/>
                </a:lnTo>
                <a:lnTo>
                  <a:pt x="1401" y="2167"/>
                </a:lnTo>
                <a:lnTo>
                  <a:pt x="1398" y="2180"/>
                </a:lnTo>
                <a:lnTo>
                  <a:pt x="1395" y="2189"/>
                </a:lnTo>
                <a:lnTo>
                  <a:pt x="1390" y="2198"/>
                </a:lnTo>
                <a:lnTo>
                  <a:pt x="1385" y="2208"/>
                </a:lnTo>
                <a:lnTo>
                  <a:pt x="1372" y="2225"/>
                </a:lnTo>
                <a:lnTo>
                  <a:pt x="1357" y="2240"/>
                </a:lnTo>
                <a:lnTo>
                  <a:pt x="1354" y="2242"/>
                </a:lnTo>
                <a:lnTo>
                  <a:pt x="1351" y="2245"/>
                </a:lnTo>
                <a:lnTo>
                  <a:pt x="1348" y="2249"/>
                </a:lnTo>
                <a:lnTo>
                  <a:pt x="1348" y="2253"/>
                </a:lnTo>
                <a:lnTo>
                  <a:pt x="1348" y="2261"/>
                </a:lnTo>
                <a:lnTo>
                  <a:pt x="1349" y="2270"/>
                </a:lnTo>
                <a:lnTo>
                  <a:pt x="1352" y="2279"/>
                </a:lnTo>
                <a:lnTo>
                  <a:pt x="1354" y="2287"/>
                </a:lnTo>
                <a:lnTo>
                  <a:pt x="1356" y="2294"/>
                </a:lnTo>
                <a:lnTo>
                  <a:pt x="1358" y="2302"/>
                </a:lnTo>
                <a:lnTo>
                  <a:pt x="1359" y="2311"/>
                </a:lnTo>
                <a:lnTo>
                  <a:pt x="1361" y="2321"/>
                </a:lnTo>
                <a:lnTo>
                  <a:pt x="1361" y="2330"/>
                </a:lnTo>
                <a:lnTo>
                  <a:pt x="1361" y="2336"/>
                </a:lnTo>
                <a:lnTo>
                  <a:pt x="1359" y="2344"/>
                </a:lnTo>
                <a:lnTo>
                  <a:pt x="1357" y="2352"/>
                </a:lnTo>
                <a:lnTo>
                  <a:pt x="1352" y="2358"/>
                </a:lnTo>
                <a:lnTo>
                  <a:pt x="1344" y="2362"/>
                </a:lnTo>
                <a:lnTo>
                  <a:pt x="1333" y="2372"/>
                </a:lnTo>
                <a:lnTo>
                  <a:pt x="1321" y="2378"/>
                </a:lnTo>
                <a:lnTo>
                  <a:pt x="1309" y="2386"/>
                </a:lnTo>
                <a:lnTo>
                  <a:pt x="1295" y="2392"/>
                </a:lnTo>
                <a:lnTo>
                  <a:pt x="1278" y="2403"/>
                </a:lnTo>
                <a:lnTo>
                  <a:pt x="1264" y="2412"/>
                </a:lnTo>
                <a:lnTo>
                  <a:pt x="1258" y="2417"/>
                </a:lnTo>
                <a:lnTo>
                  <a:pt x="1250" y="2419"/>
                </a:lnTo>
                <a:lnTo>
                  <a:pt x="1241" y="2423"/>
                </a:lnTo>
                <a:lnTo>
                  <a:pt x="1232" y="2424"/>
                </a:lnTo>
                <a:lnTo>
                  <a:pt x="1247" y="2499"/>
                </a:lnTo>
                <a:lnTo>
                  <a:pt x="1242" y="2520"/>
                </a:lnTo>
                <a:lnTo>
                  <a:pt x="1240" y="2536"/>
                </a:lnTo>
                <a:lnTo>
                  <a:pt x="1237" y="2554"/>
                </a:lnTo>
                <a:lnTo>
                  <a:pt x="1235" y="2574"/>
                </a:lnTo>
                <a:lnTo>
                  <a:pt x="1211" y="2574"/>
                </a:lnTo>
                <a:lnTo>
                  <a:pt x="1202" y="2574"/>
                </a:lnTo>
                <a:lnTo>
                  <a:pt x="1193" y="2572"/>
                </a:lnTo>
                <a:lnTo>
                  <a:pt x="1185" y="2569"/>
                </a:lnTo>
                <a:lnTo>
                  <a:pt x="1178" y="2567"/>
                </a:lnTo>
                <a:lnTo>
                  <a:pt x="1164" y="2558"/>
                </a:lnTo>
                <a:lnTo>
                  <a:pt x="1147" y="2549"/>
                </a:lnTo>
                <a:lnTo>
                  <a:pt x="1128" y="2541"/>
                </a:lnTo>
                <a:lnTo>
                  <a:pt x="1110" y="2536"/>
                </a:lnTo>
                <a:lnTo>
                  <a:pt x="1092" y="2531"/>
                </a:lnTo>
                <a:lnTo>
                  <a:pt x="1072" y="2525"/>
                </a:lnTo>
                <a:lnTo>
                  <a:pt x="1059" y="2517"/>
                </a:lnTo>
                <a:lnTo>
                  <a:pt x="1046" y="2512"/>
                </a:lnTo>
                <a:lnTo>
                  <a:pt x="1040" y="2513"/>
                </a:lnTo>
                <a:lnTo>
                  <a:pt x="1035" y="2516"/>
                </a:lnTo>
                <a:lnTo>
                  <a:pt x="1031" y="2520"/>
                </a:lnTo>
                <a:lnTo>
                  <a:pt x="1027" y="2526"/>
                </a:lnTo>
                <a:lnTo>
                  <a:pt x="1024" y="2539"/>
                </a:lnTo>
                <a:lnTo>
                  <a:pt x="1019" y="2553"/>
                </a:lnTo>
                <a:lnTo>
                  <a:pt x="1013" y="2571"/>
                </a:lnTo>
                <a:lnTo>
                  <a:pt x="1010" y="2588"/>
                </a:lnTo>
                <a:lnTo>
                  <a:pt x="1005" y="2605"/>
                </a:lnTo>
                <a:lnTo>
                  <a:pt x="997" y="2621"/>
                </a:lnTo>
                <a:lnTo>
                  <a:pt x="997" y="2621"/>
                </a:lnTo>
                <a:lnTo>
                  <a:pt x="974" y="2620"/>
                </a:lnTo>
                <a:lnTo>
                  <a:pt x="952" y="2619"/>
                </a:lnTo>
                <a:lnTo>
                  <a:pt x="942" y="2619"/>
                </a:lnTo>
                <a:lnTo>
                  <a:pt x="932" y="2616"/>
                </a:lnTo>
                <a:lnTo>
                  <a:pt x="922" y="2614"/>
                </a:lnTo>
                <a:lnTo>
                  <a:pt x="912" y="2609"/>
                </a:lnTo>
                <a:lnTo>
                  <a:pt x="900" y="2599"/>
                </a:lnTo>
                <a:lnTo>
                  <a:pt x="890" y="2587"/>
                </a:lnTo>
                <a:lnTo>
                  <a:pt x="872" y="2568"/>
                </a:lnTo>
                <a:lnTo>
                  <a:pt x="857" y="2549"/>
                </a:lnTo>
                <a:lnTo>
                  <a:pt x="851" y="2539"/>
                </a:lnTo>
                <a:lnTo>
                  <a:pt x="846" y="2529"/>
                </a:lnTo>
                <a:lnTo>
                  <a:pt x="842" y="2516"/>
                </a:lnTo>
                <a:lnTo>
                  <a:pt x="840" y="2503"/>
                </a:lnTo>
                <a:lnTo>
                  <a:pt x="835" y="2474"/>
                </a:lnTo>
                <a:lnTo>
                  <a:pt x="829" y="2448"/>
                </a:lnTo>
                <a:lnTo>
                  <a:pt x="821" y="2423"/>
                </a:lnTo>
                <a:lnTo>
                  <a:pt x="812" y="2396"/>
                </a:lnTo>
                <a:lnTo>
                  <a:pt x="809" y="2384"/>
                </a:lnTo>
                <a:lnTo>
                  <a:pt x="806" y="2371"/>
                </a:lnTo>
                <a:lnTo>
                  <a:pt x="804" y="2359"/>
                </a:lnTo>
                <a:lnTo>
                  <a:pt x="800" y="2347"/>
                </a:lnTo>
                <a:lnTo>
                  <a:pt x="793" y="2333"/>
                </a:lnTo>
                <a:lnTo>
                  <a:pt x="787" y="2321"/>
                </a:lnTo>
                <a:lnTo>
                  <a:pt x="781" y="2312"/>
                </a:lnTo>
                <a:lnTo>
                  <a:pt x="772" y="2302"/>
                </a:lnTo>
                <a:lnTo>
                  <a:pt x="754" y="2286"/>
                </a:lnTo>
                <a:lnTo>
                  <a:pt x="734" y="2268"/>
                </a:lnTo>
                <a:lnTo>
                  <a:pt x="723" y="2256"/>
                </a:lnTo>
                <a:lnTo>
                  <a:pt x="712" y="2246"/>
                </a:lnTo>
                <a:lnTo>
                  <a:pt x="706" y="2244"/>
                </a:lnTo>
                <a:lnTo>
                  <a:pt x="699" y="2242"/>
                </a:lnTo>
                <a:lnTo>
                  <a:pt x="685" y="2235"/>
                </a:lnTo>
                <a:lnTo>
                  <a:pt x="674" y="2226"/>
                </a:lnTo>
                <a:lnTo>
                  <a:pt x="662" y="2217"/>
                </a:lnTo>
                <a:lnTo>
                  <a:pt x="650" y="2208"/>
                </a:lnTo>
                <a:lnTo>
                  <a:pt x="622" y="2193"/>
                </a:lnTo>
                <a:lnTo>
                  <a:pt x="597" y="2179"/>
                </a:lnTo>
                <a:lnTo>
                  <a:pt x="587" y="2171"/>
                </a:lnTo>
                <a:lnTo>
                  <a:pt x="576" y="2163"/>
                </a:lnTo>
                <a:lnTo>
                  <a:pt x="564" y="2153"/>
                </a:lnTo>
                <a:lnTo>
                  <a:pt x="552" y="2142"/>
                </a:lnTo>
                <a:lnTo>
                  <a:pt x="534" y="2130"/>
                </a:lnTo>
                <a:lnTo>
                  <a:pt x="515" y="2118"/>
                </a:lnTo>
                <a:lnTo>
                  <a:pt x="507" y="2109"/>
                </a:lnTo>
                <a:lnTo>
                  <a:pt x="501" y="2100"/>
                </a:lnTo>
                <a:lnTo>
                  <a:pt x="497" y="2091"/>
                </a:lnTo>
                <a:lnTo>
                  <a:pt x="493" y="2081"/>
                </a:lnTo>
                <a:lnTo>
                  <a:pt x="492" y="2071"/>
                </a:lnTo>
                <a:lnTo>
                  <a:pt x="491" y="2059"/>
                </a:lnTo>
                <a:lnTo>
                  <a:pt x="489" y="2048"/>
                </a:lnTo>
                <a:lnTo>
                  <a:pt x="489" y="2036"/>
                </a:lnTo>
                <a:lnTo>
                  <a:pt x="491" y="2017"/>
                </a:lnTo>
                <a:lnTo>
                  <a:pt x="493" y="2002"/>
                </a:lnTo>
                <a:lnTo>
                  <a:pt x="497" y="1985"/>
                </a:lnTo>
                <a:lnTo>
                  <a:pt x="500" y="1968"/>
                </a:lnTo>
                <a:lnTo>
                  <a:pt x="498" y="1948"/>
                </a:lnTo>
                <a:lnTo>
                  <a:pt x="500" y="1929"/>
                </a:lnTo>
                <a:lnTo>
                  <a:pt x="503" y="1912"/>
                </a:lnTo>
                <a:lnTo>
                  <a:pt x="508" y="1895"/>
                </a:lnTo>
                <a:lnTo>
                  <a:pt x="511" y="1887"/>
                </a:lnTo>
                <a:lnTo>
                  <a:pt x="512" y="1878"/>
                </a:lnTo>
                <a:lnTo>
                  <a:pt x="514" y="1871"/>
                </a:lnTo>
                <a:lnTo>
                  <a:pt x="515" y="1861"/>
                </a:lnTo>
                <a:lnTo>
                  <a:pt x="515" y="1856"/>
                </a:lnTo>
                <a:lnTo>
                  <a:pt x="512" y="1851"/>
                </a:lnTo>
                <a:lnTo>
                  <a:pt x="511" y="1847"/>
                </a:lnTo>
                <a:lnTo>
                  <a:pt x="508" y="1843"/>
                </a:lnTo>
                <a:lnTo>
                  <a:pt x="501" y="1838"/>
                </a:lnTo>
                <a:lnTo>
                  <a:pt x="492" y="1834"/>
                </a:lnTo>
                <a:lnTo>
                  <a:pt x="470" y="1828"/>
                </a:lnTo>
                <a:lnTo>
                  <a:pt x="449" y="1820"/>
                </a:lnTo>
                <a:lnTo>
                  <a:pt x="442" y="1816"/>
                </a:lnTo>
                <a:lnTo>
                  <a:pt x="437" y="1812"/>
                </a:lnTo>
                <a:lnTo>
                  <a:pt x="432" y="1807"/>
                </a:lnTo>
                <a:lnTo>
                  <a:pt x="427" y="1801"/>
                </a:lnTo>
                <a:lnTo>
                  <a:pt x="418" y="1807"/>
                </a:lnTo>
                <a:lnTo>
                  <a:pt x="410" y="1814"/>
                </a:lnTo>
                <a:lnTo>
                  <a:pt x="404" y="1823"/>
                </a:lnTo>
                <a:lnTo>
                  <a:pt x="399" y="1833"/>
                </a:lnTo>
                <a:lnTo>
                  <a:pt x="395" y="1842"/>
                </a:lnTo>
                <a:lnTo>
                  <a:pt x="393" y="1851"/>
                </a:lnTo>
                <a:lnTo>
                  <a:pt x="390" y="1854"/>
                </a:lnTo>
                <a:lnTo>
                  <a:pt x="388" y="1858"/>
                </a:lnTo>
                <a:lnTo>
                  <a:pt x="384" y="1859"/>
                </a:lnTo>
                <a:lnTo>
                  <a:pt x="380" y="1861"/>
                </a:lnTo>
                <a:lnTo>
                  <a:pt x="375" y="1861"/>
                </a:lnTo>
                <a:lnTo>
                  <a:pt x="371" y="1859"/>
                </a:lnTo>
                <a:lnTo>
                  <a:pt x="367" y="1858"/>
                </a:lnTo>
                <a:lnTo>
                  <a:pt x="363" y="1856"/>
                </a:lnTo>
                <a:lnTo>
                  <a:pt x="357" y="1851"/>
                </a:lnTo>
                <a:lnTo>
                  <a:pt x="352" y="1843"/>
                </a:lnTo>
                <a:lnTo>
                  <a:pt x="347" y="1835"/>
                </a:lnTo>
                <a:lnTo>
                  <a:pt x="344" y="1826"/>
                </a:lnTo>
                <a:lnTo>
                  <a:pt x="342" y="1817"/>
                </a:lnTo>
                <a:lnTo>
                  <a:pt x="339" y="1807"/>
                </a:lnTo>
                <a:lnTo>
                  <a:pt x="334" y="1783"/>
                </a:lnTo>
                <a:lnTo>
                  <a:pt x="327" y="1763"/>
                </a:lnTo>
                <a:lnTo>
                  <a:pt x="319" y="1742"/>
                </a:lnTo>
                <a:lnTo>
                  <a:pt x="307" y="1719"/>
                </a:lnTo>
                <a:lnTo>
                  <a:pt x="297" y="1699"/>
                </a:lnTo>
                <a:lnTo>
                  <a:pt x="287" y="1683"/>
                </a:lnTo>
                <a:lnTo>
                  <a:pt x="277" y="1665"/>
                </a:lnTo>
                <a:lnTo>
                  <a:pt x="267" y="1644"/>
                </a:lnTo>
                <a:lnTo>
                  <a:pt x="258" y="1620"/>
                </a:lnTo>
                <a:lnTo>
                  <a:pt x="249" y="1599"/>
                </a:lnTo>
                <a:lnTo>
                  <a:pt x="244" y="1588"/>
                </a:lnTo>
                <a:lnTo>
                  <a:pt x="238" y="1580"/>
                </a:lnTo>
                <a:lnTo>
                  <a:pt x="232" y="1576"/>
                </a:lnTo>
                <a:lnTo>
                  <a:pt x="229" y="1572"/>
                </a:lnTo>
                <a:lnTo>
                  <a:pt x="224" y="1569"/>
                </a:lnTo>
                <a:lnTo>
                  <a:pt x="217" y="1567"/>
                </a:lnTo>
                <a:lnTo>
                  <a:pt x="198" y="1560"/>
                </a:lnTo>
                <a:lnTo>
                  <a:pt x="179" y="1554"/>
                </a:lnTo>
                <a:lnTo>
                  <a:pt x="157" y="1543"/>
                </a:lnTo>
                <a:lnTo>
                  <a:pt x="137" y="1532"/>
                </a:lnTo>
                <a:lnTo>
                  <a:pt x="119" y="1520"/>
                </a:lnTo>
                <a:lnTo>
                  <a:pt x="104" y="1507"/>
                </a:lnTo>
                <a:lnTo>
                  <a:pt x="89" y="1492"/>
                </a:lnTo>
                <a:lnTo>
                  <a:pt x="73" y="1476"/>
                </a:lnTo>
                <a:lnTo>
                  <a:pt x="59" y="1459"/>
                </a:lnTo>
                <a:lnTo>
                  <a:pt x="45" y="1438"/>
                </a:lnTo>
                <a:lnTo>
                  <a:pt x="33" y="1422"/>
                </a:lnTo>
                <a:lnTo>
                  <a:pt x="23" y="1408"/>
                </a:lnTo>
                <a:lnTo>
                  <a:pt x="16" y="1401"/>
                </a:lnTo>
                <a:lnTo>
                  <a:pt x="12" y="1394"/>
                </a:lnTo>
                <a:lnTo>
                  <a:pt x="7" y="1385"/>
                </a:lnTo>
                <a:lnTo>
                  <a:pt x="5" y="1375"/>
                </a:lnTo>
                <a:lnTo>
                  <a:pt x="1" y="1365"/>
                </a:lnTo>
                <a:lnTo>
                  <a:pt x="0" y="1354"/>
                </a:lnTo>
                <a:lnTo>
                  <a:pt x="0" y="1345"/>
                </a:lnTo>
                <a:lnTo>
                  <a:pt x="0" y="1335"/>
                </a:lnTo>
                <a:lnTo>
                  <a:pt x="2" y="1316"/>
                </a:lnTo>
                <a:lnTo>
                  <a:pt x="2" y="1295"/>
                </a:lnTo>
                <a:lnTo>
                  <a:pt x="2" y="1273"/>
                </a:lnTo>
                <a:lnTo>
                  <a:pt x="2" y="1254"/>
                </a:lnTo>
                <a:lnTo>
                  <a:pt x="2" y="1235"/>
                </a:lnTo>
                <a:lnTo>
                  <a:pt x="5" y="1212"/>
                </a:lnTo>
                <a:lnTo>
                  <a:pt x="5" y="1212"/>
                </a:lnTo>
                <a:lnTo>
                  <a:pt x="6" y="1197"/>
                </a:lnTo>
                <a:lnTo>
                  <a:pt x="7" y="1180"/>
                </a:lnTo>
                <a:lnTo>
                  <a:pt x="9" y="1167"/>
                </a:lnTo>
                <a:lnTo>
                  <a:pt x="12" y="1156"/>
                </a:lnTo>
                <a:lnTo>
                  <a:pt x="16" y="1144"/>
                </a:lnTo>
                <a:lnTo>
                  <a:pt x="20" y="1130"/>
                </a:lnTo>
                <a:lnTo>
                  <a:pt x="21" y="1118"/>
                </a:lnTo>
                <a:lnTo>
                  <a:pt x="23" y="1105"/>
                </a:lnTo>
                <a:lnTo>
                  <a:pt x="25" y="1094"/>
                </a:lnTo>
                <a:lnTo>
                  <a:pt x="29" y="1081"/>
                </a:lnTo>
                <a:lnTo>
                  <a:pt x="34" y="1073"/>
                </a:lnTo>
                <a:lnTo>
                  <a:pt x="39" y="1066"/>
                </a:lnTo>
                <a:lnTo>
                  <a:pt x="44" y="1059"/>
                </a:lnTo>
                <a:lnTo>
                  <a:pt x="51" y="1054"/>
                </a:lnTo>
                <a:lnTo>
                  <a:pt x="65" y="1044"/>
                </a:lnTo>
                <a:lnTo>
                  <a:pt x="79" y="1035"/>
                </a:lnTo>
                <a:lnTo>
                  <a:pt x="90" y="1025"/>
                </a:lnTo>
                <a:lnTo>
                  <a:pt x="101" y="1015"/>
                </a:lnTo>
                <a:lnTo>
                  <a:pt x="105" y="1008"/>
                </a:lnTo>
                <a:lnTo>
                  <a:pt x="108" y="1001"/>
                </a:lnTo>
                <a:lnTo>
                  <a:pt x="110" y="993"/>
                </a:lnTo>
                <a:lnTo>
                  <a:pt x="110" y="984"/>
                </a:lnTo>
                <a:lnTo>
                  <a:pt x="110" y="921"/>
                </a:lnTo>
                <a:lnTo>
                  <a:pt x="112" y="913"/>
                </a:lnTo>
                <a:lnTo>
                  <a:pt x="114" y="905"/>
                </a:lnTo>
                <a:lnTo>
                  <a:pt x="117" y="899"/>
                </a:lnTo>
                <a:lnTo>
                  <a:pt x="120" y="893"/>
                </a:lnTo>
                <a:lnTo>
                  <a:pt x="123" y="886"/>
                </a:lnTo>
                <a:lnTo>
                  <a:pt x="127" y="880"/>
                </a:lnTo>
                <a:lnTo>
                  <a:pt x="128" y="873"/>
                </a:lnTo>
                <a:lnTo>
                  <a:pt x="129" y="865"/>
                </a:lnTo>
                <a:lnTo>
                  <a:pt x="129" y="856"/>
                </a:lnTo>
                <a:lnTo>
                  <a:pt x="127" y="847"/>
                </a:lnTo>
                <a:lnTo>
                  <a:pt x="124" y="838"/>
                </a:lnTo>
                <a:lnTo>
                  <a:pt x="120" y="830"/>
                </a:lnTo>
                <a:lnTo>
                  <a:pt x="110" y="816"/>
                </a:lnTo>
                <a:lnTo>
                  <a:pt x="100" y="802"/>
                </a:lnTo>
                <a:lnTo>
                  <a:pt x="89" y="788"/>
                </a:lnTo>
                <a:lnTo>
                  <a:pt x="80" y="774"/>
                </a:lnTo>
                <a:lnTo>
                  <a:pt x="76" y="767"/>
                </a:lnTo>
                <a:lnTo>
                  <a:pt x="72" y="758"/>
                </a:lnTo>
                <a:lnTo>
                  <a:pt x="71" y="749"/>
                </a:lnTo>
                <a:lnTo>
                  <a:pt x="70" y="740"/>
                </a:lnTo>
                <a:lnTo>
                  <a:pt x="71" y="736"/>
                </a:lnTo>
                <a:lnTo>
                  <a:pt x="72" y="732"/>
                </a:lnTo>
                <a:lnTo>
                  <a:pt x="75" y="728"/>
                </a:lnTo>
                <a:lnTo>
                  <a:pt x="77" y="726"/>
                </a:lnTo>
                <a:lnTo>
                  <a:pt x="84" y="722"/>
                </a:lnTo>
                <a:lnTo>
                  <a:pt x="92" y="718"/>
                </a:lnTo>
                <a:lnTo>
                  <a:pt x="108" y="709"/>
                </a:lnTo>
                <a:lnTo>
                  <a:pt x="122" y="703"/>
                </a:lnTo>
                <a:lnTo>
                  <a:pt x="137" y="698"/>
                </a:lnTo>
                <a:lnTo>
                  <a:pt x="155" y="693"/>
                </a:lnTo>
                <a:lnTo>
                  <a:pt x="184" y="685"/>
                </a:lnTo>
                <a:lnTo>
                  <a:pt x="212" y="679"/>
                </a:lnTo>
                <a:lnTo>
                  <a:pt x="225" y="676"/>
                </a:lnTo>
                <a:lnTo>
                  <a:pt x="239" y="672"/>
                </a:lnTo>
                <a:lnTo>
                  <a:pt x="253" y="667"/>
                </a:lnTo>
                <a:lnTo>
                  <a:pt x="267" y="661"/>
                </a:lnTo>
                <a:lnTo>
                  <a:pt x="274" y="657"/>
                </a:lnTo>
                <a:lnTo>
                  <a:pt x="279" y="653"/>
                </a:lnTo>
                <a:lnTo>
                  <a:pt x="285" y="650"/>
                </a:lnTo>
                <a:lnTo>
                  <a:pt x="290" y="644"/>
                </a:lnTo>
                <a:lnTo>
                  <a:pt x="297" y="634"/>
                </a:lnTo>
                <a:lnTo>
                  <a:pt x="304" y="623"/>
                </a:lnTo>
                <a:lnTo>
                  <a:pt x="314" y="597"/>
                </a:lnTo>
                <a:lnTo>
                  <a:pt x="327" y="571"/>
                </a:lnTo>
                <a:lnTo>
                  <a:pt x="343" y="543"/>
                </a:lnTo>
                <a:lnTo>
                  <a:pt x="357" y="516"/>
                </a:lnTo>
                <a:lnTo>
                  <a:pt x="362" y="503"/>
                </a:lnTo>
                <a:lnTo>
                  <a:pt x="367" y="489"/>
                </a:lnTo>
                <a:lnTo>
                  <a:pt x="370" y="474"/>
                </a:lnTo>
                <a:lnTo>
                  <a:pt x="371" y="457"/>
                </a:lnTo>
                <a:lnTo>
                  <a:pt x="370" y="449"/>
                </a:lnTo>
                <a:lnTo>
                  <a:pt x="369" y="441"/>
                </a:lnTo>
                <a:lnTo>
                  <a:pt x="367" y="432"/>
                </a:lnTo>
                <a:lnTo>
                  <a:pt x="365" y="426"/>
                </a:lnTo>
                <a:lnTo>
                  <a:pt x="358" y="412"/>
                </a:lnTo>
                <a:lnTo>
                  <a:pt x="349" y="399"/>
                </a:lnTo>
                <a:lnTo>
                  <a:pt x="327" y="376"/>
                </a:lnTo>
                <a:lnTo>
                  <a:pt x="301" y="352"/>
                </a:lnTo>
                <a:lnTo>
                  <a:pt x="292" y="339"/>
                </a:lnTo>
                <a:lnTo>
                  <a:pt x="285" y="326"/>
                </a:lnTo>
                <a:lnTo>
                  <a:pt x="277" y="314"/>
                </a:lnTo>
                <a:lnTo>
                  <a:pt x="267" y="301"/>
                </a:lnTo>
                <a:lnTo>
                  <a:pt x="262" y="296"/>
                </a:lnTo>
                <a:lnTo>
                  <a:pt x="255" y="292"/>
                </a:lnTo>
                <a:lnTo>
                  <a:pt x="248" y="288"/>
                </a:lnTo>
                <a:lnTo>
                  <a:pt x="241" y="286"/>
                </a:lnTo>
                <a:lnTo>
                  <a:pt x="235" y="283"/>
                </a:lnTo>
                <a:lnTo>
                  <a:pt x="229" y="279"/>
                </a:lnTo>
                <a:lnTo>
                  <a:pt x="222" y="276"/>
                </a:lnTo>
                <a:lnTo>
                  <a:pt x="217" y="270"/>
                </a:lnTo>
                <a:lnTo>
                  <a:pt x="213" y="265"/>
                </a:lnTo>
                <a:lnTo>
                  <a:pt x="212" y="262"/>
                </a:lnTo>
                <a:lnTo>
                  <a:pt x="210" y="256"/>
                </a:lnTo>
                <a:lnTo>
                  <a:pt x="208" y="253"/>
                </a:lnTo>
                <a:lnTo>
                  <a:pt x="207" y="242"/>
                </a:lnTo>
                <a:lnTo>
                  <a:pt x="204" y="232"/>
                </a:lnTo>
                <a:lnTo>
                  <a:pt x="201" y="222"/>
                </a:lnTo>
                <a:lnTo>
                  <a:pt x="196" y="213"/>
                </a:lnTo>
                <a:lnTo>
                  <a:pt x="190" y="204"/>
                </a:lnTo>
                <a:lnTo>
                  <a:pt x="185" y="197"/>
                </a:lnTo>
                <a:lnTo>
                  <a:pt x="174" y="180"/>
                </a:lnTo>
                <a:lnTo>
                  <a:pt x="164" y="160"/>
                </a:lnTo>
                <a:lnTo>
                  <a:pt x="1141" y="0"/>
                </a:lnTo>
                <a:lnTo>
                  <a:pt x="1141" y="77"/>
                </a:lnTo>
                <a:lnTo>
                  <a:pt x="1142" y="86"/>
                </a:lnTo>
                <a:lnTo>
                  <a:pt x="1143" y="94"/>
                </a:lnTo>
                <a:lnTo>
                  <a:pt x="1146" y="101"/>
                </a:lnTo>
                <a:lnTo>
                  <a:pt x="1148" y="109"/>
                </a:lnTo>
                <a:lnTo>
                  <a:pt x="1156" y="123"/>
                </a:lnTo>
                <a:lnTo>
                  <a:pt x="1162" y="138"/>
                </a:lnTo>
                <a:lnTo>
                  <a:pt x="1174" y="162"/>
                </a:lnTo>
                <a:lnTo>
                  <a:pt x="1186" y="184"/>
                </a:lnTo>
                <a:lnTo>
                  <a:pt x="1199" y="203"/>
                </a:lnTo>
                <a:lnTo>
                  <a:pt x="1213" y="226"/>
                </a:lnTo>
                <a:lnTo>
                  <a:pt x="1227" y="250"/>
                </a:lnTo>
                <a:lnTo>
                  <a:pt x="1241" y="272"/>
                </a:lnTo>
                <a:lnTo>
                  <a:pt x="1247" y="282"/>
                </a:lnTo>
                <a:lnTo>
                  <a:pt x="1256" y="291"/>
                </a:lnTo>
                <a:lnTo>
                  <a:pt x="1265" y="301"/>
                </a:lnTo>
                <a:lnTo>
                  <a:pt x="1275" y="311"/>
                </a:lnTo>
                <a:lnTo>
                  <a:pt x="1288" y="321"/>
                </a:lnTo>
                <a:lnTo>
                  <a:pt x="1301" y="3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094" name="Freeform 236"/>
          <p:cNvSpPr>
            <a:spLocks/>
          </p:cNvSpPr>
          <p:nvPr/>
        </p:nvSpPr>
        <p:spPr bwMode="auto">
          <a:xfrm>
            <a:off x="5822950" y="2945187"/>
            <a:ext cx="598488" cy="1071562"/>
          </a:xfrm>
          <a:custGeom>
            <a:avLst/>
            <a:gdLst>
              <a:gd name="T0" fmla="*/ 2147483647 w 1464"/>
              <a:gd name="T1" fmla="*/ 2147483647 h 2621"/>
              <a:gd name="T2" fmla="*/ 2147483647 w 1464"/>
              <a:gd name="T3" fmla="*/ 2147483647 h 2621"/>
              <a:gd name="T4" fmla="*/ 2147483647 w 1464"/>
              <a:gd name="T5" fmla="*/ 2147483647 h 2621"/>
              <a:gd name="T6" fmla="*/ 2147483647 w 1464"/>
              <a:gd name="T7" fmla="*/ 2147483647 h 2621"/>
              <a:gd name="T8" fmla="*/ 2147483647 w 1464"/>
              <a:gd name="T9" fmla="*/ 2147483647 h 2621"/>
              <a:gd name="T10" fmla="*/ 2147483647 w 1464"/>
              <a:gd name="T11" fmla="*/ 2147483647 h 2621"/>
              <a:gd name="T12" fmla="*/ 2147483647 w 1464"/>
              <a:gd name="T13" fmla="*/ 2147483647 h 2621"/>
              <a:gd name="T14" fmla="*/ 2147483647 w 1464"/>
              <a:gd name="T15" fmla="*/ 2147483647 h 2621"/>
              <a:gd name="T16" fmla="*/ 2147483647 w 1464"/>
              <a:gd name="T17" fmla="*/ 2147483647 h 2621"/>
              <a:gd name="T18" fmla="*/ 2147483647 w 1464"/>
              <a:gd name="T19" fmla="*/ 2147483647 h 2621"/>
              <a:gd name="T20" fmla="*/ 2147483647 w 1464"/>
              <a:gd name="T21" fmla="*/ 2147483647 h 2621"/>
              <a:gd name="T22" fmla="*/ 2147483647 w 1464"/>
              <a:gd name="T23" fmla="*/ 2147483647 h 2621"/>
              <a:gd name="T24" fmla="*/ 2147483647 w 1464"/>
              <a:gd name="T25" fmla="*/ 2147483647 h 2621"/>
              <a:gd name="T26" fmla="*/ 2147483647 w 1464"/>
              <a:gd name="T27" fmla="*/ 2147483647 h 2621"/>
              <a:gd name="T28" fmla="*/ 2147483647 w 1464"/>
              <a:gd name="T29" fmla="*/ 2147483647 h 2621"/>
              <a:gd name="T30" fmla="*/ 2147483647 w 1464"/>
              <a:gd name="T31" fmla="*/ 2147483647 h 2621"/>
              <a:gd name="T32" fmla="*/ 2147483647 w 1464"/>
              <a:gd name="T33" fmla="*/ 2147483647 h 2621"/>
              <a:gd name="T34" fmla="*/ 2147483647 w 1464"/>
              <a:gd name="T35" fmla="*/ 2147483647 h 2621"/>
              <a:gd name="T36" fmla="*/ 2147483647 w 1464"/>
              <a:gd name="T37" fmla="*/ 2147483647 h 2621"/>
              <a:gd name="T38" fmla="*/ 2147483647 w 1464"/>
              <a:gd name="T39" fmla="*/ 2147483647 h 2621"/>
              <a:gd name="T40" fmla="*/ 2147483647 w 1464"/>
              <a:gd name="T41" fmla="*/ 2147483647 h 2621"/>
              <a:gd name="T42" fmla="*/ 2147483647 w 1464"/>
              <a:gd name="T43" fmla="*/ 2147483647 h 2621"/>
              <a:gd name="T44" fmla="*/ 2147483647 w 1464"/>
              <a:gd name="T45" fmla="*/ 2147483647 h 2621"/>
              <a:gd name="T46" fmla="*/ 2147483647 w 1464"/>
              <a:gd name="T47" fmla="*/ 2147483647 h 2621"/>
              <a:gd name="T48" fmla="*/ 2147483647 w 1464"/>
              <a:gd name="T49" fmla="*/ 2147483647 h 2621"/>
              <a:gd name="T50" fmla="*/ 2147483647 w 1464"/>
              <a:gd name="T51" fmla="*/ 2147483647 h 2621"/>
              <a:gd name="T52" fmla="*/ 2147483647 w 1464"/>
              <a:gd name="T53" fmla="*/ 2147483647 h 2621"/>
              <a:gd name="T54" fmla="*/ 2147483647 w 1464"/>
              <a:gd name="T55" fmla="*/ 2147483647 h 2621"/>
              <a:gd name="T56" fmla="*/ 2147483647 w 1464"/>
              <a:gd name="T57" fmla="*/ 2147483647 h 2621"/>
              <a:gd name="T58" fmla="*/ 2147483647 w 1464"/>
              <a:gd name="T59" fmla="*/ 2147483647 h 2621"/>
              <a:gd name="T60" fmla="*/ 2147483647 w 1464"/>
              <a:gd name="T61" fmla="*/ 2147483647 h 2621"/>
              <a:gd name="T62" fmla="*/ 2147483647 w 1464"/>
              <a:gd name="T63" fmla="*/ 2147483647 h 2621"/>
              <a:gd name="T64" fmla="*/ 2147483647 w 1464"/>
              <a:gd name="T65" fmla="*/ 2147483647 h 2621"/>
              <a:gd name="T66" fmla="*/ 2147483647 w 1464"/>
              <a:gd name="T67" fmla="*/ 2147483647 h 2621"/>
              <a:gd name="T68" fmla="*/ 2147483647 w 1464"/>
              <a:gd name="T69" fmla="*/ 2147483647 h 2621"/>
              <a:gd name="T70" fmla="*/ 2147483647 w 1464"/>
              <a:gd name="T71" fmla="*/ 2147483647 h 2621"/>
              <a:gd name="T72" fmla="*/ 2147483647 w 1464"/>
              <a:gd name="T73" fmla="*/ 2147483647 h 2621"/>
              <a:gd name="T74" fmla="*/ 2147483647 w 1464"/>
              <a:gd name="T75" fmla="*/ 2147483647 h 2621"/>
              <a:gd name="T76" fmla="*/ 2147483647 w 1464"/>
              <a:gd name="T77" fmla="*/ 2147483647 h 2621"/>
              <a:gd name="T78" fmla="*/ 2147483647 w 1464"/>
              <a:gd name="T79" fmla="*/ 2147483647 h 2621"/>
              <a:gd name="T80" fmla="*/ 2147483647 w 1464"/>
              <a:gd name="T81" fmla="*/ 2147483647 h 2621"/>
              <a:gd name="T82" fmla="*/ 2147483647 w 1464"/>
              <a:gd name="T83" fmla="*/ 2147483647 h 2621"/>
              <a:gd name="T84" fmla="*/ 2147483647 w 1464"/>
              <a:gd name="T85" fmla="*/ 2147483647 h 2621"/>
              <a:gd name="T86" fmla="*/ 2147483647 w 1464"/>
              <a:gd name="T87" fmla="*/ 2147483647 h 2621"/>
              <a:gd name="T88" fmla="*/ 2147483647 w 1464"/>
              <a:gd name="T89" fmla="*/ 2147483647 h 2621"/>
              <a:gd name="T90" fmla="*/ 2147483647 w 1464"/>
              <a:gd name="T91" fmla="*/ 2147483647 h 2621"/>
              <a:gd name="T92" fmla="*/ 2147483647 w 1464"/>
              <a:gd name="T93" fmla="*/ 2147483647 h 2621"/>
              <a:gd name="T94" fmla="*/ 2147483647 w 1464"/>
              <a:gd name="T95" fmla="*/ 2147483647 h 2621"/>
              <a:gd name="T96" fmla="*/ 2147483647 w 1464"/>
              <a:gd name="T97" fmla="*/ 2147483647 h 2621"/>
              <a:gd name="T98" fmla="*/ 2147483647 w 1464"/>
              <a:gd name="T99" fmla="*/ 2147483647 h 2621"/>
              <a:gd name="T100" fmla="*/ 2147483647 w 1464"/>
              <a:gd name="T101" fmla="*/ 2147483647 h 2621"/>
              <a:gd name="T102" fmla="*/ 2147483647 w 1464"/>
              <a:gd name="T103" fmla="*/ 2147483647 h 2621"/>
              <a:gd name="T104" fmla="*/ 2147483647 w 1464"/>
              <a:gd name="T105" fmla="*/ 2147483647 h 2621"/>
              <a:gd name="T106" fmla="*/ 2147483647 w 1464"/>
              <a:gd name="T107" fmla="*/ 2147483647 h 2621"/>
              <a:gd name="T108" fmla="*/ 2147483647 w 1464"/>
              <a:gd name="T109" fmla="*/ 2147483647 h 2621"/>
              <a:gd name="T110" fmla="*/ 2147483647 w 1464"/>
              <a:gd name="T111" fmla="*/ 2147483647 h 26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64"/>
              <a:gd name="T169" fmla="*/ 0 h 2621"/>
              <a:gd name="T170" fmla="*/ 1464 w 1464"/>
              <a:gd name="T171" fmla="*/ 2621 h 262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64" h="2621">
                <a:moveTo>
                  <a:pt x="1301" y="330"/>
                </a:moveTo>
                <a:lnTo>
                  <a:pt x="1451" y="1391"/>
                </a:lnTo>
                <a:lnTo>
                  <a:pt x="1445" y="1401"/>
                </a:lnTo>
                <a:lnTo>
                  <a:pt x="1437" y="1409"/>
                </a:lnTo>
                <a:lnTo>
                  <a:pt x="1431" y="1415"/>
                </a:lnTo>
                <a:lnTo>
                  <a:pt x="1423" y="1422"/>
                </a:lnTo>
                <a:lnTo>
                  <a:pt x="1417" y="1428"/>
                </a:lnTo>
                <a:lnTo>
                  <a:pt x="1412" y="1436"/>
                </a:lnTo>
                <a:lnTo>
                  <a:pt x="1410" y="1441"/>
                </a:lnTo>
                <a:lnTo>
                  <a:pt x="1408" y="1445"/>
                </a:lnTo>
                <a:lnTo>
                  <a:pt x="1408" y="1451"/>
                </a:lnTo>
                <a:lnTo>
                  <a:pt x="1406" y="1456"/>
                </a:lnTo>
                <a:lnTo>
                  <a:pt x="1408" y="1473"/>
                </a:lnTo>
                <a:lnTo>
                  <a:pt x="1410" y="1485"/>
                </a:lnTo>
                <a:lnTo>
                  <a:pt x="1413" y="1499"/>
                </a:lnTo>
                <a:lnTo>
                  <a:pt x="1417" y="1511"/>
                </a:lnTo>
                <a:lnTo>
                  <a:pt x="1427" y="1536"/>
                </a:lnTo>
                <a:lnTo>
                  <a:pt x="1438" y="1563"/>
                </a:lnTo>
                <a:lnTo>
                  <a:pt x="1446" y="1581"/>
                </a:lnTo>
                <a:lnTo>
                  <a:pt x="1451" y="1597"/>
                </a:lnTo>
                <a:lnTo>
                  <a:pt x="1455" y="1614"/>
                </a:lnTo>
                <a:lnTo>
                  <a:pt x="1459" y="1630"/>
                </a:lnTo>
                <a:lnTo>
                  <a:pt x="1461" y="1647"/>
                </a:lnTo>
                <a:lnTo>
                  <a:pt x="1462" y="1663"/>
                </a:lnTo>
                <a:lnTo>
                  <a:pt x="1464" y="1681"/>
                </a:lnTo>
                <a:lnTo>
                  <a:pt x="1464" y="1700"/>
                </a:lnTo>
                <a:lnTo>
                  <a:pt x="1462" y="1717"/>
                </a:lnTo>
                <a:lnTo>
                  <a:pt x="1460" y="1732"/>
                </a:lnTo>
                <a:lnTo>
                  <a:pt x="1455" y="1745"/>
                </a:lnTo>
                <a:lnTo>
                  <a:pt x="1450" y="1758"/>
                </a:lnTo>
                <a:lnTo>
                  <a:pt x="1445" y="1770"/>
                </a:lnTo>
                <a:lnTo>
                  <a:pt x="1438" y="1784"/>
                </a:lnTo>
                <a:lnTo>
                  <a:pt x="1433" y="1798"/>
                </a:lnTo>
                <a:lnTo>
                  <a:pt x="1429" y="1814"/>
                </a:lnTo>
                <a:lnTo>
                  <a:pt x="1423" y="1842"/>
                </a:lnTo>
                <a:lnTo>
                  <a:pt x="1417" y="1867"/>
                </a:lnTo>
                <a:lnTo>
                  <a:pt x="1413" y="1878"/>
                </a:lnTo>
                <a:lnTo>
                  <a:pt x="1409" y="1891"/>
                </a:lnTo>
                <a:lnTo>
                  <a:pt x="1404" y="1904"/>
                </a:lnTo>
                <a:lnTo>
                  <a:pt x="1398" y="1917"/>
                </a:lnTo>
                <a:lnTo>
                  <a:pt x="1391" y="1927"/>
                </a:lnTo>
                <a:lnTo>
                  <a:pt x="1384" y="1936"/>
                </a:lnTo>
                <a:lnTo>
                  <a:pt x="1380" y="1940"/>
                </a:lnTo>
                <a:lnTo>
                  <a:pt x="1376" y="1943"/>
                </a:lnTo>
                <a:lnTo>
                  <a:pt x="1375" y="1948"/>
                </a:lnTo>
                <a:lnTo>
                  <a:pt x="1372" y="1955"/>
                </a:lnTo>
                <a:lnTo>
                  <a:pt x="1371" y="1971"/>
                </a:lnTo>
                <a:lnTo>
                  <a:pt x="1371" y="1985"/>
                </a:lnTo>
                <a:lnTo>
                  <a:pt x="1371" y="2001"/>
                </a:lnTo>
                <a:lnTo>
                  <a:pt x="1370" y="2017"/>
                </a:lnTo>
                <a:lnTo>
                  <a:pt x="1364" y="2036"/>
                </a:lnTo>
                <a:lnTo>
                  <a:pt x="1361" y="2055"/>
                </a:lnTo>
                <a:lnTo>
                  <a:pt x="1361" y="2073"/>
                </a:lnTo>
                <a:lnTo>
                  <a:pt x="1361" y="2092"/>
                </a:lnTo>
                <a:lnTo>
                  <a:pt x="1357" y="2105"/>
                </a:lnTo>
                <a:lnTo>
                  <a:pt x="1354" y="2118"/>
                </a:lnTo>
                <a:lnTo>
                  <a:pt x="1356" y="2125"/>
                </a:lnTo>
                <a:lnTo>
                  <a:pt x="1358" y="2133"/>
                </a:lnTo>
                <a:lnTo>
                  <a:pt x="1364" y="2139"/>
                </a:lnTo>
                <a:lnTo>
                  <a:pt x="1371" y="2146"/>
                </a:lnTo>
                <a:lnTo>
                  <a:pt x="1386" y="2157"/>
                </a:lnTo>
                <a:lnTo>
                  <a:pt x="1401" y="2167"/>
                </a:lnTo>
                <a:lnTo>
                  <a:pt x="1398" y="2180"/>
                </a:lnTo>
                <a:lnTo>
                  <a:pt x="1395" y="2189"/>
                </a:lnTo>
                <a:lnTo>
                  <a:pt x="1390" y="2198"/>
                </a:lnTo>
                <a:lnTo>
                  <a:pt x="1385" y="2208"/>
                </a:lnTo>
                <a:lnTo>
                  <a:pt x="1372" y="2225"/>
                </a:lnTo>
                <a:lnTo>
                  <a:pt x="1357" y="2240"/>
                </a:lnTo>
                <a:lnTo>
                  <a:pt x="1354" y="2242"/>
                </a:lnTo>
                <a:lnTo>
                  <a:pt x="1351" y="2245"/>
                </a:lnTo>
                <a:lnTo>
                  <a:pt x="1348" y="2249"/>
                </a:lnTo>
                <a:lnTo>
                  <a:pt x="1348" y="2253"/>
                </a:lnTo>
                <a:lnTo>
                  <a:pt x="1348" y="2261"/>
                </a:lnTo>
                <a:lnTo>
                  <a:pt x="1349" y="2270"/>
                </a:lnTo>
                <a:lnTo>
                  <a:pt x="1352" y="2279"/>
                </a:lnTo>
                <a:lnTo>
                  <a:pt x="1354" y="2287"/>
                </a:lnTo>
                <a:lnTo>
                  <a:pt x="1356" y="2294"/>
                </a:lnTo>
                <a:lnTo>
                  <a:pt x="1358" y="2302"/>
                </a:lnTo>
                <a:lnTo>
                  <a:pt x="1359" y="2311"/>
                </a:lnTo>
                <a:lnTo>
                  <a:pt x="1361" y="2321"/>
                </a:lnTo>
                <a:lnTo>
                  <a:pt x="1361" y="2330"/>
                </a:lnTo>
                <a:lnTo>
                  <a:pt x="1361" y="2336"/>
                </a:lnTo>
                <a:lnTo>
                  <a:pt x="1359" y="2344"/>
                </a:lnTo>
                <a:lnTo>
                  <a:pt x="1357" y="2352"/>
                </a:lnTo>
                <a:lnTo>
                  <a:pt x="1352" y="2358"/>
                </a:lnTo>
                <a:lnTo>
                  <a:pt x="1344" y="2362"/>
                </a:lnTo>
                <a:lnTo>
                  <a:pt x="1333" y="2372"/>
                </a:lnTo>
                <a:lnTo>
                  <a:pt x="1321" y="2378"/>
                </a:lnTo>
                <a:lnTo>
                  <a:pt x="1309" y="2386"/>
                </a:lnTo>
                <a:lnTo>
                  <a:pt x="1295" y="2392"/>
                </a:lnTo>
                <a:lnTo>
                  <a:pt x="1278" y="2403"/>
                </a:lnTo>
                <a:lnTo>
                  <a:pt x="1264" y="2412"/>
                </a:lnTo>
                <a:lnTo>
                  <a:pt x="1258" y="2417"/>
                </a:lnTo>
                <a:lnTo>
                  <a:pt x="1250" y="2419"/>
                </a:lnTo>
                <a:lnTo>
                  <a:pt x="1241" y="2423"/>
                </a:lnTo>
                <a:lnTo>
                  <a:pt x="1232" y="2424"/>
                </a:lnTo>
                <a:lnTo>
                  <a:pt x="1247" y="2499"/>
                </a:lnTo>
                <a:lnTo>
                  <a:pt x="1242" y="2520"/>
                </a:lnTo>
                <a:lnTo>
                  <a:pt x="1240" y="2536"/>
                </a:lnTo>
                <a:lnTo>
                  <a:pt x="1237" y="2554"/>
                </a:lnTo>
                <a:lnTo>
                  <a:pt x="1235" y="2574"/>
                </a:lnTo>
                <a:lnTo>
                  <a:pt x="1211" y="2574"/>
                </a:lnTo>
                <a:lnTo>
                  <a:pt x="1202" y="2574"/>
                </a:lnTo>
                <a:lnTo>
                  <a:pt x="1193" y="2572"/>
                </a:lnTo>
                <a:lnTo>
                  <a:pt x="1185" y="2569"/>
                </a:lnTo>
                <a:lnTo>
                  <a:pt x="1178" y="2567"/>
                </a:lnTo>
                <a:lnTo>
                  <a:pt x="1164" y="2558"/>
                </a:lnTo>
                <a:lnTo>
                  <a:pt x="1147" y="2549"/>
                </a:lnTo>
                <a:lnTo>
                  <a:pt x="1128" y="2541"/>
                </a:lnTo>
                <a:lnTo>
                  <a:pt x="1110" y="2536"/>
                </a:lnTo>
                <a:lnTo>
                  <a:pt x="1092" y="2531"/>
                </a:lnTo>
                <a:lnTo>
                  <a:pt x="1072" y="2525"/>
                </a:lnTo>
                <a:lnTo>
                  <a:pt x="1059" y="2517"/>
                </a:lnTo>
                <a:lnTo>
                  <a:pt x="1046" y="2512"/>
                </a:lnTo>
                <a:lnTo>
                  <a:pt x="1040" y="2513"/>
                </a:lnTo>
                <a:lnTo>
                  <a:pt x="1035" y="2516"/>
                </a:lnTo>
                <a:lnTo>
                  <a:pt x="1031" y="2520"/>
                </a:lnTo>
                <a:lnTo>
                  <a:pt x="1027" y="2526"/>
                </a:lnTo>
                <a:lnTo>
                  <a:pt x="1024" y="2539"/>
                </a:lnTo>
                <a:lnTo>
                  <a:pt x="1019" y="2553"/>
                </a:lnTo>
                <a:lnTo>
                  <a:pt x="1013" y="2571"/>
                </a:lnTo>
                <a:lnTo>
                  <a:pt x="1010" y="2588"/>
                </a:lnTo>
                <a:lnTo>
                  <a:pt x="1005" y="2605"/>
                </a:lnTo>
                <a:lnTo>
                  <a:pt x="997" y="2621"/>
                </a:lnTo>
                <a:lnTo>
                  <a:pt x="974" y="2620"/>
                </a:lnTo>
                <a:lnTo>
                  <a:pt x="952" y="2619"/>
                </a:lnTo>
                <a:lnTo>
                  <a:pt x="942" y="2619"/>
                </a:lnTo>
                <a:lnTo>
                  <a:pt x="932" y="2616"/>
                </a:lnTo>
                <a:lnTo>
                  <a:pt x="922" y="2614"/>
                </a:lnTo>
                <a:lnTo>
                  <a:pt x="912" y="2609"/>
                </a:lnTo>
                <a:lnTo>
                  <a:pt x="900" y="2599"/>
                </a:lnTo>
                <a:lnTo>
                  <a:pt x="890" y="2587"/>
                </a:lnTo>
                <a:lnTo>
                  <a:pt x="872" y="2568"/>
                </a:lnTo>
                <a:lnTo>
                  <a:pt x="857" y="2549"/>
                </a:lnTo>
                <a:lnTo>
                  <a:pt x="851" y="2539"/>
                </a:lnTo>
                <a:lnTo>
                  <a:pt x="846" y="2529"/>
                </a:lnTo>
                <a:lnTo>
                  <a:pt x="842" y="2516"/>
                </a:lnTo>
                <a:lnTo>
                  <a:pt x="840" y="2503"/>
                </a:lnTo>
                <a:lnTo>
                  <a:pt x="835" y="2474"/>
                </a:lnTo>
                <a:lnTo>
                  <a:pt x="829" y="2448"/>
                </a:lnTo>
                <a:lnTo>
                  <a:pt x="821" y="2423"/>
                </a:lnTo>
                <a:lnTo>
                  <a:pt x="812" y="2396"/>
                </a:lnTo>
                <a:lnTo>
                  <a:pt x="809" y="2384"/>
                </a:lnTo>
                <a:lnTo>
                  <a:pt x="806" y="2371"/>
                </a:lnTo>
                <a:lnTo>
                  <a:pt x="804" y="2359"/>
                </a:lnTo>
                <a:lnTo>
                  <a:pt x="800" y="2347"/>
                </a:lnTo>
                <a:lnTo>
                  <a:pt x="793" y="2333"/>
                </a:lnTo>
                <a:lnTo>
                  <a:pt x="787" y="2321"/>
                </a:lnTo>
                <a:lnTo>
                  <a:pt x="781" y="2312"/>
                </a:lnTo>
                <a:lnTo>
                  <a:pt x="772" y="2302"/>
                </a:lnTo>
                <a:lnTo>
                  <a:pt x="754" y="2286"/>
                </a:lnTo>
                <a:lnTo>
                  <a:pt x="734" y="2268"/>
                </a:lnTo>
                <a:lnTo>
                  <a:pt x="723" y="2256"/>
                </a:lnTo>
                <a:lnTo>
                  <a:pt x="712" y="2246"/>
                </a:lnTo>
                <a:lnTo>
                  <a:pt x="706" y="2244"/>
                </a:lnTo>
                <a:lnTo>
                  <a:pt x="699" y="2242"/>
                </a:lnTo>
                <a:lnTo>
                  <a:pt x="685" y="2235"/>
                </a:lnTo>
                <a:lnTo>
                  <a:pt x="674" y="2226"/>
                </a:lnTo>
                <a:lnTo>
                  <a:pt x="662" y="2217"/>
                </a:lnTo>
                <a:lnTo>
                  <a:pt x="650" y="2208"/>
                </a:lnTo>
                <a:lnTo>
                  <a:pt x="622" y="2193"/>
                </a:lnTo>
                <a:lnTo>
                  <a:pt x="597" y="2179"/>
                </a:lnTo>
                <a:lnTo>
                  <a:pt x="587" y="2171"/>
                </a:lnTo>
                <a:lnTo>
                  <a:pt x="576" y="2163"/>
                </a:lnTo>
                <a:lnTo>
                  <a:pt x="564" y="2153"/>
                </a:lnTo>
                <a:lnTo>
                  <a:pt x="552" y="2142"/>
                </a:lnTo>
                <a:lnTo>
                  <a:pt x="534" y="2130"/>
                </a:lnTo>
                <a:lnTo>
                  <a:pt x="515" y="2118"/>
                </a:lnTo>
                <a:lnTo>
                  <a:pt x="507" y="2109"/>
                </a:lnTo>
                <a:lnTo>
                  <a:pt x="501" y="2100"/>
                </a:lnTo>
                <a:lnTo>
                  <a:pt x="497" y="2091"/>
                </a:lnTo>
                <a:lnTo>
                  <a:pt x="493" y="2081"/>
                </a:lnTo>
                <a:lnTo>
                  <a:pt x="492" y="2071"/>
                </a:lnTo>
                <a:lnTo>
                  <a:pt x="491" y="2059"/>
                </a:lnTo>
                <a:lnTo>
                  <a:pt x="489" y="2048"/>
                </a:lnTo>
                <a:lnTo>
                  <a:pt x="489" y="2036"/>
                </a:lnTo>
                <a:lnTo>
                  <a:pt x="491" y="2017"/>
                </a:lnTo>
                <a:lnTo>
                  <a:pt x="493" y="2002"/>
                </a:lnTo>
                <a:lnTo>
                  <a:pt x="497" y="1985"/>
                </a:lnTo>
                <a:lnTo>
                  <a:pt x="500" y="1968"/>
                </a:lnTo>
                <a:lnTo>
                  <a:pt x="498" y="1948"/>
                </a:lnTo>
                <a:lnTo>
                  <a:pt x="500" y="1929"/>
                </a:lnTo>
                <a:lnTo>
                  <a:pt x="503" y="1912"/>
                </a:lnTo>
                <a:lnTo>
                  <a:pt x="508" y="1895"/>
                </a:lnTo>
                <a:lnTo>
                  <a:pt x="511" y="1887"/>
                </a:lnTo>
                <a:lnTo>
                  <a:pt x="512" y="1878"/>
                </a:lnTo>
                <a:lnTo>
                  <a:pt x="514" y="1871"/>
                </a:lnTo>
                <a:lnTo>
                  <a:pt x="515" y="1861"/>
                </a:lnTo>
                <a:lnTo>
                  <a:pt x="515" y="1856"/>
                </a:lnTo>
                <a:lnTo>
                  <a:pt x="512" y="1851"/>
                </a:lnTo>
                <a:lnTo>
                  <a:pt x="511" y="1847"/>
                </a:lnTo>
                <a:lnTo>
                  <a:pt x="508" y="1843"/>
                </a:lnTo>
                <a:lnTo>
                  <a:pt x="501" y="1838"/>
                </a:lnTo>
                <a:lnTo>
                  <a:pt x="492" y="1834"/>
                </a:lnTo>
                <a:lnTo>
                  <a:pt x="470" y="1828"/>
                </a:lnTo>
                <a:lnTo>
                  <a:pt x="449" y="1820"/>
                </a:lnTo>
                <a:lnTo>
                  <a:pt x="442" y="1816"/>
                </a:lnTo>
                <a:lnTo>
                  <a:pt x="437" y="1812"/>
                </a:lnTo>
                <a:lnTo>
                  <a:pt x="432" y="1807"/>
                </a:lnTo>
                <a:lnTo>
                  <a:pt x="427" y="1801"/>
                </a:lnTo>
                <a:lnTo>
                  <a:pt x="418" y="1807"/>
                </a:lnTo>
                <a:lnTo>
                  <a:pt x="410" y="1814"/>
                </a:lnTo>
                <a:lnTo>
                  <a:pt x="404" y="1823"/>
                </a:lnTo>
                <a:lnTo>
                  <a:pt x="399" y="1833"/>
                </a:lnTo>
                <a:lnTo>
                  <a:pt x="395" y="1842"/>
                </a:lnTo>
                <a:lnTo>
                  <a:pt x="393" y="1851"/>
                </a:lnTo>
                <a:lnTo>
                  <a:pt x="390" y="1854"/>
                </a:lnTo>
                <a:lnTo>
                  <a:pt x="388" y="1858"/>
                </a:lnTo>
                <a:lnTo>
                  <a:pt x="384" y="1859"/>
                </a:lnTo>
                <a:lnTo>
                  <a:pt x="380" y="1861"/>
                </a:lnTo>
                <a:lnTo>
                  <a:pt x="375" y="1861"/>
                </a:lnTo>
                <a:lnTo>
                  <a:pt x="371" y="1859"/>
                </a:lnTo>
                <a:lnTo>
                  <a:pt x="367" y="1858"/>
                </a:lnTo>
                <a:lnTo>
                  <a:pt x="363" y="1856"/>
                </a:lnTo>
                <a:lnTo>
                  <a:pt x="357" y="1851"/>
                </a:lnTo>
                <a:lnTo>
                  <a:pt x="352" y="1843"/>
                </a:lnTo>
                <a:lnTo>
                  <a:pt x="347" y="1835"/>
                </a:lnTo>
                <a:lnTo>
                  <a:pt x="344" y="1826"/>
                </a:lnTo>
                <a:lnTo>
                  <a:pt x="342" y="1817"/>
                </a:lnTo>
                <a:lnTo>
                  <a:pt x="339" y="1807"/>
                </a:lnTo>
                <a:lnTo>
                  <a:pt x="334" y="1783"/>
                </a:lnTo>
                <a:lnTo>
                  <a:pt x="327" y="1763"/>
                </a:lnTo>
                <a:lnTo>
                  <a:pt x="319" y="1742"/>
                </a:lnTo>
                <a:lnTo>
                  <a:pt x="307" y="1719"/>
                </a:lnTo>
                <a:lnTo>
                  <a:pt x="297" y="1699"/>
                </a:lnTo>
                <a:lnTo>
                  <a:pt x="287" y="1683"/>
                </a:lnTo>
                <a:lnTo>
                  <a:pt x="277" y="1665"/>
                </a:lnTo>
                <a:lnTo>
                  <a:pt x="267" y="1644"/>
                </a:lnTo>
                <a:lnTo>
                  <a:pt x="258" y="1620"/>
                </a:lnTo>
                <a:lnTo>
                  <a:pt x="249" y="1599"/>
                </a:lnTo>
                <a:lnTo>
                  <a:pt x="244" y="1588"/>
                </a:lnTo>
                <a:lnTo>
                  <a:pt x="238" y="1580"/>
                </a:lnTo>
                <a:lnTo>
                  <a:pt x="232" y="1576"/>
                </a:lnTo>
                <a:lnTo>
                  <a:pt x="229" y="1572"/>
                </a:lnTo>
                <a:lnTo>
                  <a:pt x="224" y="1569"/>
                </a:lnTo>
                <a:lnTo>
                  <a:pt x="217" y="1567"/>
                </a:lnTo>
                <a:lnTo>
                  <a:pt x="198" y="1560"/>
                </a:lnTo>
                <a:lnTo>
                  <a:pt x="179" y="1554"/>
                </a:lnTo>
                <a:lnTo>
                  <a:pt x="157" y="1543"/>
                </a:lnTo>
                <a:lnTo>
                  <a:pt x="137" y="1532"/>
                </a:lnTo>
                <a:lnTo>
                  <a:pt x="119" y="1520"/>
                </a:lnTo>
                <a:lnTo>
                  <a:pt x="104" y="1507"/>
                </a:lnTo>
                <a:lnTo>
                  <a:pt x="89" y="1492"/>
                </a:lnTo>
                <a:lnTo>
                  <a:pt x="73" y="1476"/>
                </a:lnTo>
                <a:lnTo>
                  <a:pt x="59" y="1459"/>
                </a:lnTo>
                <a:lnTo>
                  <a:pt x="45" y="1438"/>
                </a:lnTo>
                <a:lnTo>
                  <a:pt x="33" y="1422"/>
                </a:lnTo>
                <a:lnTo>
                  <a:pt x="23" y="1408"/>
                </a:lnTo>
                <a:lnTo>
                  <a:pt x="16" y="1401"/>
                </a:lnTo>
                <a:lnTo>
                  <a:pt x="12" y="1394"/>
                </a:lnTo>
                <a:lnTo>
                  <a:pt x="7" y="1385"/>
                </a:lnTo>
                <a:lnTo>
                  <a:pt x="5" y="1375"/>
                </a:lnTo>
                <a:lnTo>
                  <a:pt x="1" y="1365"/>
                </a:lnTo>
                <a:lnTo>
                  <a:pt x="0" y="1354"/>
                </a:lnTo>
                <a:lnTo>
                  <a:pt x="0" y="1345"/>
                </a:lnTo>
                <a:lnTo>
                  <a:pt x="0" y="1335"/>
                </a:lnTo>
                <a:lnTo>
                  <a:pt x="2" y="1316"/>
                </a:lnTo>
                <a:lnTo>
                  <a:pt x="2" y="1295"/>
                </a:lnTo>
                <a:lnTo>
                  <a:pt x="2" y="1273"/>
                </a:lnTo>
                <a:lnTo>
                  <a:pt x="2" y="1254"/>
                </a:lnTo>
                <a:lnTo>
                  <a:pt x="2" y="1235"/>
                </a:lnTo>
                <a:lnTo>
                  <a:pt x="5" y="1212"/>
                </a:lnTo>
                <a:lnTo>
                  <a:pt x="6" y="1197"/>
                </a:lnTo>
                <a:lnTo>
                  <a:pt x="7" y="1180"/>
                </a:lnTo>
                <a:lnTo>
                  <a:pt x="9" y="1167"/>
                </a:lnTo>
                <a:lnTo>
                  <a:pt x="12" y="1156"/>
                </a:lnTo>
                <a:lnTo>
                  <a:pt x="16" y="1144"/>
                </a:lnTo>
                <a:lnTo>
                  <a:pt x="20" y="1130"/>
                </a:lnTo>
                <a:lnTo>
                  <a:pt x="21" y="1118"/>
                </a:lnTo>
                <a:lnTo>
                  <a:pt x="23" y="1105"/>
                </a:lnTo>
                <a:lnTo>
                  <a:pt x="25" y="1094"/>
                </a:lnTo>
                <a:lnTo>
                  <a:pt x="29" y="1081"/>
                </a:lnTo>
                <a:lnTo>
                  <a:pt x="34" y="1073"/>
                </a:lnTo>
                <a:lnTo>
                  <a:pt x="39" y="1066"/>
                </a:lnTo>
                <a:lnTo>
                  <a:pt x="44" y="1059"/>
                </a:lnTo>
                <a:lnTo>
                  <a:pt x="51" y="1054"/>
                </a:lnTo>
                <a:lnTo>
                  <a:pt x="65" y="1044"/>
                </a:lnTo>
                <a:lnTo>
                  <a:pt x="79" y="1035"/>
                </a:lnTo>
                <a:lnTo>
                  <a:pt x="90" y="1025"/>
                </a:lnTo>
                <a:lnTo>
                  <a:pt x="101" y="1015"/>
                </a:lnTo>
                <a:lnTo>
                  <a:pt x="105" y="1008"/>
                </a:lnTo>
                <a:lnTo>
                  <a:pt x="108" y="1001"/>
                </a:lnTo>
                <a:lnTo>
                  <a:pt x="110" y="993"/>
                </a:lnTo>
                <a:lnTo>
                  <a:pt x="110" y="984"/>
                </a:lnTo>
                <a:lnTo>
                  <a:pt x="110" y="921"/>
                </a:lnTo>
                <a:lnTo>
                  <a:pt x="112" y="913"/>
                </a:lnTo>
                <a:lnTo>
                  <a:pt x="114" y="905"/>
                </a:lnTo>
                <a:lnTo>
                  <a:pt x="117" y="899"/>
                </a:lnTo>
                <a:lnTo>
                  <a:pt x="120" y="893"/>
                </a:lnTo>
                <a:lnTo>
                  <a:pt x="123" y="886"/>
                </a:lnTo>
                <a:lnTo>
                  <a:pt x="127" y="880"/>
                </a:lnTo>
                <a:lnTo>
                  <a:pt x="128" y="873"/>
                </a:lnTo>
                <a:lnTo>
                  <a:pt x="129" y="865"/>
                </a:lnTo>
                <a:lnTo>
                  <a:pt x="129" y="856"/>
                </a:lnTo>
                <a:lnTo>
                  <a:pt x="127" y="847"/>
                </a:lnTo>
                <a:lnTo>
                  <a:pt x="124" y="838"/>
                </a:lnTo>
                <a:lnTo>
                  <a:pt x="120" y="830"/>
                </a:lnTo>
                <a:lnTo>
                  <a:pt x="110" y="816"/>
                </a:lnTo>
                <a:lnTo>
                  <a:pt x="100" y="802"/>
                </a:lnTo>
                <a:lnTo>
                  <a:pt x="89" y="788"/>
                </a:lnTo>
                <a:lnTo>
                  <a:pt x="80" y="774"/>
                </a:lnTo>
                <a:lnTo>
                  <a:pt x="76" y="767"/>
                </a:lnTo>
                <a:lnTo>
                  <a:pt x="72" y="758"/>
                </a:lnTo>
                <a:lnTo>
                  <a:pt x="71" y="749"/>
                </a:lnTo>
                <a:lnTo>
                  <a:pt x="70" y="740"/>
                </a:lnTo>
                <a:lnTo>
                  <a:pt x="71" y="736"/>
                </a:lnTo>
                <a:lnTo>
                  <a:pt x="72" y="732"/>
                </a:lnTo>
                <a:lnTo>
                  <a:pt x="75" y="728"/>
                </a:lnTo>
                <a:lnTo>
                  <a:pt x="77" y="726"/>
                </a:lnTo>
                <a:lnTo>
                  <a:pt x="84" y="722"/>
                </a:lnTo>
                <a:lnTo>
                  <a:pt x="92" y="718"/>
                </a:lnTo>
                <a:lnTo>
                  <a:pt x="108" y="709"/>
                </a:lnTo>
                <a:lnTo>
                  <a:pt x="122" y="703"/>
                </a:lnTo>
                <a:lnTo>
                  <a:pt x="137" y="698"/>
                </a:lnTo>
                <a:lnTo>
                  <a:pt x="155" y="693"/>
                </a:lnTo>
                <a:lnTo>
                  <a:pt x="184" y="685"/>
                </a:lnTo>
                <a:lnTo>
                  <a:pt x="212" y="679"/>
                </a:lnTo>
                <a:lnTo>
                  <a:pt x="225" y="676"/>
                </a:lnTo>
                <a:lnTo>
                  <a:pt x="239" y="672"/>
                </a:lnTo>
                <a:lnTo>
                  <a:pt x="253" y="667"/>
                </a:lnTo>
                <a:lnTo>
                  <a:pt x="267" y="661"/>
                </a:lnTo>
                <a:lnTo>
                  <a:pt x="274" y="657"/>
                </a:lnTo>
                <a:lnTo>
                  <a:pt x="279" y="653"/>
                </a:lnTo>
                <a:lnTo>
                  <a:pt x="285" y="650"/>
                </a:lnTo>
                <a:lnTo>
                  <a:pt x="290" y="644"/>
                </a:lnTo>
                <a:lnTo>
                  <a:pt x="297" y="634"/>
                </a:lnTo>
                <a:lnTo>
                  <a:pt x="304" y="623"/>
                </a:lnTo>
                <a:lnTo>
                  <a:pt x="314" y="597"/>
                </a:lnTo>
                <a:lnTo>
                  <a:pt x="327" y="571"/>
                </a:lnTo>
                <a:lnTo>
                  <a:pt x="343" y="543"/>
                </a:lnTo>
                <a:lnTo>
                  <a:pt x="357" y="516"/>
                </a:lnTo>
                <a:lnTo>
                  <a:pt x="362" y="503"/>
                </a:lnTo>
                <a:lnTo>
                  <a:pt x="367" y="489"/>
                </a:lnTo>
                <a:lnTo>
                  <a:pt x="370" y="474"/>
                </a:lnTo>
                <a:lnTo>
                  <a:pt x="371" y="457"/>
                </a:lnTo>
                <a:lnTo>
                  <a:pt x="370" y="449"/>
                </a:lnTo>
                <a:lnTo>
                  <a:pt x="369" y="441"/>
                </a:lnTo>
                <a:lnTo>
                  <a:pt x="367" y="432"/>
                </a:lnTo>
                <a:lnTo>
                  <a:pt x="365" y="426"/>
                </a:lnTo>
                <a:lnTo>
                  <a:pt x="358" y="412"/>
                </a:lnTo>
                <a:lnTo>
                  <a:pt x="349" y="399"/>
                </a:lnTo>
                <a:lnTo>
                  <a:pt x="327" y="376"/>
                </a:lnTo>
                <a:lnTo>
                  <a:pt x="301" y="352"/>
                </a:lnTo>
                <a:lnTo>
                  <a:pt x="292" y="339"/>
                </a:lnTo>
                <a:lnTo>
                  <a:pt x="285" y="326"/>
                </a:lnTo>
                <a:lnTo>
                  <a:pt x="277" y="314"/>
                </a:lnTo>
                <a:lnTo>
                  <a:pt x="267" y="301"/>
                </a:lnTo>
                <a:lnTo>
                  <a:pt x="262" y="296"/>
                </a:lnTo>
                <a:lnTo>
                  <a:pt x="255" y="292"/>
                </a:lnTo>
                <a:lnTo>
                  <a:pt x="248" y="288"/>
                </a:lnTo>
                <a:lnTo>
                  <a:pt x="241" y="286"/>
                </a:lnTo>
                <a:lnTo>
                  <a:pt x="235" y="283"/>
                </a:lnTo>
                <a:lnTo>
                  <a:pt x="229" y="279"/>
                </a:lnTo>
                <a:lnTo>
                  <a:pt x="222" y="276"/>
                </a:lnTo>
                <a:lnTo>
                  <a:pt x="217" y="270"/>
                </a:lnTo>
                <a:lnTo>
                  <a:pt x="213" y="265"/>
                </a:lnTo>
                <a:lnTo>
                  <a:pt x="212" y="262"/>
                </a:lnTo>
                <a:lnTo>
                  <a:pt x="210" y="256"/>
                </a:lnTo>
                <a:lnTo>
                  <a:pt x="208" y="253"/>
                </a:lnTo>
                <a:lnTo>
                  <a:pt x="207" y="242"/>
                </a:lnTo>
                <a:lnTo>
                  <a:pt x="204" y="232"/>
                </a:lnTo>
                <a:lnTo>
                  <a:pt x="201" y="222"/>
                </a:lnTo>
                <a:lnTo>
                  <a:pt x="196" y="213"/>
                </a:lnTo>
                <a:lnTo>
                  <a:pt x="190" y="204"/>
                </a:lnTo>
                <a:lnTo>
                  <a:pt x="185" y="197"/>
                </a:lnTo>
                <a:lnTo>
                  <a:pt x="174" y="180"/>
                </a:lnTo>
                <a:lnTo>
                  <a:pt x="164" y="160"/>
                </a:lnTo>
                <a:lnTo>
                  <a:pt x="1141" y="0"/>
                </a:lnTo>
                <a:lnTo>
                  <a:pt x="1141" y="77"/>
                </a:lnTo>
                <a:lnTo>
                  <a:pt x="1142" y="86"/>
                </a:lnTo>
                <a:lnTo>
                  <a:pt x="1143" y="94"/>
                </a:lnTo>
                <a:lnTo>
                  <a:pt x="1146" y="101"/>
                </a:lnTo>
                <a:lnTo>
                  <a:pt x="1148" y="109"/>
                </a:lnTo>
                <a:lnTo>
                  <a:pt x="1156" y="123"/>
                </a:lnTo>
                <a:lnTo>
                  <a:pt x="1162" y="138"/>
                </a:lnTo>
                <a:lnTo>
                  <a:pt x="1174" y="162"/>
                </a:lnTo>
                <a:lnTo>
                  <a:pt x="1186" y="184"/>
                </a:lnTo>
                <a:lnTo>
                  <a:pt x="1199" y="203"/>
                </a:lnTo>
                <a:lnTo>
                  <a:pt x="1213" y="226"/>
                </a:lnTo>
                <a:lnTo>
                  <a:pt x="1227" y="250"/>
                </a:lnTo>
                <a:lnTo>
                  <a:pt x="1241" y="272"/>
                </a:lnTo>
                <a:lnTo>
                  <a:pt x="1247" y="282"/>
                </a:lnTo>
                <a:lnTo>
                  <a:pt x="1256" y="291"/>
                </a:lnTo>
                <a:lnTo>
                  <a:pt x="1265" y="301"/>
                </a:lnTo>
                <a:lnTo>
                  <a:pt x="1275" y="311"/>
                </a:lnTo>
                <a:lnTo>
                  <a:pt x="1288" y="321"/>
                </a:lnTo>
                <a:lnTo>
                  <a:pt x="1301" y="330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29" name="Freeform 237"/>
          <p:cNvSpPr>
            <a:spLocks/>
          </p:cNvSpPr>
          <p:nvPr/>
        </p:nvSpPr>
        <p:spPr bwMode="auto">
          <a:xfrm>
            <a:off x="8348663" y="1257674"/>
            <a:ext cx="530225" cy="900113"/>
          </a:xfrm>
          <a:custGeom>
            <a:avLst/>
            <a:gdLst/>
            <a:ahLst/>
            <a:cxnLst>
              <a:cxn ang="0">
                <a:pos x="389" y="2180"/>
              </a:cxn>
              <a:cxn ang="0">
                <a:pos x="456" y="2141"/>
              </a:cxn>
              <a:cxn ang="0">
                <a:pos x="491" y="1994"/>
              </a:cxn>
              <a:cxn ang="0">
                <a:pos x="532" y="1913"/>
              </a:cxn>
              <a:cxn ang="0">
                <a:pos x="565" y="1795"/>
              </a:cxn>
              <a:cxn ang="0">
                <a:pos x="660" y="1722"/>
              </a:cxn>
              <a:cxn ang="0">
                <a:pos x="727" y="1615"/>
              </a:cxn>
              <a:cxn ang="0">
                <a:pos x="776" y="1591"/>
              </a:cxn>
              <a:cxn ang="0">
                <a:pos x="798" y="1553"/>
              </a:cxn>
              <a:cxn ang="0">
                <a:pos x="817" y="1441"/>
              </a:cxn>
              <a:cxn ang="0">
                <a:pos x="845" y="1296"/>
              </a:cxn>
              <a:cxn ang="0">
                <a:pos x="870" y="1332"/>
              </a:cxn>
              <a:cxn ang="0">
                <a:pos x="939" y="1353"/>
              </a:cxn>
              <a:cxn ang="0">
                <a:pos x="964" y="1296"/>
              </a:cxn>
              <a:cxn ang="0">
                <a:pos x="1006" y="1232"/>
              </a:cxn>
              <a:cxn ang="0">
                <a:pos x="1031" y="1235"/>
              </a:cxn>
              <a:cxn ang="0">
                <a:pos x="1070" y="1215"/>
              </a:cxn>
              <a:cxn ang="0">
                <a:pos x="1098" y="1165"/>
              </a:cxn>
              <a:cxn ang="0">
                <a:pos x="1183" y="1090"/>
              </a:cxn>
              <a:cxn ang="0">
                <a:pos x="1262" y="983"/>
              </a:cxn>
              <a:cxn ang="0">
                <a:pos x="1290" y="908"/>
              </a:cxn>
              <a:cxn ang="0">
                <a:pos x="1243" y="846"/>
              </a:cxn>
              <a:cxn ang="0">
                <a:pos x="1226" y="808"/>
              </a:cxn>
              <a:cxn ang="0">
                <a:pos x="1192" y="773"/>
              </a:cxn>
              <a:cxn ang="0">
                <a:pos x="1135" y="745"/>
              </a:cxn>
              <a:cxn ang="0">
                <a:pos x="1075" y="727"/>
              </a:cxn>
              <a:cxn ang="0">
                <a:pos x="1048" y="696"/>
              </a:cxn>
              <a:cxn ang="0">
                <a:pos x="973" y="604"/>
              </a:cxn>
              <a:cxn ang="0">
                <a:pos x="903" y="586"/>
              </a:cxn>
              <a:cxn ang="0">
                <a:pos x="880" y="571"/>
              </a:cxn>
              <a:cxn ang="0">
                <a:pos x="861" y="507"/>
              </a:cxn>
              <a:cxn ang="0">
                <a:pos x="810" y="417"/>
              </a:cxn>
              <a:cxn ang="0">
                <a:pos x="753" y="248"/>
              </a:cxn>
              <a:cxn ang="0">
                <a:pos x="692" y="91"/>
              </a:cxn>
              <a:cxn ang="0">
                <a:pos x="655" y="44"/>
              </a:cxn>
              <a:cxn ang="0">
                <a:pos x="561" y="11"/>
              </a:cxn>
              <a:cxn ang="0">
                <a:pos x="498" y="4"/>
              </a:cxn>
              <a:cxn ang="0">
                <a:pos x="448" y="79"/>
              </a:cxn>
              <a:cxn ang="0">
                <a:pos x="378" y="103"/>
              </a:cxn>
              <a:cxn ang="0">
                <a:pos x="333" y="147"/>
              </a:cxn>
              <a:cxn ang="0">
                <a:pos x="255" y="165"/>
              </a:cxn>
              <a:cxn ang="0">
                <a:pos x="178" y="100"/>
              </a:cxn>
              <a:cxn ang="0">
                <a:pos x="160" y="157"/>
              </a:cxn>
              <a:cxn ang="0">
                <a:pos x="125" y="269"/>
              </a:cxn>
              <a:cxn ang="0">
                <a:pos x="99" y="426"/>
              </a:cxn>
              <a:cxn ang="0">
                <a:pos x="87" y="636"/>
              </a:cxn>
              <a:cxn ang="0">
                <a:pos x="106" y="818"/>
              </a:cxn>
              <a:cxn ang="0">
                <a:pos x="89" y="1014"/>
              </a:cxn>
              <a:cxn ang="0">
                <a:pos x="43" y="1090"/>
              </a:cxn>
              <a:cxn ang="0">
                <a:pos x="60" y="1120"/>
              </a:cxn>
              <a:cxn ang="0">
                <a:pos x="59" y="1185"/>
              </a:cxn>
              <a:cxn ang="0">
                <a:pos x="54" y="1257"/>
              </a:cxn>
              <a:cxn ang="0">
                <a:pos x="17" y="1280"/>
              </a:cxn>
            </a:cxnLst>
            <a:rect l="0" t="0" r="r" b="b"/>
            <a:pathLst>
              <a:path w="1290" h="2199">
                <a:moveTo>
                  <a:pt x="0" y="1286"/>
                </a:moveTo>
                <a:lnTo>
                  <a:pt x="335" y="2157"/>
                </a:lnTo>
                <a:lnTo>
                  <a:pt x="349" y="2165"/>
                </a:lnTo>
                <a:lnTo>
                  <a:pt x="361" y="2170"/>
                </a:lnTo>
                <a:lnTo>
                  <a:pt x="375" y="2175"/>
                </a:lnTo>
                <a:lnTo>
                  <a:pt x="389" y="2180"/>
                </a:lnTo>
                <a:lnTo>
                  <a:pt x="419" y="2189"/>
                </a:lnTo>
                <a:lnTo>
                  <a:pt x="447" y="2199"/>
                </a:lnTo>
                <a:lnTo>
                  <a:pt x="447" y="2197"/>
                </a:lnTo>
                <a:lnTo>
                  <a:pt x="448" y="2195"/>
                </a:lnTo>
                <a:lnTo>
                  <a:pt x="452" y="2167"/>
                </a:lnTo>
                <a:lnTo>
                  <a:pt x="456" y="2141"/>
                </a:lnTo>
                <a:lnTo>
                  <a:pt x="458" y="2117"/>
                </a:lnTo>
                <a:lnTo>
                  <a:pt x="462" y="2094"/>
                </a:lnTo>
                <a:lnTo>
                  <a:pt x="467" y="2070"/>
                </a:lnTo>
                <a:lnTo>
                  <a:pt x="473" y="2047"/>
                </a:lnTo>
                <a:lnTo>
                  <a:pt x="481" y="2021"/>
                </a:lnTo>
                <a:lnTo>
                  <a:pt x="491" y="1994"/>
                </a:lnTo>
                <a:lnTo>
                  <a:pt x="498" y="1982"/>
                </a:lnTo>
                <a:lnTo>
                  <a:pt x="505" y="1970"/>
                </a:lnTo>
                <a:lnTo>
                  <a:pt x="513" y="1958"/>
                </a:lnTo>
                <a:lnTo>
                  <a:pt x="519" y="1945"/>
                </a:lnTo>
                <a:lnTo>
                  <a:pt x="527" y="1928"/>
                </a:lnTo>
                <a:lnTo>
                  <a:pt x="532" y="1913"/>
                </a:lnTo>
                <a:lnTo>
                  <a:pt x="536" y="1898"/>
                </a:lnTo>
                <a:lnTo>
                  <a:pt x="540" y="1884"/>
                </a:lnTo>
                <a:lnTo>
                  <a:pt x="545" y="1853"/>
                </a:lnTo>
                <a:lnTo>
                  <a:pt x="547" y="1819"/>
                </a:lnTo>
                <a:lnTo>
                  <a:pt x="556" y="1806"/>
                </a:lnTo>
                <a:lnTo>
                  <a:pt x="565" y="1795"/>
                </a:lnTo>
                <a:lnTo>
                  <a:pt x="575" y="1785"/>
                </a:lnTo>
                <a:lnTo>
                  <a:pt x="585" y="1777"/>
                </a:lnTo>
                <a:lnTo>
                  <a:pt x="608" y="1762"/>
                </a:lnTo>
                <a:lnTo>
                  <a:pt x="635" y="1744"/>
                </a:lnTo>
                <a:lnTo>
                  <a:pt x="649" y="1734"/>
                </a:lnTo>
                <a:lnTo>
                  <a:pt x="660" y="1722"/>
                </a:lnTo>
                <a:lnTo>
                  <a:pt x="671" y="1711"/>
                </a:lnTo>
                <a:lnTo>
                  <a:pt x="678" y="1698"/>
                </a:lnTo>
                <a:lnTo>
                  <a:pt x="693" y="1671"/>
                </a:lnTo>
                <a:lnTo>
                  <a:pt x="710" y="1641"/>
                </a:lnTo>
                <a:lnTo>
                  <a:pt x="719" y="1627"/>
                </a:lnTo>
                <a:lnTo>
                  <a:pt x="727" y="1615"/>
                </a:lnTo>
                <a:lnTo>
                  <a:pt x="732" y="1610"/>
                </a:lnTo>
                <a:lnTo>
                  <a:pt x="737" y="1605"/>
                </a:lnTo>
                <a:lnTo>
                  <a:pt x="744" y="1601"/>
                </a:lnTo>
                <a:lnTo>
                  <a:pt x="751" y="1598"/>
                </a:lnTo>
                <a:lnTo>
                  <a:pt x="765" y="1595"/>
                </a:lnTo>
                <a:lnTo>
                  <a:pt x="776" y="1591"/>
                </a:lnTo>
                <a:lnTo>
                  <a:pt x="781" y="1587"/>
                </a:lnTo>
                <a:lnTo>
                  <a:pt x="785" y="1584"/>
                </a:lnTo>
                <a:lnTo>
                  <a:pt x="788" y="1580"/>
                </a:lnTo>
                <a:lnTo>
                  <a:pt x="790" y="1575"/>
                </a:lnTo>
                <a:lnTo>
                  <a:pt x="795" y="1564"/>
                </a:lnTo>
                <a:lnTo>
                  <a:pt x="798" y="1553"/>
                </a:lnTo>
                <a:lnTo>
                  <a:pt x="802" y="1534"/>
                </a:lnTo>
                <a:lnTo>
                  <a:pt x="804" y="1516"/>
                </a:lnTo>
                <a:lnTo>
                  <a:pt x="805" y="1498"/>
                </a:lnTo>
                <a:lnTo>
                  <a:pt x="808" y="1478"/>
                </a:lnTo>
                <a:lnTo>
                  <a:pt x="813" y="1460"/>
                </a:lnTo>
                <a:lnTo>
                  <a:pt x="817" y="1441"/>
                </a:lnTo>
                <a:lnTo>
                  <a:pt x="817" y="1377"/>
                </a:lnTo>
                <a:lnTo>
                  <a:pt x="795" y="1315"/>
                </a:lnTo>
                <a:lnTo>
                  <a:pt x="814" y="1311"/>
                </a:lnTo>
                <a:lnTo>
                  <a:pt x="832" y="1306"/>
                </a:lnTo>
                <a:lnTo>
                  <a:pt x="838" y="1301"/>
                </a:lnTo>
                <a:lnTo>
                  <a:pt x="845" y="1296"/>
                </a:lnTo>
                <a:lnTo>
                  <a:pt x="850" y="1297"/>
                </a:lnTo>
                <a:lnTo>
                  <a:pt x="855" y="1300"/>
                </a:lnTo>
                <a:lnTo>
                  <a:pt x="859" y="1304"/>
                </a:lnTo>
                <a:lnTo>
                  <a:pt x="861" y="1309"/>
                </a:lnTo>
                <a:lnTo>
                  <a:pt x="865" y="1320"/>
                </a:lnTo>
                <a:lnTo>
                  <a:pt x="870" y="1332"/>
                </a:lnTo>
                <a:lnTo>
                  <a:pt x="879" y="1349"/>
                </a:lnTo>
                <a:lnTo>
                  <a:pt x="889" y="1369"/>
                </a:lnTo>
                <a:lnTo>
                  <a:pt x="907" y="1363"/>
                </a:lnTo>
                <a:lnTo>
                  <a:pt x="924" y="1360"/>
                </a:lnTo>
                <a:lnTo>
                  <a:pt x="931" y="1357"/>
                </a:lnTo>
                <a:lnTo>
                  <a:pt x="939" y="1353"/>
                </a:lnTo>
                <a:lnTo>
                  <a:pt x="945" y="1348"/>
                </a:lnTo>
                <a:lnTo>
                  <a:pt x="952" y="1341"/>
                </a:lnTo>
                <a:lnTo>
                  <a:pt x="954" y="1329"/>
                </a:lnTo>
                <a:lnTo>
                  <a:pt x="954" y="1315"/>
                </a:lnTo>
                <a:lnTo>
                  <a:pt x="958" y="1305"/>
                </a:lnTo>
                <a:lnTo>
                  <a:pt x="964" y="1296"/>
                </a:lnTo>
                <a:lnTo>
                  <a:pt x="969" y="1287"/>
                </a:lnTo>
                <a:lnTo>
                  <a:pt x="977" y="1278"/>
                </a:lnTo>
                <a:lnTo>
                  <a:pt x="989" y="1259"/>
                </a:lnTo>
                <a:lnTo>
                  <a:pt x="1001" y="1240"/>
                </a:lnTo>
                <a:lnTo>
                  <a:pt x="1004" y="1236"/>
                </a:lnTo>
                <a:lnTo>
                  <a:pt x="1006" y="1232"/>
                </a:lnTo>
                <a:lnTo>
                  <a:pt x="1010" y="1229"/>
                </a:lnTo>
                <a:lnTo>
                  <a:pt x="1014" y="1227"/>
                </a:lnTo>
                <a:lnTo>
                  <a:pt x="1019" y="1229"/>
                </a:lnTo>
                <a:lnTo>
                  <a:pt x="1023" y="1230"/>
                </a:lnTo>
                <a:lnTo>
                  <a:pt x="1027" y="1232"/>
                </a:lnTo>
                <a:lnTo>
                  <a:pt x="1031" y="1235"/>
                </a:lnTo>
                <a:lnTo>
                  <a:pt x="1037" y="1241"/>
                </a:lnTo>
                <a:lnTo>
                  <a:pt x="1046" y="1246"/>
                </a:lnTo>
                <a:lnTo>
                  <a:pt x="1052" y="1246"/>
                </a:lnTo>
                <a:lnTo>
                  <a:pt x="1058" y="1246"/>
                </a:lnTo>
                <a:lnTo>
                  <a:pt x="1065" y="1230"/>
                </a:lnTo>
                <a:lnTo>
                  <a:pt x="1070" y="1215"/>
                </a:lnTo>
                <a:lnTo>
                  <a:pt x="1072" y="1207"/>
                </a:lnTo>
                <a:lnTo>
                  <a:pt x="1075" y="1199"/>
                </a:lnTo>
                <a:lnTo>
                  <a:pt x="1079" y="1192"/>
                </a:lnTo>
                <a:lnTo>
                  <a:pt x="1083" y="1184"/>
                </a:lnTo>
                <a:lnTo>
                  <a:pt x="1090" y="1174"/>
                </a:lnTo>
                <a:lnTo>
                  <a:pt x="1098" y="1165"/>
                </a:lnTo>
                <a:lnTo>
                  <a:pt x="1106" y="1157"/>
                </a:lnTo>
                <a:lnTo>
                  <a:pt x="1113" y="1151"/>
                </a:lnTo>
                <a:lnTo>
                  <a:pt x="1131" y="1137"/>
                </a:lnTo>
                <a:lnTo>
                  <a:pt x="1149" y="1122"/>
                </a:lnTo>
                <a:lnTo>
                  <a:pt x="1165" y="1105"/>
                </a:lnTo>
                <a:lnTo>
                  <a:pt x="1183" y="1090"/>
                </a:lnTo>
                <a:lnTo>
                  <a:pt x="1197" y="1079"/>
                </a:lnTo>
                <a:lnTo>
                  <a:pt x="1209" y="1067"/>
                </a:lnTo>
                <a:lnTo>
                  <a:pt x="1220" y="1054"/>
                </a:lnTo>
                <a:lnTo>
                  <a:pt x="1229" y="1043"/>
                </a:lnTo>
                <a:lnTo>
                  <a:pt x="1244" y="1015"/>
                </a:lnTo>
                <a:lnTo>
                  <a:pt x="1262" y="983"/>
                </a:lnTo>
                <a:lnTo>
                  <a:pt x="1272" y="964"/>
                </a:lnTo>
                <a:lnTo>
                  <a:pt x="1281" y="947"/>
                </a:lnTo>
                <a:lnTo>
                  <a:pt x="1285" y="939"/>
                </a:lnTo>
                <a:lnTo>
                  <a:pt x="1287" y="930"/>
                </a:lnTo>
                <a:lnTo>
                  <a:pt x="1289" y="919"/>
                </a:lnTo>
                <a:lnTo>
                  <a:pt x="1290" y="908"/>
                </a:lnTo>
                <a:lnTo>
                  <a:pt x="1290" y="898"/>
                </a:lnTo>
                <a:lnTo>
                  <a:pt x="1289" y="888"/>
                </a:lnTo>
                <a:lnTo>
                  <a:pt x="1285" y="879"/>
                </a:lnTo>
                <a:lnTo>
                  <a:pt x="1280" y="871"/>
                </a:lnTo>
                <a:lnTo>
                  <a:pt x="1262" y="858"/>
                </a:lnTo>
                <a:lnTo>
                  <a:pt x="1243" y="846"/>
                </a:lnTo>
                <a:lnTo>
                  <a:pt x="1239" y="842"/>
                </a:lnTo>
                <a:lnTo>
                  <a:pt x="1237" y="837"/>
                </a:lnTo>
                <a:lnTo>
                  <a:pt x="1234" y="833"/>
                </a:lnTo>
                <a:lnTo>
                  <a:pt x="1233" y="828"/>
                </a:lnTo>
                <a:lnTo>
                  <a:pt x="1230" y="819"/>
                </a:lnTo>
                <a:lnTo>
                  <a:pt x="1226" y="808"/>
                </a:lnTo>
                <a:lnTo>
                  <a:pt x="1224" y="802"/>
                </a:lnTo>
                <a:lnTo>
                  <a:pt x="1221" y="797"/>
                </a:lnTo>
                <a:lnTo>
                  <a:pt x="1217" y="792"/>
                </a:lnTo>
                <a:lnTo>
                  <a:pt x="1212" y="788"/>
                </a:lnTo>
                <a:lnTo>
                  <a:pt x="1202" y="782"/>
                </a:lnTo>
                <a:lnTo>
                  <a:pt x="1192" y="773"/>
                </a:lnTo>
                <a:lnTo>
                  <a:pt x="1181" y="771"/>
                </a:lnTo>
                <a:lnTo>
                  <a:pt x="1170" y="767"/>
                </a:lnTo>
                <a:lnTo>
                  <a:pt x="1162" y="762"/>
                </a:lnTo>
                <a:lnTo>
                  <a:pt x="1153" y="757"/>
                </a:lnTo>
                <a:lnTo>
                  <a:pt x="1144" y="750"/>
                </a:lnTo>
                <a:lnTo>
                  <a:pt x="1135" y="745"/>
                </a:lnTo>
                <a:lnTo>
                  <a:pt x="1125" y="740"/>
                </a:lnTo>
                <a:lnTo>
                  <a:pt x="1114" y="736"/>
                </a:lnTo>
                <a:lnTo>
                  <a:pt x="1100" y="732"/>
                </a:lnTo>
                <a:lnTo>
                  <a:pt x="1088" y="731"/>
                </a:lnTo>
                <a:lnTo>
                  <a:pt x="1081" y="730"/>
                </a:lnTo>
                <a:lnTo>
                  <a:pt x="1075" y="727"/>
                </a:lnTo>
                <a:lnTo>
                  <a:pt x="1070" y="725"/>
                </a:lnTo>
                <a:lnTo>
                  <a:pt x="1064" y="721"/>
                </a:lnTo>
                <a:lnTo>
                  <a:pt x="1058" y="715"/>
                </a:lnTo>
                <a:lnTo>
                  <a:pt x="1055" y="708"/>
                </a:lnTo>
                <a:lnTo>
                  <a:pt x="1052" y="702"/>
                </a:lnTo>
                <a:lnTo>
                  <a:pt x="1048" y="696"/>
                </a:lnTo>
                <a:lnTo>
                  <a:pt x="1032" y="668"/>
                </a:lnTo>
                <a:lnTo>
                  <a:pt x="1017" y="645"/>
                </a:lnTo>
                <a:lnTo>
                  <a:pt x="1008" y="633"/>
                </a:lnTo>
                <a:lnTo>
                  <a:pt x="999" y="623"/>
                </a:lnTo>
                <a:lnTo>
                  <a:pt x="987" y="614"/>
                </a:lnTo>
                <a:lnTo>
                  <a:pt x="973" y="604"/>
                </a:lnTo>
                <a:lnTo>
                  <a:pt x="961" y="598"/>
                </a:lnTo>
                <a:lnTo>
                  <a:pt x="949" y="593"/>
                </a:lnTo>
                <a:lnTo>
                  <a:pt x="938" y="589"/>
                </a:lnTo>
                <a:lnTo>
                  <a:pt x="924" y="586"/>
                </a:lnTo>
                <a:lnTo>
                  <a:pt x="913" y="585"/>
                </a:lnTo>
                <a:lnTo>
                  <a:pt x="903" y="586"/>
                </a:lnTo>
                <a:lnTo>
                  <a:pt x="898" y="585"/>
                </a:lnTo>
                <a:lnTo>
                  <a:pt x="894" y="585"/>
                </a:lnTo>
                <a:lnTo>
                  <a:pt x="889" y="582"/>
                </a:lnTo>
                <a:lnTo>
                  <a:pt x="886" y="580"/>
                </a:lnTo>
                <a:lnTo>
                  <a:pt x="883" y="576"/>
                </a:lnTo>
                <a:lnTo>
                  <a:pt x="880" y="571"/>
                </a:lnTo>
                <a:lnTo>
                  <a:pt x="879" y="567"/>
                </a:lnTo>
                <a:lnTo>
                  <a:pt x="879" y="562"/>
                </a:lnTo>
                <a:lnTo>
                  <a:pt x="878" y="552"/>
                </a:lnTo>
                <a:lnTo>
                  <a:pt x="877" y="542"/>
                </a:lnTo>
                <a:lnTo>
                  <a:pt x="869" y="524"/>
                </a:lnTo>
                <a:lnTo>
                  <a:pt x="861" y="507"/>
                </a:lnTo>
                <a:lnTo>
                  <a:pt x="852" y="493"/>
                </a:lnTo>
                <a:lnTo>
                  <a:pt x="844" y="479"/>
                </a:lnTo>
                <a:lnTo>
                  <a:pt x="835" y="465"/>
                </a:lnTo>
                <a:lnTo>
                  <a:pt x="826" y="450"/>
                </a:lnTo>
                <a:lnTo>
                  <a:pt x="818" y="435"/>
                </a:lnTo>
                <a:lnTo>
                  <a:pt x="810" y="417"/>
                </a:lnTo>
                <a:lnTo>
                  <a:pt x="803" y="394"/>
                </a:lnTo>
                <a:lnTo>
                  <a:pt x="798" y="372"/>
                </a:lnTo>
                <a:lnTo>
                  <a:pt x="793" y="352"/>
                </a:lnTo>
                <a:lnTo>
                  <a:pt x="785" y="329"/>
                </a:lnTo>
                <a:lnTo>
                  <a:pt x="768" y="286"/>
                </a:lnTo>
                <a:lnTo>
                  <a:pt x="753" y="248"/>
                </a:lnTo>
                <a:lnTo>
                  <a:pt x="738" y="210"/>
                </a:lnTo>
                <a:lnTo>
                  <a:pt x="723" y="166"/>
                </a:lnTo>
                <a:lnTo>
                  <a:pt x="716" y="146"/>
                </a:lnTo>
                <a:lnTo>
                  <a:pt x="709" y="128"/>
                </a:lnTo>
                <a:lnTo>
                  <a:pt x="701" y="110"/>
                </a:lnTo>
                <a:lnTo>
                  <a:pt x="692" y="91"/>
                </a:lnTo>
                <a:lnTo>
                  <a:pt x="687" y="81"/>
                </a:lnTo>
                <a:lnTo>
                  <a:pt x="683" y="71"/>
                </a:lnTo>
                <a:lnTo>
                  <a:pt x="677" y="62"/>
                </a:lnTo>
                <a:lnTo>
                  <a:pt x="669" y="53"/>
                </a:lnTo>
                <a:lnTo>
                  <a:pt x="663" y="48"/>
                </a:lnTo>
                <a:lnTo>
                  <a:pt x="655" y="44"/>
                </a:lnTo>
                <a:lnTo>
                  <a:pt x="648" y="42"/>
                </a:lnTo>
                <a:lnTo>
                  <a:pt x="640" y="40"/>
                </a:lnTo>
                <a:lnTo>
                  <a:pt x="623" y="37"/>
                </a:lnTo>
                <a:lnTo>
                  <a:pt x="607" y="32"/>
                </a:lnTo>
                <a:lnTo>
                  <a:pt x="583" y="21"/>
                </a:lnTo>
                <a:lnTo>
                  <a:pt x="561" y="11"/>
                </a:lnTo>
                <a:lnTo>
                  <a:pt x="551" y="6"/>
                </a:lnTo>
                <a:lnTo>
                  <a:pt x="540" y="4"/>
                </a:lnTo>
                <a:lnTo>
                  <a:pt x="527" y="1"/>
                </a:lnTo>
                <a:lnTo>
                  <a:pt x="513" y="0"/>
                </a:lnTo>
                <a:lnTo>
                  <a:pt x="505" y="1"/>
                </a:lnTo>
                <a:lnTo>
                  <a:pt x="498" y="4"/>
                </a:lnTo>
                <a:lnTo>
                  <a:pt x="491" y="7"/>
                </a:lnTo>
                <a:lnTo>
                  <a:pt x="486" y="12"/>
                </a:lnTo>
                <a:lnTo>
                  <a:pt x="477" y="26"/>
                </a:lnTo>
                <a:lnTo>
                  <a:pt x="470" y="40"/>
                </a:lnTo>
                <a:lnTo>
                  <a:pt x="459" y="60"/>
                </a:lnTo>
                <a:lnTo>
                  <a:pt x="448" y="79"/>
                </a:lnTo>
                <a:lnTo>
                  <a:pt x="435" y="85"/>
                </a:lnTo>
                <a:lnTo>
                  <a:pt x="424" y="90"/>
                </a:lnTo>
                <a:lnTo>
                  <a:pt x="412" y="93"/>
                </a:lnTo>
                <a:lnTo>
                  <a:pt x="401" y="96"/>
                </a:lnTo>
                <a:lnTo>
                  <a:pt x="389" y="99"/>
                </a:lnTo>
                <a:lnTo>
                  <a:pt x="378" y="103"/>
                </a:lnTo>
                <a:lnTo>
                  <a:pt x="368" y="109"/>
                </a:lnTo>
                <a:lnTo>
                  <a:pt x="356" y="117"/>
                </a:lnTo>
                <a:lnTo>
                  <a:pt x="353" y="122"/>
                </a:lnTo>
                <a:lnTo>
                  <a:pt x="350" y="128"/>
                </a:lnTo>
                <a:lnTo>
                  <a:pt x="342" y="138"/>
                </a:lnTo>
                <a:lnTo>
                  <a:pt x="333" y="147"/>
                </a:lnTo>
                <a:lnTo>
                  <a:pt x="326" y="156"/>
                </a:lnTo>
                <a:lnTo>
                  <a:pt x="317" y="163"/>
                </a:lnTo>
                <a:lnTo>
                  <a:pt x="299" y="177"/>
                </a:lnTo>
                <a:lnTo>
                  <a:pt x="279" y="192"/>
                </a:lnTo>
                <a:lnTo>
                  <a:pt x="266" y="177"/>
                </a:lnTo>
                <a:lnTo>
                  <a:pt x="255" y="165"/>
                </a:lnTo>
                <a:lnTo>
                  <a:pt x="241" y="155"/>
                </a:lnTo>
                <a:lnTo>
                  <a:pt x="228" y="146"/>
                </a:lnTo>
                <a:lnTo>
                  <a:pt x="215" y="136"/>
                </a:lnTo>
                <a:lnTo>
                  <a:pt x="202" y="126"/>
                </a:lnTo>
                <a:lnTo>
                  <a:pt x="190" y="114"/>
                </a:lnTo>
                <a:lnTo>
                  <a:pt x="178" y="100"/>
                </a:lnTo>
                <a:lnTo>
                  <a:pt x="178" y="109"/>
                </a:lnTo>
                <a:lnTo>
                  <a:pt x="177" y="117"/>
                </a:lnTo>
                <a:lnTo>
                  <a:pt x="174" y="124"/>
                </a:lnTo>
                <a:lnTo>
                  <a:pt x="173" y="132"/>
                </a:lnTo>
                <a:lnTo>
                  <a:pt x="167" y="145"/>
                </a:lnTo>
                <a:lnTo>
                  <a:pt x="160" y="157"/>
                </a:lnTo>
                <a:lnTo>
                  <a:pt x="154" y="170"/>
                </a:lnTo>
                <a:lnTo>
                  <a:pt x="146" y="183"/>
                </a:lnTo>
                <a:lnTo>
                  <a:pt x="141" y="197"/>
                </a:lnTo>
                <a:lnTo>
                  <a:pt x="138" y="213"/>
                </a:lnTo>
                <a:lnTo>
                  <a:pt x="131" y="243"/>
                </a:lnTo>
                <a:lnTo>
                  <a:pt x="125" y="269"/>
                </a:lnTo>
                <a:lnTo>
                  <a:pt x="118" y="296"/>
                </a:lnTo>
                <a:lnTo>
                  <a:pt x="112" y="325"/>
                </a:lnTo>
                <a:lnTo>
                  <a:pt x="108" y="352"/>
                </a:lnTo>
                <a:lnTo>
                  <a:pt x="106" y="376"/>
                </a:lnTo>
                <a:lnTo>
                  <a:pt x="103" y="399"/>
                </a:lnTo>
                <a:lnTo>
                  <a:pt x="99" y="426"/>
                </a:lnTo>
                <a:lnTo>
                  <a:pt x="93" y="464"/>
                </a:lnTo>
                <a:lnTo>
                  <a:pt x="89" y="498"/>
                </a:lnTo>
                <a:lnTo>
                  <a:pt x="85" y="531"/>
                </a:lnTo>
                <a:lnTo>
                  <a:pt x="84" y="570"/>
                </a:lnTo>
                <a:lnTo>
                  <a:pt x="84" y="605"/>
                </a:lnTo>
                <a:lnTo>
                  <a:pt x="87" y="636"/>
                </a:lnTo>
                <a:lnTo>
                  <a:pt x="89" y="666"/>
                </a:lnTo>
                <a:lnTo>
                  <a:pt x="92" y="694"/>
                </a:lnTo>
                <a:lnTo>
                  <a:pt x="96" y="722"/>
                </a:lnTo>
                <a:lnTo>
                  <a:pt x="99" y="752"/>
                </a:lnTo>
                <a:lnTo>
                  <a:pt x="103" y="783"/>
                </a:lnTo>
                <a:lnTo>
                  <a:pt x="106" y="818"/>
                </a:lnTo>
                <a:lnTo>
                  <a:pt x="106" y="895"/>
                </a:lnTo>
                <a:lnTo>
                  <a:pt x="106" y="922"/>
                </a:lnTo>
                <a:lnTo>
                  <a:pt x="103" y="946"/>
                </a:lnTo>
                <a:lnTo>
                  <a:pt x="98" y="970"/>
                </a:lnTo>
                <a:lnTo>
                  <a:pt x="93" y="996"/>
                </a:lnTo>
                <a:lnTo>
                  <a:pt x="89" y="1014"/>
                </a:lnTo>
                <a:lnTo>
                  <a:pt x="84" y="1029"/>
                </a:lnTo>
                <a:lnTo>
                  <a:pt x="77" y="1043"/>
                </a:lnTo>
                <a:lnTo>
                  <a:pt x="69" y="1058"/>
                </a:lnTo>
                <a:lnTo>
                  <a:pt x="59" y="1071"/>
                </a:lnTo>
                <a:lnTo>
                  <a:pt x="50" y="1084"/>
                </a:lnTo>
                <a:lnTo>
                  <a:pt x="43" y="1090"/>
                </a:lnTo>
                <a:lnTo>
                  <a:pt x="40" y="1096"/>
                </a:lnTo>
                <a:lnTo>
                  <a:pt x="41" y="1103"/>
                </a:lnTo>
                <a:lnTo>
                  <a:pt x="45" y="1108"/>
                </a:lnTo>
                <a:lnTo>
                  <a:pt x="49" y="1113"/>
                </a:lnTo>
                <a:lnTo>
                  <a:pt x="55" y="1117"/>
                </a:lnTo>
                <a:lnTo>
                  <a:pt x="60" y="1120"/>
                </a:lnTo>
                <a:lnTo>
                  <a:pt x="64" y="1126"/>
                </a:lnTo>
                <a:lnTo>
                  <a:pt x="68" y="1131"/>
                </a:lnTo>
                <a:lnTo>
                  <a:pt x="69" y="1137"/>
                </a:lnTo>
                <a:lnTo>
                  <a:pt x="66" y="1155"/>
                </a:lnTo>
                <a:lnTo>
                  <a:pt x="63" y="1170"/>
                </a:lnTo>
                <a:lnTo>
                  <a:pt x="59" y="1185"/>
                </a:lnTo>
                <a:lnTo>
                  <a:pt x="56" y="1203"/>
                </a:lnTo>
                <a:lnTo>
                  <a:pt x="56" y="1216"/>
                </a:lnTo>
                <a:lnTo>
                  <a:pt x="57" y="1229"/>
                </a:lnTo>
                <a:lnTo>
                  <a:pt x="57" y="1240"/>
                </a:lnTo>
                <a:lnTo>
                  <a:pt x="56" y="1253"/>
                </a:lnTo>
                <a:lnTo>
                  <a:pt x="54" y="1257"/>
                </a:lnTo>
                <a:lnTo>
                  <a:pt x="51" y="1258"/>
                </a:lnTo>
                <a:lnTo>
                  <a:pt x="47" y="1260"/>
                </a:lnTo>
                <a:lnTo>
                  <a:pt x="43" y="1262"/>
                </a:lnTo>
                <a:lnTo>
                  <a:pt x="35" y="1269"/>
                </a:lnTo>
                <a:lnTo>
                  <a:pt x="26" y="1276"/>
                </a:lnTo>
                <a:lnTo>
                  <a:pt x="17" y="1280"/>
                </a:lnTo>
                <a:lnTo>
                  <a:pt x="5" y="1285"/>
                </a:lnTo>
                <a:lnTo>
                  <a:pt x="3" y="1285"/>
                </a:lnTo>
                <a:lnTo>
                  <a:pt x="0" y="1286"/>
                </a:lnTo>
                <a:lnTo>
                  <a:pt x="0" y="1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096" name="Freeform 238"/>
          <p:cNvSpPr>
            <a:spLocks/>
          </p:cNvSpPr>
          <p:nvPr/>
        </p:nvSpPr>
        <p:spPr bwMode="auto">
          <a:xfrm>
            <a:off x="8348663" y="1257674"/>
            <a:ext cx="530225" cy="900113"/>
          </a:xfrm>
          <a:custGeom>
            <a:avLst/>
            <a:gdLst>
              <a:gd name="T0" fmla="*/ 2147483647 w 1290"/>
              <a:gd name="T1" fmla="*/ 2147483647 h 2199"/>
              <a:gd name="T2" fmla="*/ 2147483647 w 1290"/>
              <a:gd name="T3" fmla="*/ 2147483647 h 2199"/>
              <a:gd name="T4" fmla="*/ 2147483647 w 1290"/>
              <a:gd name="T5" fmla="*/ 2147483647 h 2199"/>
              <a:gd name="T6" fmla="*/ 2147483647 w 1290"/>
              <a:gd name="T7" fmla="*/ 2147483647 h 2199"/>
              <a:gd name="T8" fmla="*/ 2147483647 w 1290"/>
              <a:gd name="T9" fmla="*/ 2147483647 h 2199"/>
              <a:gd name="T10" fmla="*/ 2147483647 w 1290"/>
              <a:gd name="T11" fmla="*/ 2147483647 h 2199"/>
              <a:gd name="T12" fmla="*/ 2147483647 w 1290"/>
              <a:gd name="T13" fmla="*/ 2147483647 h 2199"/>
              <a:gd name="T14" fmla="*/ 2147483647 w 1290"/>
              <a:gd name="T15" fmla="*/ 2147483647 h 2199"/>
              <a:gd name="T16" fmla="*/ 2147483647 w 1290"/>
              <a:gd name="T17" fmla="*/ 2147483647 h 2199"/>
              <a:gd name="T18" fmla="*/ 2147483647 w 1290"/>
              <a:gd name="T19" fmla="*/ 2147483647 h 2199"/>
              <a:gd name="T20" fmla="*/ 2147483647 w 1290"/>
              <a:gd name="T21" fmla="*/ 2147483647 h 2199"/>
              <a:gd name="T22" fmla="*/ 2147483647 w 1290"/>
              <a:gd name="T23" fmla="*/ 2147483647 h 2199"/>
              <a:gd name="T24" fmla="*/ 2147483647 w 1290"/>
              <a:gd name="T25" fmla="*/ 2147483647 h 2199"/>
              <a:gd name="T26" fmla="*/ 2147483647 w 1290"/>
              <a:gd name="T27" fmla="*/ 2147483647 h 2199"/>
              <a:gd name="T28" fmla="*/ 2147483647 w 1290"/>
              <a:gd name="T29" fmla="*/ 2147483647 h 2199"/>
              <a:gd name="T30" fmla="*/ 2147483647 w 1290"/>
              <a:gd name="T31" fmla="*/ 2147483647 h 2199"/>
              <a:gd name="T32" fmla="*/ 2147483647 w 1290"/>
              <a:gd name="T33" fmla="*/ 2147483647 h 2199"/>
              <a:gd name="T34" fmla="*/ 2147483647 w 1290"/>
              <a:gd name="T35" fmla="*/ 2147483647 h 2199"/>
              <a:gd name="T36" fmla="*/ 2147483647 w 1290"/>
              <a:gd name="T37" fmla="*/ 2147483647 h 2199"/>
              <a:gd name="T38" fmla="*/ 2147483647 w 1290"/>
              <a:gd name="T39" fmla="*/ 2147483647 h 2199"/>
              <a:gd name="T40" fmla="*/ 2147483647 w 1290"/>
              <a:gd name="T41" fmla="*/ 2147483647 h 2199"/>
              <a:gd name="T42" fmla="*/ 2147483647 w 1290"/>
              <a:gd name="T43" fmla="*/ 2147483647 h 2199"/>
              <a:gd name="T44" fmla="*/ 2147483647 w 1290"/>
              <a:gd name="T45" fmla="*/ 2147483647 h 2199"/>
              <a:gd name="T46" fmla="*/ 2147483647 w 1290"/>
              <a:gd name="T47" fmla="*/ 2147483647 h 2199"/>
              <a:gd name="T48" fmla="*/ 2147483647 w 1290"/>
              <a:gd name="T49" fmla="*/ 2147483647 h 2199"/>
              <a:gd name="T50" fmla="*/ 2147483647 w 1290"/>
              <a:gd name="T51" fmla="*/ 2147483647 h 2199"/>
              <a:gd name="T52" fmla="*/ 2147483647 w 1290"/>
              <a:gd name="T53" fmla="*/ 2147483647 h 2199"/>
              <a:gd name="T54" fmla="*/ 2147483647 w 1290"/>
              <a:gd name="T55" fmla="*/ 2147483647 h 2199"/>
              <a:gd name="T56" fmla="*/ 2147483647 w 1290"/>
              <a:gd name="T57" fmla="*/ 2147483647 h 2199"/>
              <a:gd name="T58" fmla="*/ 2147483647 w 1290"/>
              <a:gd name="T59" fmla="*/ 2147483647 h 2199"/>
              <a:gd name="T60" fmla="*/ 2147483647 w 1290"/>
              <a:gd name="T61" fmla="*/ 2147483647 h 2199"/>
              <a:gd name="T62" fmla="*/ 2147483647 w 1290"/>
              <a:gd name="T63" fmla="*/ 2147483647 h 2199"/>
              <a:gd name="T64" fmla="*/ 2147483647 w 1290"/>
              <a:gd name="T65" fmla="*/ 2147483647 h 2199"/>
              <a:gd name="T66" fmla="*/ 2147483647 w 1290"/>
              <a:gd name="T67" fmla="*/ 2147483647 h 2199"/>
              <a:gd name="T68" fmla="*/ 2147483647 w 1290"/>
              <a:gd name="T69" fmla="*/ 2147483647 h 2199"/>
              <a:gd name="T70" fmla="*/ 2147483647 w 1290"/>
              <a:gd name="T71" fmla="*/ 2147483647 h 2199"/>
              <a:gd name="T72" fmla="*/ 2147483647 w 1290"/>
              <a:gd name="T73" fmla="*/ 0 h 2199"/>
              <a:gd name="T74" fmla="*/ 2147483647 w 1290"/>
              <a:gd name="T75" fmla="*/ 2147483647 h 2199"/>
              <a:gd name="T76" fmla="*/ 2147483647 w 1290"/>
              <a:gd name="T77" fmla="*/ 2147483647 h 2199"/>
              <a:gd name="T78" fmla="*/ 2147483647 w 1290"/>
              <a:gd name="T79" fmla="*/ 2147483647 h 2199"/>
              <a:gd name="T80" fmla="*/ 2147483647 w 1290"/>
              <a:gd name="T81" fmla="*/ 2147483647 h 2199"/>
              <a:gd name="T82" fmla="*/ 2147483647 w 1290"/>
              <a:gd name="T83" fmla="*/ 2147483647 h 2199"/>
              <a:gd name="T84" fmla="*/ 2147483647 w 1290"/>
              <a:gd name="T85" fmla="*/ 2147483647 h 2199"/>
              <a:gd name="T86" fmla="*/ 2147483647 w 1290"/>
              <a:gd name="T87" fmla="*/ 2147483647 h 2199"/>
              <a:gd name="T88" fmla="*/ 2147483647 w 1290"/>
              <a:gd name="T89" fmla="*/ 2147483647 h 2199"/>
              <a:gd name="T90" fmla="*/ 2147483647 w 1290"/>
              <a:gd name="T91" fmla="*/ 2147483647 h 2199"/>
              <a:gd name="T92" fmla="*/ 2147483647 w 1290"/>
              <a:gd name="T93" fmla="*/ 2147483647 h 2199"/>
              <a:gd name="T94" fmla="*/ 2147483647 w 1290"/>
              <a:gd name="T95" fmla="*/ 2147483647 h 2199"/>
              <a:gd name="T96" fmla="*/ 2147483647 w 1290"/>
              <a:gd name="T97" fmla="*/ 2147483647 h 2199"/>
              <a:gd name="T98" fmla="*/ 2147483647 w 1290"/>
              <a:gd name="T99" fmla="*/ 2147483647 h 2199"/>
              <a:gd name="T100" fmla="*/ 2147483647 w 1290"/>
              <a:gd name="T101" fmla="*/ 2147483647 h 2199"/>
              <a:gd name="T102" fmla="*/ 2147483647 w 1290"/>
              <a:gd name="T103" fmla="*/ 2147483647 h 2199"/>
              <a:gd name="T104" fmla="*/ 2147483647 w 1290"/>
              <a:gd name="T105" fmla="*/ 2147483647 h 2199"/>
              <a:gd name="T106" fmla="*/ 0 w 1290"/>
              <a:gd name="T107" fmla="*/ 2147483647 h 219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90"/>
              <a:gd name="T163" fmla="*/ 0 h 2199"/>
              <a:gd name="T164" fmla="*/ 1290 w 1290"/>
              <a:gd name="T165" fmla="*/ 2199 h 219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90" h="2199">
                <a:moveTo>
                  <a:pt x="0" y="1286"/>
                </a:moveTo>
                <a:lnTo>
                  <a:pt x="335" y="2157"/>
                </a:lnTo>
                <a:lnTo>
                  <a:pt x="349" y="2165"/>
                </a:lnTo>
                <a:lnTo>
                  <a:pt x="361" y="2170"/>
                </a:lnTo>
                <a:lnTo>
                  <a:pt x="375" y="2175"/>
                </a:lnTo>
                <a:lnTo>
                  <a:pt x="389" y="2180"/>
                </a:lnTo>
                <a:lnTo>
                  <a:pt x="419" y="2189"/>
                </a:lnTo>
                <a:lnTo>
                  <a:pt x="447" y="2199"/>
                </a:lnTo>
                <a:lnTo>
                  <a:pt x="447" y="2197"/>
                </a:lnTo>
                <a:lnTo>
                  <a:pt x="448" y="2195"/>
                </a:lnTo>
                <a:lnTo>
                  <a:pt x="452" y="2167"/>
                </a:lnTo>
                <a:lnTo>
                  <a:pt x="456" y="2141"/>
                </a:lnTo>
                <a:lnTo>
                  <a:pt x="458" y="2117"/>
                </a:lnTo>
                <a:lnTo>
                  <a:pt x="462" y="2094"/>
                </a:lnTo>
                <a:lnTo>
                  <a:pt x="467" y="2070"/>
                </a:lnTo>
                <a:lnTo>
                  <a:pt x="473" y="2047"/>
                </a:lnTo>
                <a:lnTo>
                  <a:pt x="481" y="2021"/>
                </a:lnTo>
                <a:lnTo>
                  <a:pt x="491" y="1994"/>
                </a:lnTo>
                <a:lnTo>
                  <a:pt x="498" y="1982"/>
                </a:lnTo>
                <a:lnTo>
                  <a:pt x="505" y="1970"/>
                </a:lnTo>
                <a:lnTo>
                  <a:pt x="513" y="1958"/>
                </a:lnTo>
                <a:lnTo>
                  <a:pt x="519" y="1945"/>
                </a:lnTo>
                <a:lnTo>
                  <a:pt x="527" y="1928"/>
                </a:lnTo>
                <a:lnTo>
                  <a:pt x="532" y="1913"/>
                </a:lnTo>
                <a:lnTo>
                  <a:pt x="536" y="1898"/>
                </a:lnTo>
                <a:lnTo>
                  <a:pt x="540" y="1884"/>
                </a:lnTo>
                <a:lnTo>
                  <a:pt x="545" y="1853"/>
                </a:lnTo>
                <a:lnTo>
                  <a:pt x="547" y="1819"/>
                </a:lnTo>
                <a:lnTo>
                  <a:pt x="556" y="1806"/>
                </a:lnTo>
                <a:lnTo>
                  <a:pt x="565" y="1795"/>
                </a:lnTo>
                <a:lnTo>
                  <a:pt x="575" y="1785"/>
                </a:lnTo>
                <a:lnTo>
                  <a:pt x="585" y="1777"/>
                </a:lnTo>
                <a:lnTo>
                  <a:pt x="608" y="1762"/>
                </a:lnTo>
                <a:lnTo>
                  <a:pt x="635" y="1744"/>
                </a:lnTo>
                <a:lnTo>
                  <a:pt x="649" y="1734"/>
                </a:lnTo>
                <a:lnTo>
                  <a:pt x="660" y="1722"/>
                </a:lnTo>
                <a:lnTo>
                  <a:pt x="671" y="1711"/>
                </a:lnTo>
                <a:lnTo>
                  <a:pt x="678" y="1698"/>
                </a:lnTo>
                <a:lnTo>
                  <a:pt x="693" y="1671"/>
                </a:lnTo>
                <a:lnTo>
                  <a:pt x="710" y="1641"/>
                </a:lnTo>
                <a:lnTo>
                  <a:pt x="719" y="1627"/>
                </a:lnTo>
                <a:lnTo>
                  <a:pt x="727" y="1615"/>
                </a:lnTo>
                <a:lnTo>
                  <a:pt x="732" y="1610"/>
                </a:lnTo>
                <a:lnTo>
                  <a:pt x="737" y="1605"/>
                </a:lnTo>
                <a:lnTo>
                  <a:pt x="744" y="1601"/>
                </a:lnTo>
                <a:lnTo>
                  <a:pt x="751" y="1598"/>
                </a:lnTo>
                <a:lnTo>
                  <a:pt x="765" y="1595"/>
                </a:lnTo>
                <a:lnTo>
                  <a:pt x="776" y="1591"/>
                </a:lnTo>
                <a:lnTo>
                  <a:pt x="781" y="1587"/>
                </a:lnTo>
                <a:lnTo>
                  <a:pt x="785" y="1584"/>
                </a:lnTo>
                <a:lnTo>
                  <a:pt x="788" y="1580"/>
                </a:lnTo>
                <a:lnTo>
                  <a:pt x="790" y="1575"/>
                </a:lnTo>
                <a:lnTo>
                  <a:pt x="795" y="1564"/>
                </a:lnTo>
                <a:lnTo>
                  <a:pt x="798" y="1553"/>
                </a:lnTo>
                <a:lnTo>
                  <a:pt x="802" y="1534"/>
                </a:lnTo>
                <a:lnTo>
                  <a:pt x="804" y="1516"/>
                </a:lnTo>
                <a:lnTo>
                  <a:pt x="805" y="1498"/>
                </a:lnTo>
                <a:lnTo>
                  <a:pt x="808" y="1478"/>
                </a:lnTo>
                <a:lnTo>
                  <a:pt x="813" y="1460"/>
                </a:lnTo>
                <a:lnTo>
                  <a:pt x="817" y="1441"/>
                </a:lnTo>
                <a:lnTo>
                  <a:pt x="817" y="1377"/>
                </a:lnTo>
                <a:lnTo>
                  <a:pt x="795" y="1315"/>
                </a:lnTo>
                <a:lnTo>
                  <a:pt x="814" y="1311"/>
                </a:lnTo>
                <a:lnTo>
                  <a:pt x="832" y="1306"/>
                </a:lnTo>
                <a:lnTo>
                  <a:pt x="838" y="1301"/>
                </a:lnTo>
                <a:lnTo>
                  <a:pt x="845" y="1296"/>
                </a:lnTo>
                <a:lnTo>
                  <a:pt x="850" y="1297"/>
                </a:lnTo>
                <a:lnTo>
                  <a:pt x="855" y="1300"/>
                </a:lnTo>
                <a:lnTo>
                  <a:pt x="859" y="1304"/>
                </a:lnTo>
                <a:lnTo>
                  <a:pt x="861" y="1309"/>
                </a:lnTo>
                <a:lnTo>
                  <a:pt x="865" y="1320"/>
                </a:lnTo>
                <a:lnTo>
                  <a:pt x="870" y="1332"/>
                </a:lnTo>
                <a:lnTo>
                  <a:pt x="879" y="1349"/>
                </a:lnTo>
                <a:lnTo>
                  <a:pt x="889" y="1369"/>
                </a:lnTo>
                <a:lnTo>
                  <a:pt x="907" y="1363"/>
                </a:lnTo>
                <a:lnTo>
                  <a:pt x="924" y="1360"/>
                </a:lnTo>
                <a:lnTo>
                  <a:pt x="931" y="1357"/>
                </a:lnTo>
                <a:lnTo>
                  <a:pt x="939" y="1353"/>
                </a:lnTo>
                <a:lnTo>
                  <a:pt x="945" y="1348"/>
                </a:lnTo>
                <a:lnTo>
                  <a:pt x="952" y="1341"/>
                </a:lnTo>
                <a:lnTo>
                  <a:pt x="954" y="1329"/>
                </a:lnTo>
                <a:lnTo>
                  <a:pt x="954" y="1315"/>
                </a:lnTo>
                <a:lnTo>
                  <a:pt x="958" y="1305"/>
                </a:lnTo>
                <a:lnTo>
                  <a:pt x="964" y="1296"/>
                </a:lnTo>
                <a:lnTo>
                  <a:pt x="969" y="1287"/>
                </a:lnTo>
                <a:lnTo>
                  <a:pt x="977" y="1278"/>
                </a:lnTo>
                <a:lnTo>
                  <a:pt x="989" y="1259"/>
                </a:lnTo>
                <a:lnTo>
                  <a:pt x="1001" y="1240"/>
                </a:lnTo>
                <a:lnTo>
                  <a:pt x="1004" y="1236"/>
                </a:lnTo>
                <a:lnTo>
                  <a:pt x="1006" y="1232"/>
                </a:lnTo>
                <a:lnTo>
                  <a:pt x="1010" y="1229"/>
                </a:lnTo>
                <a:lnTo>
                  <a:pt x="1014" y="1227"/>
                </a:lnTo>
                <a:lnTo>
                  <a:pt x="1019" y="1229"/>
                </a:lnTo>
                <a:lnTo>
                  <a:pt x="1023" y="1230"/>
                </a:lnTo>
                <a:lnTo>
                  <a:pt x="1027" y="1232"/>
                </a:lnTo>
                <a:lnTo>
                  <a:pt x="1031" y="1235"/>
                </a:lnTo>
                <a:lnTo>
                  <a:pt x="1037" y="1241"/>
                </a:lnTo>
                <a:lnTo>
                  <a:pt x="1046" y="1246"/>
                </a:lnTo>
                <a:lnTo>
                  <a:pt x="1052" y="1246"/>
                </a:lnTo>
                <a:lnTo>
                  <a:pt x="1058" y="1246"/>
                </a:lnTo>
                <a:lnTo>
                  <a:pt x="1065" y="1230"/>
                </a:lnTo>
                <a:lnTo>
                  <a:pt x="1070" y="1215"/>
                </a:lnTo>
                <a:lnTo>
                  <a:pt x="1072" y="1207"/>
                </a:lnTo>
                <a:lnTo>
                  <a:pt x="1075" y="1199"/>
                </a:lnTo>
                <a:lnTo>
                  <a:pt x="1079" y="1192"/>
                </a:lnTo>
                <a:lnTo>
                  <a:pt x="1083" y="1184"/>
                </a:lnTo>
                <a:lnTo>
                  <a:pt x="1090" y="1174"/>
                </a:lnTo>
                <a:lnTo>
                  <a:pt x="1098" y="1165"/>
                </a:lnTo>
                <a:lnTo>
                  <a:pt x="1106" y="1157"/>
                </a:lnTo>
                <a:lnTo>
                  <a:pt x="1113" y="1151"/>
                </a:lnTo>
                <a:lnTo>
                  <a:pt x="1131" y="1137"/>
                </a:lnTo>
                <a:lnTo>
                  <a:pt x="1149" y="1122"/>
                </a:lnTo>
                <a:lnTo>
                  <a:pt x="1165" y="1105"/>
                </a:lnTo>
                <a:lnTo>
                  <a:pt x="1183" y="1090"/>
                </a:lnTo>
                <a:lnTo>
                  <a:pt x="1197" y="1079"/>
                </a:lnTo>
                <a:lnTo>
                  <a:pt x="1209" y="1067"/>
                </a:lnTo>
                <a:lnTo>
                  <a:pt x="1220" y="1054"/>
                </a:lnTo>
                <a:lnTo>
                  <a:pt x="1229" y="1043"/>
                </a:lnTo>
                <a:lnTo>
                  <a:pt x="1244" y="1015"/>
                </a:lnTo>
                <a:lnTo>
                  <a:pt x="1262" y="983"/>
                </a:lnTo>
                <a:lnTo>
                  <a:pt x="1272" y="964"/>
                </a:lnTo>
                <a:lnTo>
                  <a:pt x="1281" y="947"/>
                </a:lnTo>
                <a:lnTo>
                  <a:pt x="1285" y="939"/>
                </a:lnTo>
                <a:lnTo>
                  <a:pt x="1287" y="930"/>
                </a:lnTo>
                <a:lnTo>
                  <a:pt x="1289" y="919"/>
                </a:lnTo>
                <a:lnTo>
                  <a:pt x="1290" y="908"/>
                </a:lnTo>
                <a:lnTo>
                  <a:pt x="1290" y="898"/>
                </a:lnTo>
                <a:lnTo>
                  <a:pt x="1289" y="888"/>
                </a:lnTo>
                <a:lnTo>
                  <a:pt x="1285" y="879"/>
                </a:lnTo>
                <a:lnTo>
                  <a:pt x="1280" y="871"/>
                </a:lnTo>
                <a:lnTo>
                  <a:pt x="1262" y="858"/>
                </a:lnTo>
                <a:lnTo>
                  <a:pt x="1243" y="846"/>
                </a:lnTo>
                <a:lnTo>
                  <a:pt x="1239" y="842"/>
                </a:lnTo>
                <a:lnTo>
                  <a:pt x="1237" y="837"/>
                </a:lnTo>
                <a:lnTo>
                  <a:pt x="1234" y="833"/>
                </a:lnTo>
                <a:lnTo>
                  <a:pt x="1233" y="828"/>
                </a:lnTo>
                <a:lnTo>
                  <a:pt x="1230" y="819"/>
                </a:lnTo>
                <a:lnTo>
                  <a:pt x="1226" y="808"/>
                </a:lnTo>
                <a:lnTo>
                  <a:pt x="1224" y="802"/>
                </a:lnTo>
                <a:lnTo>
                  <a:pt x="1221" y="797"/>
                </a:lnTo>
                <a:lnTo>
                  <a:pt x="1217" y="792"/>
                </a:lnTo>
                <a:lnTo>
                  <a:pt x="1212" y="788"/>
                </a:lnTo>
                <a:lnTo>
                  <a:pt x="1202" y="782"/>
                </a:lnTo>
                <a:lnTo>
                  <a:pt x="1192" y="773"/>
                </a:lnTo>
                <a:lnTo>
                  <a:pt x="1181" y="771"/>
                </a:lnTo>
                <a:lnTo>
                  <a:pt x="1170" y="767"/>
                </a:lnTo>
                <a:lnTo>
                  <a:pt x="1162" y="762"/>
                </a:lnTo>
                <a:lnTo>
                  <a:pt x="1153" y="757"/>
                </a:lnTo>
                <a:lnTo>
                  <a:pt x="1144" y="750"/>
                </a:lnTo>
                <a:lnTo>
                  <a:pt x="1135" y="745"/>
                </a:lnTo>
                <a:lnTo>
                  <a:pt x="1125" y="740"/>
                </a:lnTo>
                <a:lnTo>
                  <a:pt x="1114" y="736"/>
                </a:lnTo>
                <a:lnTo>
                  <a:pt x="1100" y="732"/>
                </a:lnTo>
                <a:lnTo>
                  <a:pt x="1088" y="731"/>
                </a:lnTo>
                <a:lnTo>
                  <a:pt x="1081" y="730"/>
                </a:lnTo>
                <a:lnTo>
                  <a:pt x="1075" y="727"/>
                </a:lnTo>
                <a:lnTo>
                  <a:pt x="1070" y="725"/>
                </a:lnTo>
                <a:lnTo>
                  <a:pt x="1064" y="721"/>
                </a:lnTo>
                <a:lnTo>
                  <a:pt x="1058" y="715"/>
                </a:lnTo>
                <a:lnTo>
                  <a:pt x="1055" y="708"/>
                </a:lnTo>
                <a:lnTo>
                  <a:pt x="1052" y="702"/>
                </a:lnTo>
                <a:lnTo>
                  <a:pt x="1048" y="696"/>
                </a:lnTo>
                <a:lnTo>
                  <a:pt x="1032" y="668"/>
                </a:lnTo>
                <a:lnTo>
                  <a:pt x="1017" y="645"/>
                </a:lnTo>
                <a:lnTo>
                  <a:pt x="1008" y="633"/>
                </a:lnTo>
                <a:lnTo>
                  <a:pt x="999" y="623"/>
                </a:lnTo>
                <a:lnTo>
                  <a:pt x="987" y="614"/>
                </a:lnTo>
                <a:lnTo>
                  <a:pt x="973" y="604"/>
                </a:lnTo>
                <a:lnTo>
                  <a:pt x="961" y="598"/>
                </a:lnTo>
                <a:lnTo>
                  <a:pt x="949" y="593"/>
                </a:lnTo>
                <a:lnTo>
                  <a:pt x="938" y="589"/>
                </a:lnTo>
                <a:lnTo>
                  <a:pt x="924" y="586"/>
                </a:lnTo>
                <a:lnTo>
                  <a:pt x="913" y="585"/>
                </a:lnTo>
                <a:lnTo>
                  <a:pt x="903" y="586"/>
                </a:lnTo>
                <a:lnTo>
                  <a:pt x="898" y="585"/>
                </a:lnTo>
                <a:lnTo>
                  <a:pt x="894" y="585"/>
                </a:lnTo>
                <a:lnTo>
                  <a:pt x="889" y="582"/>
                </a:lnTo>
                <a:lnTo>
                  <a:pt x="886" y="580"/>
                </a:lnTo>
                <a:lnTo>
                  <a:pt x="883" y="576"/>
                </a:lnTo>
                <a:lnTo>
                  <a:pt x="880" y="571"/>
                </a:lnTo>
                <a:lnTo>
                  <a:pt x="879" y="567"/>
                </a:lnTo>
                <a:lnTo>
                  <a:pt x="879" y="562"/>
                </a:lnTo>
                <a:lnTo>
                  <a:pt x="878" y="552"/>
                </a:lnTo>
                <a:lnTo>
                  <a:pt x="877" y="542"/>
                </a:lnTo>
                <a:lnTo>
                  <a:pt x="869" y="524"/>
                </a:lnTo>
                <a:lnTo>
                  <a:pt x="861" y="507"/>
                </a:lnTo>
                <a:lnTo>
                  <a:pt x="852" y="493"/>
                </a:lnTo>
                <a:lnTo>
                  <a:pt x="844" y="479"/>
                </a:lnTo>
                <a:lnTo>
                  <a:pt x="835" y="465"/>
                </a:lnTo>
                <a:lnTo>
                  <a:pt x="826" y="450"/>
                </a:lnTo>
                <a:lnTo>
                  <a:pt x="818" y="435"/>
                </a:lnTo>
                <a:lnTo>
                  <a:pt x="810" y="417"/>
                </a:lnTo>
                <a:lnTo>
                  <a:pt x="803" y="394"/>
                </a:lnTo>
                <a:lnTo>
                  <a:pt x="798" y="372"/>
                </a:lnTo>
                <a:lnTo>
                  <a:pt x="793" y="352"/>
                </a:lnTo>
                <a:lnTo>
                  <a:pt x="785" y="329"/>
                </a:lnTo>
                <a:lnTo>
                  <a:pt x="768" y="286"/>
                </a:lnTo>
                <a:lnTo>
                  <a:pt x="753" y="248"/>
                </a:lnTo>
                <a:lnTo>
                  <a:pt x="738" y="210"/>
                </a:lnTo>
                <a:lnTo>
                  <a:pt x="723" y="166"/>
                </a:lnTo>
                <a:lnTo>
                  <a:pt x="716" y="146"/>
                </a:lnTo>
                <a:lnTo>
                  <a:pt x="709" y="128"/>
                </a:lnTo>
                <a:lnTo>
                  <a:pt x="701" y="110"/>
                </a:lnTo>
                <a:lnTo>
                  <a:pt x="692" y="91"/>
                </a:lnTo>
                <a:lnTo>
                  <a:pt x="687" y="81"/>
                </a:lnTo>
                <a:lnTo>
                  <a:pt x="683" y="71"/>
                </a:lnTo>
                <a:lnTo>
                  <a:pt x="677" y="62"/>
                </a:lnTo>
                <a:lnTo>
                  <a:pt x="669" y="53"/>
                </a:lnTo>
                <a:lnTo>
                  <a:pt x="663" y="48"/>
                </a:lnTo>
                <a:lnTo>
                  <a:pt x="655" y="44"/>
                </a:lnTo>
                <a:lnTo>
                  <a:pt x="648" y="42"/>
                </a:lnTo>
                <a:lnTo>
                  <a:pt x="640" y="40"/>
                </a:lnTo>
                <a:lnTo>
                  <a:pt x="623" y="37"/>
                </a:lnTo>
                <a:lnTo>
                  <a:pt x="607" y="32"/>
                </a:lnTo>
                <a:lnTo>
                  <a:pt x="583" y="21"/>
                </a:lnTo>
                <a:lnTo>
                  <a:pt x="561" y="11"/>
                </a:lnTo>
                <a:lnTo>
                  <a:pt x="551" y="6"/>
                </a:lnTo>
                <a:lnTo>
                  <a:pt x="540" y="4"/>
                </a:lnTo>
                <a:lnTo>
                  <a:pt x="527" y="1"/>
                </a:lnTo>
                <a:lnTo>
                  <a:pt x="513" y="0"/>
                </a:lnTo>
                <a:lnTo>
                  <a:pt x="505" y="1"/>
                </a:lnTo>
                <a:lnTo>
                  <a:pt x="498" y="4"/>
                </a:lnTo>
                <a:lnTo>
                  <a:pt x="491" y="7"/>
                </a:lnTo>
                <a:lnTo>
                  <a:pt x="486" y="12"/>
                </a:lnTo>
                <a:lnTo>
                  <a:pt x="477" y="26"/>
                </a:lnTo>
                <a:lnTo>
                  <a:pt x="470" y="40"/>
                </a:lnTo>
                <a:lnTo>
                  <a:pt x="459" y="60"/>
                </a:lnTo>
                <a:lnTo>
                  <a:pt x="448" y="79"/>
                </a:lnTo>
                <a:lnTo>
                  <a:pt x="435" y="85"/>
                </a:lnTo>
                <a:lnTo>
                  <a:pt x="424" y="90"/>
                </a:lnTo>
                <a:lnTo>
                  <a:pt x="412" y="93"/>
                </a:lnTo>
                <a:lnTo>
                  <a:pt x="401" y="96"/>
                </a:lnTo>
                <a:lnTo>
                  <a:pt x="389" y="99"/>
                </a:lnTo>
                <a:lnTo>
                  <a:pt x="378" y="103"/>
                </a:lnTo>
                <a:lnTo>
                  <a:pt x="368" y="109"/>
                </a:lnTo>
                <a:lnTo>
                  <a:pt x="356" y="117"/>
                </a:lnTo>
                <a:lnTo>
                  <a:pt x="353" y="122"/>
                </a:lnTo>
                <a:lnTo>
                  <a:pt x="350" y="128"/>
                </a:lnTo>
                <a:lnTo>
                  <a:pt x="342" y="138"/>
                </a:lnTo>
                <a:lnTo>
                  <a:pt x="333" y="147"/>
                </a:lnTo>
                <a:lnTo>
                  <a:pt x="326" y="156"/>
                </a:lnTo>
                <a:lnTo>
                  <a:pt x="317" y="163"/>
                </a:lnTo>
                <a:lnTo>
                  <a:pt x="299" y="177"/>
                </a:lnTo>
                <a:lnTo>
                  <a:pt x="279" y="192"/>
                </a:lnTo>
                <a:lnTo>
                  <a:pt x="266" y="177"/>
                </a:lnTo>
                <a:lnTo>
                  <a:pt x="255" y="165"/>
                </a:lnTo>
                <a:lnTo>
                  <a:pt x="241" y="155"/>
                </a:lnTo>
                <a:lnTo>
                  <a:pt x="228" y="146"/>
                </a:lnTo>
                <a:lnTo>
                  <a:pt x="215" y="136"/>
                </a:lnTo>
                <a:lnTo>
                  <a:pt x="202" y="126"/>
                </a:lnTo>
                <a:lnTo>
                  <a:pt x="190" y="114"/>
                </a:lnTo>
                <a:lnTo>
                  <a:pt x="178" y="100"/>
                </a:lnTo>
                <a:lnTo>
                  <a:pt x="178" y="109"/>
                </a:lnTo>
                <a:lnTo>
                  <a:pt x="177" y="117"/>
                </a:lnTo>
                <a:lnTo>
                  <a:pt x="174" y="124"/>
                </a:lnTo>
                <a:lnTo>
                  <a:pt x="173" y="132"/>
                </a:lnTo>
                <a:lnTo>
                  <a:pt x="167" y="145"/>
                </a:lnTo>
                <a:lnTo>
                  <a:pt x="160" y="157"/>
                </a:lnTo>
                <a:lnTo>
                  <a:pt x="154" y="170"/>
                </a:lnTo>
                <a:lnTo>
                  <a:pt x="146" y="183"/>
                </a:lnTo>
                <a:lnTo>
                  <a:pt x="141" y="197"/>
                </a:lnTo>
                <a:lnTo>
                  <a:pt x="138" y="213"/>
                </a:lnTo>
                <a:lnTo>
                  <a:pt x="131" y="243"/>
                </a:lnTo>
                <a:lnTo>
                  <a:pt x="125" y="269"/>
                </a:lnTo>
                <a:lnTo>
                  <a:pt x="118" y="296"/>
                </a:lnTo>
                <a:lnTo>
                  <a:pt x="112" y="325"/>
                </a:lnTo>
                <a:lnTo>
                  <a:pt x="108" y="352"/>
                </a:lnTo>
                <a:lnTo>
                  <a:pt x="106" y="376"/>
                </a:lnTo>
                <a:lnTo>
                  <a:pt x="103" y="399"/>
                </a:lnTo>
                <a:lnTo>
                  <a:pt x="99" y="426"/>
                </a:lnTo>
                <a:lnTo>
                  <a:pt x="93" y="464"/>
                </a:lnTo>
                <a:lnTo>
                  <a:pt x="89" y="498"/>
                </a:lnTo>
                <a:lnTo>
                  <a:pt x="85" y="531"/>
                </a:lnTo>
                <a:lnTo>
                  <a:pt x="84" y="570"/>
                </a:lnTo>
                <a:lnTo>
                  <a:pt x="84" y="605"/>
                </a:lnTo>
                <a:lnTo>
                  <a:pt x="87" y="636"/>
                </a:lnTo>
                <a:lnTo>
                  <a:pt x="89" y="666"/>
                </a:lnTo>
                <a:lnTo>
                  <a:pt x="92" y="694"/>
                </a:lnTo>
                <a:lnTo>
                  <a:pt x="96" y="722"/>
                </a:lnTo>
                <a:lnTo>
                  <a:pt x="99" y="752"/>
                </a:lnTo>
                <a:lnTo>
                  <a:pt x="103" y="783"/>
                </a:lnTo>
                <a:lnTo>
                  <a:pt x="106" y="818"/>
                </a:lnTo>
                <a:lnTo>
                  <a:pt x="106" y="895"/>
                </a:lnTo>
                <a:lnTo>
                  <a:pt x="106" y="922"/>
                </a:lnTo>
                <a:lnTo>
                  <a:pt x="103" y="946"/>
                </a:lnTo>
                <a:lnTo>
                  <a:pt x="98" y="970"/>
                </a:lnTo>
                <a:lnTo>
                  <a:pt x="93" y="996"/>
                </a:lnTo>
                <a:lnTo>
                  <a:pt x="89" y="1014"/>
                </a:lnTo>
                <a:lnTo>
                  <a:pt x="84" y="1029"/>
                </a:lnTo>
                <a:lnTo>
                  <a:pt x="77" y="1043"/>
                </a:lnTo>
                <a:lnTo>
                  <a:pt x="69" y="1058"/>
                </a:lnTo>
                <a:lnTo>
                  <a:pt x="59" y="1071"/>
                </a:lnTo>
                <a:lnTo>
                  <a:pt x="50" y="1084"/>
                </a:lnTo>
                <a:lnTo>
                  <a:pt x="43" y="1090"/>
                </a:lnTo>
                <a:lnTo>
                  <a:pt x="40" y="1096"/>
                </a:lnTo>
                <a:lnTo>
                  <a:pt x="41" y="1103"/>
                </a:lnTo>
                <a:lnTo>
                  <a:pt x="45" y="1108"/>
                </a:lnTo>
                <a:lnTo>
                  <a:pt x="49" y="1113"/>
                </a:lnTo>
                <a:lnTo>
                  <a:pt x="55" y="1117"/>
                </a:lnTo>
                <a:lnTo>
                  <a:pt x="60" y="1120"/>
                </a:lnTo>
                <a:lnTo>
                  <a:pt x="64" y="1126"/>
                </a:lnTo>
                <a:lnTo>
                  <a:pt x="68" y="1131"/>
                </a:lnTo>
                <a:lnTo>
                  <a:pt x="69" y="1137"/>
                </a:lnTo>
                <a:lnTo>
                  <a:pt x="66" y="1155"/>
                </a:lnTo>
                <a:lnTo>
                  <a:pt x="63" y="1170"/>
                </a:lnTo>
                <a:lnTo>
                  <a:pt x="59" y="1185"/>
                </a:lnTo>
                <a:lnTo>
                  <a:pt x="56" y="1203"/>
                </a:lnTo>
                <a:lnTo>
                  <a:pt x="56" y="1216"/>
                </a:lnTo>
                <a:lnTo>
                  <a:pt x="57" y="1229"/>
                </a:lnTo>
                <a:lnTo>
                  <a:pt x="57" y="1240"/>
                </a:lnTo>
                <a:lnTo>
                  <a:pt x="56" y="1253"/>
                </a:lnTo>
                <a:lnTo>
                  <a:pt x="54" y="1257"/>
                </a:lnTo>
                <a:lnTo>
                  <a:pt x="51" y="1258"/>
                </a:lnTo>
                <a:lnTo>
                  <a:pt x="47" y="1260"/>
                </a:lnTo>
                <a:lnTo>
                  <a:pt x="43" y="1262"/>
                </a:lnTo>
                <a:lnTo>
                  <a:pt x="35" y="1269"/>
                </a:lnTo>
                <a:lnTo>
                  <a:pt x="26" y="1276"/>
                </a:lnTo>
                <a:lnTo>
                  <a:pt x="17" y="1280"/>
                </a:lnTo>
                <a:lnTo>
                  <a:pt x="5" y="1285"/>
                </a:lnTo>
                <a:lnTo>
                  <a:pt x="3" y="1285"/>
                </a:lnTo>
                <a:lnTo>
                  <a:pt x="0" y="12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31" name="Freeform 239"/>
          <p:cNvSpPr>
            <a:spLocks/>
          </p:cNvSpPr>
          <p:nvPr/>
        </p:nvSpPr>
        <p:spPr bwMode="auto">
          <a:xfrm>
            <a:off x="8296275" y="1783137"/>
            <a:ext cx="236538" cy="523875"/>
          </a:xfrm>
          <a:custGeom>
            <a:avLst/>
            <a:gdLst/>
            <a:ahLst/>
            <a:cxnLst>
              <a:cxn ang="0">
                <a:pos x="114" y="4"/>
              </a:cxn>
              <a:cxn ang="0">
                <a:pos x="86" y="11"/>
              </a:cxn>
              <a:cxn ang="0">
                <a:pos x="63" y="20"/>
              </a:cxn>
              <a:cxn ang="0">
                <a:pos x="52" y="30"/>
              </a:cxn>
              <a:cxn ang="0">
                <a:pos x="40" y="49"/>
              </a:cxn>
              <a:cxn ang="0">
                <a:pos x="26" y="77"/>
              </a:cxn>
              <a:cxn ang="0">
                <a:pos x="18" y="98"/>
              </a:cxn>
              <a:cxn ang="0">
                <a:pos x="15" y="112"/>
              </a:cxn>
              <a:cxn ang="0">
                <a:pos x="18" y="136"/>
              </a:cxn>
              <a:cxn ang="0">
                <a:pos x="26" y="165"/>
              </a:cxn>
              <a:cxn ang="0">
                <a:pos x="32" y="192"/>
              </a:cxn>
              <a:cxn ang="0">
                <a:pos x="37" y="219"/>
              </a:cxn>
              <a:cxn ang="0">
                <a:pos x="44" y="244"/>
              </a:cxn>
              <a:cxn ang="0">
                <a:pos x="53" y="264"/>
              </a:cxn>
              <a:cxn ang="0">
                <a:pos x="61" y="275"/>
              </a:cxn>
              <a:cxn ang="0">
                <a:pos x="75" y="286"/>
              </a:cxn>
              <a:cxn ang="0">
                <a:pos x="94" y="301"/>
              </a:cxn>
              <a:cxn ang="0">
                <a:pos x="104" y="315"/>
              </a:cxn>
              <a:cxn ang="0">
                <a:pos x="108" y="327"/>
              </a:cxn>
              <a:cxn ang="0">
                <a:pos x="108" y="342"/>
              </a:cxn>
              <a:cxn ang="0">
                <a:pos x="104" y="359"/>
              </a:cxn>
              <a:cxn ang="0">
                <a:pos x="93" y="380"/>
              </a:cxn>
              <a:cxn ang="0">
                <a:pos x="77" y="408"/>
              </a:cxn>
              <a:cxn ang="0">
                <a:pos x="68" y="432"/>
              </a:cxn>
              <a:cxn ang="0">
                <a:pos x="49" y="463"/>
              </a:cxn>
              <a:cxn ang="0">
                <a:pos x="33" y="487"/>
              </a:cxn>
              <a:cxn ang="0">
                <a:pos x="25" y="504"/>
              </a:cxn>
              <a:cxn ang="0">
                <a:pos x="29" y="530"/>
              </a:cxn>
              <a:cxn ang="0">
                <a:pos x="24" y="609"/>
              </a:cxn>
              <a:cxn ang="0">
                <a:pos x="23" y="688"/>
              </a:cxn>
              <a:cxn ang="0">
                <a:pos x="18" y="717"/>
              </a:cxn>
              <a:cxn ang="0">
                <a:pos x="14" y="754"/>
              </a:cxn>
              <a:cxn ang="0">
                <a:pos x="12" y="790"/>
              </a:cxn>
              <a:cxn ang="0">
                <a:pos x="5" y="820"/>
              </a:cxn>
              <a:cxn ang="0">
                <a:pos x="0" y="841"/>
              </a:cxn>
              <a:cxn ang="0">
                <a:pos x="0" y="870"/>
              </a:cxn>
              <a:cxn ang="0">
                <a:pos x="5" y="899"/>
              </a:cxn>
              <a:cxn ang="0">
                <a:pos x="18" y="940"/>
              </a:cxn>
              <a:cxn ang="0">
                <a:pos x="28" y="999"/>
              </a:cxn>
              <a:cxn ang="0">
                <a:pos x="34" y="1034"/>
              </a:cxn>
              <a:cxn ang="0">
                <a:pos x="42" y="1058"/>
              </a:cxn>
              <a:cxn ang="0">
                <a:pos x="54" y="1091"/>
              </a:cxn>
              <a:cxn ang="0">
                <a:pos x="67" y="1127"/>
              </a:cxn>
              <a:cxn ang="0">
                <a:pos x="73" y="1166"/>
              </a:cxn>
              <a:cxn ang="0">
                <a:pos x="75" y="1203"/>
              </a:cxn>
              <a:cxn ang="0">
                <a:pos x="80" y="1231"/>
              </a:cxn>
              <a:cxn ang="0">
                <a:pos x="86" y="1248"/>
              </a:cxn>
              <a:cxn ang="0">
                <a:pos x="99" y="1269"/>
              </a:cxn>
              <a:cxn ang="0">
                <a:pos x="109" y="1285"/>
              </a:cxn>
              <a:cxn ang="0">
                <a:pos x="458" y="1127"/>
              </a:cxn>
              <a:cxn ang="0">
                <a:pos x="478" y="1091"/>
              </a:cxn>
              <a:cxn ang="0">
                <a:pos x="498" y="1063"/>
              </a:cxn>
              <a:cxn ang="0">
                <a:pos x="515" y="1048"/>
              </a:cxn>
              <a:cxn ang="0">
                <a:pos x="533" y="1034"/>
              </a:cxn>
              <a:cxn ang="0">
                <a:pos x="549" y="1019"/>
              </a:cxn>
              <a:cxn ang="0">
                <a:pos x="559" y="997"/>
              </a:cxn>
              <a:cxn ang="0">
                <a:pos x="566" y="965"/>
              </a:cxn>
              <a:cxn ang="0">
                <a:pos x="572" y="932"/>
              </a:cxn>
              <a:cxn ang="0">
                <a:pos x="547" y="903"/>
              </a:cxn>
              <a:cxn ang="0">
                <a:pos x="503" y="889"/>
              </a:cxn>
              <a:cxn ang="0">
                <a:pos x="477" y="879"/>
              </a:cxn>
              <a:cxn ang="0">
                <a:pos x="128" y="0"/>
              </a:cxn>
            </a:cxnLst>
            <a:rect l="0" t="0" r="r" b="b"/>
            <a:pathLst>
              <a:path w="575" h="1285">
                <a:moveTo>
                  <a:pt x="128" y="0"/>
                </a:moveTo>
                <a:lnTo>
                  <a:pt x="114" y="4"/>
                </a:lnTo>
                <a:lnTo>
                  <a:pt x="100" y="8"/>
                </a:lnTo>
                <a:lnTo>
                  <a:pt x="86" y="11"/>
                </a:lnTo>
                <a:lnTo>
                  <a:pt x="71" y="16"/>
                </a:lnTo>
                <a:lnTo>
                  <a:pt x="63" y="20"/>
                </a:lnTo>
                <a:lnTo>
                  <a:pt x="57" y="24"/>
                </a:lnTo>
                <a:lnTo>
                  <a:pt x="52" y="30"/>
                </a:lnTo>
                <a:lnTo>
                  <a:pt x="48" y="35"/>
                </a:lnTo>
                <a:lnTo>
                  <a:pt x="40" y="49"/>
                </a:lnTo>
                <a:lnTo>
                  <a:pt x="34" y="63"/>
                </a:lnTo>
                <a:lnTo>
                  <a:pt x="26" y="77"/>
                </a:lnTo>
                <a:lnTo>
                  <a:pt x="20" y="91"/>
                </a:lnTo>
                <a:lnTo>
                  <a:pt x="18" y="98"/>
                </a:lnTo>
                <a:lnTo>
                  <a:pt x="16" y="104"/>
                </a:lnTo>
                <a:lnTo>
                  <a:pt x="15" y="112"/>
                </a:lnTo>
                <a:lnTo>
                  <a:pt x="15" y="121"/>
                </a:lnTo>
                <a:lnTo>
                  <a:pt x="18" y="136"/>
                </a:lnTo>
                <a:lnTo>
                  <a:pt x="21" y="151"/>
                </a:lnTo>
                <a:lnTo>
                  <a:pt x="26" y="165"/>
                </a:lnTo>
                <a:lnTo>
                  <a:pt x="29" y="179"/>
                </a:lnTo>
                <a:lnTo>
                  <a:pt x="32" y="192"/>
                </a:lnTo>
                <a:lnTo>
                  <a:pt x="34" y="205"/>
                </a:lnTo>
                <a:lnTo>
                  <a:pt x="37" y="219"/>
                </a:lnTo>
                <a:lnTo>
                  <a:pt x="39" y="231"/>
                </a:lnTo>
                <a:lnTo>
                  <a:pt x="44" y="244"/>
                </a:lnTo>
                <a:lnTo>
                  <a:pt x="49" y="258"/>
                </a:lnTo>
                <a:lnTo>
                  <a:pt x="53" y="264"/>
                </a:lnTo>
                <a:lnTo>
                  <a:pt x="56" y="270"/>
                </a:lnTo>
                <a:lnTo>
                  <a:pt x="61" y="275"/>
                </a:lnTo>
                <a:lnTo>
                  <a:pt x="65" y="278"/>
                </a:lnTo>
                <a:lnTo>
                  <a:pt x="75" y="286"/>
                </a:lnTo>
                <a:lnTo>
                  <a:pt x="85" y="294"/>
                </a:lnTo>
                <a:lnTo>
                  <a:pt x="94" y="301"/>
                </a:lnTo>
                <a:lnTo>
                  <a:pt x="101" y="310"/>
                </a:lnTo>
                <a:lnTo>
                  <a:pt x="104" y="315"/>
                </a:lnTo>
                <a:lnTo>
                  <a:pt x="107" y="320"/>
                </a:lnTo>
                <a:lnTo>
                  <a:pt x="108" y="327"/>
                </a:lnTo>
                <a:lnTo>
                  <a:pt x="109" y="333"/>
                </a:lnTo>
                <a:lnTo>
                  <a:pt x="108" y="342"/>
                </a:lnTo>
                <a:lnTo>
                  <a:pt x="107" y="351"/>
                </a:lnTo>
                <a:lnTo>
                  <a:pt x="104" y="359"/>
                </a:lnTo>
                <a:lnTo>
                  <a:pt x="100" y="366"/>
                </a:lnTo>
                <a:lnTo>
                  <a:pt x="93" y="380"/>
                </a:lnTo>
                <a:lnTo>
                  <a:pt x="84" y="396"/>
                </a:lnTo>
                <a:lnTo>
                  <a:pt x="77" y="408"/>
                </a:lnTo>
                <a:lnTo>
                  <a:pt x="72" y="421"/>
                </a:lnTo>
                <a:lnTo>
                  <a:pt x="68" y="432"/>
                </a:lnTo>
                <a:lnTo>
                  <a:pt x="62" y="446"/>
                </a:lnTo>
                <a:lnTo>
                  <a:pt x="49" y="463"/>
                </a:lnTo>
                <a:lnTo>
                  <a:pt x="38" y="478"/>
                </a:lnTo>
                <a:lnTo>
                  <a:pt x="33" y="487"/>
                </a:lnTo>
                <a:lnTo>
                  <a:pt x="28" y="495"/>
                </a:lnTo>
                <a:lnTo>
                  <a:pt x="25" y="504"/>
                </a:lnTo>
                <a:lnTo>
                  <a:pt x="24" y="515"/>
                </a:lnTo>
                <a:lnTo>
                  <a:pt x="29" y="530"/>
                </a:lnTo>
                <a:lnTo>
                  <a:pt x="37" y="546"/>
                </a:lnTo>
                <a:lnTo>
                  <a:pt x="24" y="609"/>
                </a:lnTo>
                <a:lnTo>
                  <a:pt x="24" y="672"/>
                </a:lnTo>
                <a:lnTo>
                  <a:pt x="23" y="688"/>
                </a:lnTo>
                <a:lnTo>
                  <a:pt x="20" y="703"/>
                </a:lnTo>
                <a:lnTo>
                  <a:pt x="18" y="717"/>
                </a:lnTo>
                <a:lnTo>
                  <a:pt x="15" y="734"/>
                </a:lnTo>
                <a:lnTo>
                  <a:pt x="14" y="754"/>
                </a:lnTo>
                <a:lnTo>
                  <a:pt x="14" y="772"/>
                </a:lnTo>
                <a:lnTo>
                  <a:pt x="12" y="790"/>
                </a:lnTo>
                <a:lnTo>
                  <a:pt x="9" y="809"/>
                </a:lnTo>
                <a:lnTo>
                  <a:pt x="5" y="820"/>
                </a:lnTo>
                <a:lnTo>
                  <a:pt x="2" y="831"/>
                </a:lnTo>
                <a:lnTo>
                  <a:pt x="0" y="841"/>
                </a:lnTo>
                <a:lnTo>
                  <a:pt x="0" y="853"/>
                </a:lnTo>
                <a:lnTo>
                  <a:pt x="0" y="870"/>
                </a:lnTo>
                <a:lnTo>
                  <a:pt x="2" y="885"/>
                </a:lnTo>
                <a:lnTo>
                  <a:pt x="5" y="899"/>
                </a:lnTo>
                <a:lnTo>
                  <a:pt x="9" y="913"/>
                </a:lnTo>
                <a:lnTo>
                  <a:pt x="18" y="940"/>
                </a:lnTo>
                <a:lnTo>
                  <a:pt x="24" y="972"/>
                </a:lnTo>
                <a:lnTo>
                  <a:pt x="28" y="999"/>
                </a:lnTo>
                <a:lnTo>
                  <a:pt x="32" y="1023"/>
                </a:lnTo>
                <a:lnTo>
                  <a:pt x="34" y="1034"/>
                </a:lnTo>
                <a:lnTo>
                  <a:pt x="38" y="1047"/>
                </a:lnTo>
                <a:lnTo>
                  <a:pt x="42" y="1058"/>
                </a:lnTo>
                <a:lnTo>
                  <a:pt x="46" y="1072"/>
                </a:lnTo>
                <a:lnTo>
                  <a:pt x="54" y="1091"/>
                </a:lnTo>
                <a:lnTo>
                  <a:pt x="61" y="1109"/>
                </a:lnTo>
                <a:lnTo>
                  <a:pt x="67" y="1127"/>
                </a:lnTo>
                <a:lnTo>
                  <a:pt x="71" y="1147"/>
                </a:lnTo>
                <a:lnTo>
                  <a:pt x="73" y="1166"/>
                </a:lnTo>
                <a:lnTo>
                  <a:pt x="73" y="1184"/>
                </a:lnTo>
                <a:lnTo>
                  <a:pt x="75" y="1203"/>
                </a:lnTo>
                <a:lnTo>
                  <a:pt x="77" y="1222"/>
                </a:lnTo>
                <a:lnTo>
                  <a:pt x="80" y="1231"/>
                </a:lnTo>
                <a:lnTo>
                  <a:pt x="84" y="1240"/>
                </a:lnTo>
                <a:lnTo>
                  <a:pt x="86" y="1248"/>
                </a:lnTo>
                <a:lnTo>
                  <a:pt x="90" y="1255"/>
                </a:lnTo>
                <a:lnTo>
                  <a:pt x="99" y="1269"/>
                </a:lnTo>
                <a:lnTo>
                  <a:pt x="109" y="1285"/>
                </a:lnTo>
                <a:lnTo>
                  <a:pt x="109" y="1285"/>
                </a:lnTo>
                <a:lnTo>
                  <a:pt x="447" y="1147"/>
                </a:lnTo>
                <a:lnTo>
                  <a:pt x="458" y="1127"/>
                </a:lnTo>
                <a:lnTo>
                  <a:pt x="467" y="1108"/>
                </a:lnTo>
                <a:lnTo>
                  <a:pt x="478" y="1091"/>
                </a:lnTo>
                <a:lnTo>
                  <a:pt x="491" y="1072"/>
                </a:lnTo>
                <a:lnTo>
                  <a:pt x="498" y="1063"/>
                </a:lnTo>
                <a:lnTo>
                  <a:pt x="506" y="1054"/>
                </a:lnTo>
                <a:lnTo>
                  <a:pt x="515" y="1048"/>
                </a:lnTo>
                <a:lnTo>
                  <a:pt x="524" y="1041"/>
                </a:lnTo>
                <a:lnTo>
                  <a:pt x="533" y="1034"/>
                </a:lnTo>
                <a:lnTo>
                  <a:pt x="540" y="1027"/>
                </a:lnTo>
                <a:lnTo>
                  <a:pt x="549" y="1019"/>
                </a:lnTo>
                <a:lnTo>
                  <a:pt x="557" y="1010"/>
                </a:lnTo>
                <a:lnTo>
                  <a:pt x="559" y="997"/>
                </a:lnTo>
                <a:lnTo>
                  <a:pt x="563" y="985"/>
                </a:lnTo>
                <a:lnTo>
                  <a:pt x="566" y="965"/>
                </a:lnTo>
                <a:lnTo>
                  <a:pt x="568" y="949"/>
                </a:lnTo>
                <a:lnTo>
                  <a:pt x="572" y="932"/>
                </a:lnTo>
                <a:lnTo>
                  <a:pt x="575" y="913"/>
                </a:lnTo>
                <a:lnTo>
                  <a:pt x="547" y="903"/>
                </a:lnTo>
                <a:lnTo>
                  <a:pt x="517" y="894"/>
                </a:lnTo>
                <a:lnTo>
                  <a:pt x="503" y="889"/>
                </a:lnTo>
                <a:lnTo>
                  <a:pt x="489" y="884"/>
                </a:lnTo>
                <a:lnTo>
                  <a:pt x="477" y="879"/>
                </a:lnTo>
                <a:lnTo>
                  <a:pt x="463" y="871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098" name="Freeform 240"/>
          <p:cNvSpPr>
            <a:spLocks/>
          </p:cNvSpPr>
          <p:nvPr/>
        </p:nvSpPr>
        <p:spPr bwMode="auto">
          <a:xfrm>
            <a:off x="8296275" y="1783137"/>
            <a:ext cx="236538" cy="523875"/>
          </a:xfrm>
          <a:custGeom>
            <a:avLst/>
            <a:gdLst>
              <a:gd name="T0" fmla="*/ 2147483647 w 575"/>
              <a:gd name="T1" fmla="*/ 2147483647 h 1285"/>
              <a:gd name="T2" fmla="*/ 2147483647 w 575"/>
              <a:gd name="T3" fmla="*/ 2147483647 h 1285"/>
              <a:gd name="T4" fmla="*/ 2147483647 w 575"/>
              <a:gd name="T5" fmla="*/ 2147483647 h 1285"/>
              <a:gd name="T6" fmla="*/ 2147483647 w 575"/>
              <a:gd name="T7" fmla="*/ 2147483647 h 1285"/>
              <a:gd name="T8" fmla="*/ 2147483647 w 575"/>
              <a:gd name="T9" fmla="*/ 2147483647 h 1285"/>
              <a:gd name="T10" fmla="*/ 2147483647 w 575"/>
              <a:gd name="T11" fmla="*/ 2147483647 h 1285"/>
              <a:gd name="T12" fmla="*/ 2147483647 w 575"/>
              <a:gd name="T13" fmla="*/ 2147483647 h 1285"/>
              <a:gd name="T14" fmla="*/ 2147483647 w 575"/>
              <a:gd name="T15" fmla="*/ 2147483647 h 1285"/>
              <a:gd name="T16" fmla="*/ 2147483647 w 575"/>
              <a:gd name="T17" fmla="*/ 2147483647 h 1285"/>
              <a:gd name="T18" fmla="*/ 2147483647 w 575"/>
              <a:gd name="T19" fmla="*/ 2147483647 h 1285"/>
              <a:gd name="T20" fmla="*/ 2147483647 w 575"/>
              <a:gd name="T21" fmla="*/ 2147483647 h 1285"/>
              <a:gd name="T22" fmla="*/ 2147483647 w 575"/>
              <a:gd name="T23" fmla="*/ 2147483647 h 1285"/>
              <a:gd name="T24" fmla="*/ 2147483647 w 575"/>
              <a:gd name="T25" fmla="*/ 2147483647 h 1285"/>
              <a:gd name="T26" fmla="*/ 2147483647 w 575"/>
              <a:gd name="T27" fmla="*/ 2147483647 h 1285"/>
              <a:gd name="T28" fmla="*/ 2147483647 w 575"/>
              <a:gd name="T29" fmla="*/ 2147483647 h 1285"/>
              <a:gd name="T30" fmla="*/ 2147483647 w 575"/>
              <a:gd name="T31" fmla="*/ 2147483647 h 1285"/>
              <a:gd name="T32" fmla="*/ 2147483647 w 575"/>
              <a:gd name="T33" fmla="*/ 2147483647 h 1285"/>
              <a:gd name="T34" fmla="*/ 2147483647 w 575"/>
              <a:gd name="T35" fmla="*/ 2147483647 h 1285"/>
              <a:gd name="T36" fmla="*/ 2147483647 w 575"/>
              <a:gd name="T37" fmla="*/ 2147483647 h 1285"/>
              <a:gd name="T38" fmla="*/ 2147483647 w 575"/>
              <a:gd name="T39" fmla="*/ 2147483647 h 1285"/>
              <a:gd name="T40" fmla="*/ 2147483647 w 575"/>
              <a:gd name="T41" fmla="*/ 2147483647 h 1285"/>
              <a:gd name="T42" fmla="*/ 2147483647 w 575"/>
              <a:gd name="T43" fmla="*/ 2147483647 h 1285"/>
              <a:gd name="T44" fmla="*/ 2147483647 w 575"/>
              <a:gd name="T45" fmla="*/ 2147483647 h 1285"/>
              <a:gd name="T46" fmla="*/ 0 w 575"/>
              <a:gd name="T47" fmla="*/ 2147483647 h 1285"/>
              <a:gd name="T48" fmla="*/ 2147483647 w 575"/>
              <a:gd name="T49" fmla="*/ 2147483647 h 1285"/>
              <a:gd name="T50" fmla="*/ 2147483647 w 575"/>
              <a:gd name="T51" fmla="*/ 2147483647 h 1285"/>
              <a:gd name="T52" fmla="*/ 2147483647 w 575"/>
              <a:gd name="T53" fmla="*/ 2147483647 h 1285"/>
              <a:gd name="T54" fmla="*/ 2147483647 w 575"/>
              <a:gd name="T55" fmla="*/ 2147483647 h 1285"/>
              <a:gd name="T56" fmla="*/ 2147483647 w 575"/>
              <a:gd name="T57" fmla="*/ 2147483647 h 1285"/>
              <a:gd name="T58" fmla="*/ 2147483647 w 575"/>
              <a:gd name="T59" fmla="*/ 2147483647 h 1285"/>
              <a:gd name="T60" fmla="*/ 2147483647 w 575"/>
              <a:gd name="T61" fmla="*/ 2147483647 h 1285"/>
              <a:gd name="T62" fmla="*/ 2147483647 w 575"/>
              <a:gd name="T63" fmla="*/ 2147483647 h 1285"/>
              <a:gd name="T64" fmla="*/ 2147483647 w 575"/>
              <a:gd name="T65" fmla="*/ 2147483647 h 1285"/>
              <a:gd name="T66" fmla="*/ 2147483647 w 575"/>
              <a:gd name="T67" fmla="*/ 2147483647 h 1285"/>
              <a:gd name="T68" fmla="*/ 2147483647 w 575"/>
              <a:gd name="T69" fmla="*/ 2147483647 h 1285"/>
              <a:gd name="T70" fmla="*/ 2147483647 w 575"/>
              <a:gd name="T71" fmla="*/ 2147483647 h 1285"/>
              <a:gd name="T72" fmla="*/ 2147483647 w 575"/>
              <a:gd name="T73" fmla="*/ 2147483647 h 1285"/>
              <a:gd name="T74" fmla="*/ 2147483647 w 575"/>
              <a:gd name="T75" fmla="*/ 2147483647 h 1285"/>
              <a:gd name="T76" fmla="*/ 2147483647 w 575"/>
              <a:gd name="T77" fmla="*/ 2147483647 h 1285"/>
              <a:gd name="T78" fmla="*/ 2147483647 w 575"/>
              <a:gd name="T79" fmla="*/ 2147483647 h 1285"/>
              <a:gd name="T80" fmla="*/ 2147483647 w 575"/>
              <a:gd name="T81" fmla="*/ 2147483647 h 1285"/>
              <a:gd name="T82" fmla="*/ 2147483647 w 575"/>
              <a:gd name="T83" fmla="*/ 2147483647 h 12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5"/>
              <a:gd name="T127" fmla="*/ 0 h 1285"/>
              <a:gd name="T128" fmla="*/ 575 w 575"/>
              <a:gd name="T129" fmla="*/ 1285 h 12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5" h="1285">
                <a:moveTo>
                  <a:pt x="128" y="0"/>
                </a:moveTo>
                <a:lnTo>
                  <a:pt x="114" y="4"/>
                </a:lnTo>
                <a:lnTo>
                  <a:pt x="100" y="8"/>
                </a:lnTo>
                <a:lnTo>
                  <a:pt x="86" y="11"/>
                </a:lnTo>
                <a:lnTo>
                  <a:pt x="71" y="16"/>
                </a:lnTo>
                <a:lnTo>
                  <a:pt x="63" y="20"/>
                </a:lnTo>
                <a:lnTo>
                  <a:pt x="57" y="24"/>
                </a:lnTo>
                <a:lnTo>
                  <a:pt x="52" y="30"/>
                </a:lnTo>
                <a:lnTo>
                  <a:pt x="48" y="35"/>
                </a:lnTo>
                <a:lnTo>
                  <a:pt x="40" y="49"/>
                </a:lnTo>
                <a:lnTo>
                  <a:pt x="34" y="63"/>
                </a:lnTo>
                <a:lnTo>
                  <a:pt x="26" y="77"/>
                </a:lnTo>
                <a:lnTo>
                  <a:pt x="20" y="91"/>
                </a:lnTo>
                <a:lnTo>
                  <a:pt x="18" y="98"/>
                </a:lnTo>
                <a:lnTo>
                  <a:pt x="16" y="104"/>
                </a:lnTo>
                <a:lnTo>
                  <a:pt x="15" y="112"/>
                </a:lnTo>
                <a:lnTo>
                  <a:pt x="15" y="121"/>
                </a:lnTo>
                <a:lnTo>
                  <a:pt x="18" y="136"/>
                </a:lnTo>
                <a:lnTo>
                  <a:pt x="21" y="151"/>
                </a:lnTo>
                <a:lnTo>
                  <a:pt x="26" y="165"/>
                </a:lnTo>
                <a:lnTo>
                  <a:pt x="29" y="179"/>
                </a:lnTo>
                <a:lnTo>
                  <a:pt x="32" y="192"/>
                </a:lnTo>
                <a:lnTo>
                  <a:pt x="34" y="205"/>
                </a:lnTo>
                <a:lnTo>
                  <a:pt x="37" y="219"/>
                </a:lnTo>
                <a:lnTo>
                  <a:pt x="39" y="231"/>
                </a:lnTo>
                <a:lnTo>
                  <a:pt x="44" y="244"/>
                </a:lnTo>
                <a:lnTo>
                  <a:pt x="49" y="258"/>
                </a:lnTo>
                <a:lnTo>
                  <a:pt x="53" y="264"/>
                </a:lnTo>
                <a:lnTo>
                  <a:pt x="56" y="270"/>
                </a:lnTo>
                <a:lnTo>
                  <a:pt x="61" y="275"/>
                </a:lnTo>
                <a:lnTo>
                  <a:pt x="65" y="278"/>
                </a:lnTo>
                <a:lnTo>
                  <a:pt x="75" y="286"/>
                </a:lnTo>
                <a:lnTo>
                  <a:pt x="85" y="294"/>
                </a:lnTo>
                <a:lnTo>
                  <a:pt x="94" y="301"/>
                </a:lnTo>
                <a:lnTo>
                  <a:pt x="101" y="310"/>
                </a:lnTo>
                <a:lnTo>
                  <a:pt x="104" y="315"/>
                </a:lnTo>
                <a:lnTo>
                  <a:pt x="107" y="320"/>
                </a:lnTo>
                <a:lnTo>
                  <a:pt x="108" y="327"/>
                </a:lnTo>
                <a:lnTo>
                  <a:pt x="109" y="333"/>
                </a:lnTo>
                <a:lnTo>
                  <a:pt x="108" y="342"/>
                </a:lnTo>
                <a:lnTo>
                  <a:pt x="107" y="351"/>
                </a:lnTo>
                <a:lnTo>
                  <a:pt x="104" y="359"/>
                </a:lnTo>
                <a:lnTo>
                  <a:pt x="100" y="366"/>
                </a:lnTo>
                <a:lnTo>
                  <a:pt x="93" y="380"/>
                </a:lnTo>
                <a:lnTo>
                  <a:pt x="84" y="396"/>
                </a:lnTo>
                <a:lnTo>
                  <a:pt x="77" y="408"/>
                </a:lnTo>
                <a:lnTo>
                  <a:pt x="72" y="421"/>
                </a:lnTo>
                <a:lnTo>
                  <a:pt x="68" y="432"/>
                </a:lnTo>
                <a:lnTo>
                  <a:pt x="62" y="446"/>
                </a:lnTo>
                <a:lnTo>
                  <a:pt x="49" y="463"/>
                </a:lnTo>
                <a:lnTo>
                  <a:pt x="38" y="478"/>
                </a:lnTo>
                <a:lnTo>
                  <a:pt x="33" y="487"/>
                </a:lnTo>
                <a:lnTo>
                  <a:pt x="28" y="495"/>
                </a:lnTo>
                <a:lnTo>
                  <a:pt x="25" y="504"/>
                </a:lnTo>
                <a:lnTo>
                  <a:pt x="24" y="515"/>
                </a:lnTo>
                <a:lnTo>
                  <a:pt x="29" y="530"/>
                </a:lnTo>
                <a:lnTo>
                  <a:pt x="37" y="546"/>
                </a:lnTo>
                <a:lnTo>
                  <a:pt x="24" y="609"/>
                </a:lnTo>
                <a:lnTo>
                  <a:pt x="24" y="672"/>
                </a:lnTo>
                <a:lnTo>
                  <a:pt x="23" y="688"/>
                </a:lnTo>
                <a:lnTo>
                  <a:pt x="20" y="703"/>
                </a:lnTo>
                <a:lnTo>
                  <a:pt x="18" y="717"/>
                </a:lnTo>
                <a:lnTo>
                  <a:pt x="15" y="734"/>
                </a:lnTo>
                <a:lnTo>
                  <a:pt x="14" y="754"/>
                </a:lnTo>
                <a:lnTo>
                  <a:pt x="14" y="772"/>
                </a:lnTo>
                <a:lnTo>
                  <a:pt x="12" y="790"/>
                </a:lnTo>
                <a:lnTo>
                  <a:pt x="9" y="809"/>
                </a:lnTo>
                <a:lnTo>
                  <a:pt x="5" y="820"/>
                </a:lnTo>
                <a:lnTo>
                  <a:pt x="2" y="831"/>
                </a:lnTo>
                <a:lnTo>
                  <a:pt x="0" y="841"/>
                </a:lnTo>
                <a:lnTo>
                  <a:pt x="0" y="853"/>
                </a:lnTo>
                <a:lnTo>
                  <a:pt x="0" y="870"/>
                </a:lnTo>
                <a:lnTo>
                  <a:pt x="2" y="885"/>
                </a:lnTo>
                <a:lnTo>
                  <a:pt x="5" y="899"/>
                </a:lnTo>
                <a:lnTo>
                  <a:pt x="9" y="913"/>
                </a:lnTo>
                <a:lnTo>
                  <a:pt x="18" y="940"/>
                </a:lnTo>
                <a:lnTo>
                  <a:pt x="24" y="972"/>
                </a:lnTo>
                <a:lnTo>
                  <a:pt x="28" y="999"/>
                </a:lnTo>
                <a:lnTo>
                  <a:pt x="32" y="1023"/>
                </a:lnTo>
                <a:lnTo>
                  <a:pt x="34" y="1034"/>
                </a:lnTo>
                <a:lnTo>
                  <a:pt x="38" y="1047"/>
                </a:lnTo>
                <a:lnTo>
                  <a:pt x="42" y="1058"/>
                </a:lnTo>
                <a:lnTo>
                  <a:pt x="46" y="1072"/>
                </a:lnTo>
                <a:lnTo>
                  <a:pt x="54" y="1091"/>
                </a:lnTo>
                <a:lnTo>
                  <a:pt x="61" y="1109"/>
                </a:lnTo>
                <a:lnTo>
                  <a:pt x="67" y="1127"/>
                </a:lnTo>
                <a:lnTo>
                  <a:pt x="71" y="1147"/>
                </a:lnTo>
                <a:lnTo>
                  <a:pt x="73" y="1166"/>
                </a:lnTo>
                <a:lnTo>
                  <a:pt x="73" y="1184"/>
                </a:lnTo>
                <a:lnTo>
                  <a:pt x="75" y="1203"/>
                </a:lnTo>
                <a:lnTo>
                  <a:pt x="77" y="1222"/>
                </a:lnTo>
                <a:lnTo>
                  <a:pt x="80" y="1231"/>
                </a:lnTo>
                <a:lnTo>
                  <a:pt x="84" y="1240"/>
                </a:lnTo>
                <a:lnTo>
                  <a:pt x="86" y="1248"/>
                </a:lnTo>
                <a:lnTo>
                  <a:pt x="90" y="1255"/>
                </a:lnTo>
                <a:lnTo>
                  <a:pt x="99" y="1269"/>
                </a:lnTo>
                <a:lnTo>
                  <a:pt x="109" y="1285"/>
                </a:lnTo>
                <a:lnTo>
                  <a:pt x="447" y="1147"/>
                </a:lnTo>
                <a:lnTo>
                  <a:pt x="458" y="1127"/>
                </a:lnTo>
                <a:lnTo>
                  <a:pt x="467" y="1108"/>
                </a:lnTo>
                <a:lnTo>
                  <a:pt x="478" y="1091"/>
                </a:lnTo>
                <a:lnTo>
                  <a:pt x="491" y="1072"/>
                </a:lnTo>
                <a:lnTo>
                  <a:pt x="498" y="1063"/>
                </a:lnTo>
                <a:lnTo>
                  <a:pt x="506" y="1054"/>
                </a:lnTo>
                <a:lnTo>
                  <a:pt x="515" y="1048"/>
                </a:lnTo>
                <a:lnTo>
                  <a:pt x="524" y="1041"/>
                </a:lnTo>
                <a:lnTo>
                  <a:pt x="533" y="1034"/>
                </a:lnTo>
                <a:lnTo>
                  <a:pt x="540" y="1027"/>
                </a:lnTo>
                <a:lnTo>
                  <a:pt x="549" y="1019"/>
                </a:lnTo>
                <a:lnTo>
                  <a:pt x="557" y="1010"/>
                </a:lnTo>
                <a:lnTo>
                  <a:pt x="559" y="997"/>
                </a:lnTo>
                <a:lnTo>
                  <a:pt x="563" y="985"/>
                </a:lnTo>
                <a:lnTo>
                  <a:pt x="566" y="965"/>
                </a:lnTo>
                <a:lnTo>
                  <a:pt x="568" y="949"/>
                </a:lnTo>
                <a:lnTo>
                  <a:pt x="572" y="932"/>
                </a:lnTo>
                <a:lnTo>
                  <a:pt x="575" y="913"/>
                </a:lnTo>
                <a:lnTo>
                  <a:pt x="547" y="903"/>
                </a:lnTo>
                <a:lnTo>
                  <a:pt x="517" y="894"/>
                </a:lnTo>
                <a:lnTo>
                  <a:pt x="503" y="889"/>
                </a:lnTo>
                <a:lnTo>
                  <a:pt x="489" y="884"/>
                </a:lnTo>
                <a:lnTo>
                  <a:pt x="477" y="879"/>
                </a:lnTo>
                <a:lnTo>
                  <a:pt x="463" y="871"/>
                </a:lnTo>
                <a:lnTo>
                  <a:pt x="1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33" name="Freeform 241"/>
          <p:cNvSpPr>
            <a:spLocks/>
          </p:cNvSpPr>
          <p:nvPr/>
        </p:nvSpPr>
        <p:spPr bwMode="auto">
          <a:xfrm>
            <a:off x="8080375" y="1846637"/>
            <a:ext cx="261938" cy="493712"/>
          </a:xfrm>
          <a:custGeom>
            <a:avLst/>
            <a:gdLst/>
            <a:ahLst/>
            <a:cxnLst>
              <a:cxn ang="0">
                <a:pos x="1" y="228"/>
              </a:cxn>
              <a:cxn ang="0">
                <a:pos x="6" y="265"/>
              </a:cxn>
              <a:cxn ang="0">
                <a:pos x="23" y="330"/>
              </a:cxn>
              <a:cxn ang="0">
                <a:pos x="29" y="377"/>
              </a:cxn>
              <a:cxn ang="0">
                <a:pos x="47" y="405"/>
              </a:cxn>
              <a:cxn ang="0">
                <a:pos x="72" y="446"/>
              </a:cxn>
              <a:cxn ang="0">
                <a:pos x="91" y="489"/>
              </a:cxn>
              <a:cxn ang="0">
                <a:pos x="104" y="540"/>
              </a:cxn>
              <a:cxn ang="0">
                <a:pos x="122" y="602"/>
              </a:cxn>
              <a:cxn ang="0">
                <a:pos x="145" y="658"/>
              </a:cxn>
              <a:cxn ang="0">
                <a:pos x="163" y="723"/>
              </a:cxn>
              <a:cxn ang="0">
                <a:pos x="189" y="778"/>
              </a:cxn>
              <a:cxn ang="0">
                <a:pos x="211" y="811"/>
              </a:cxn>
              <a:cxn ang="0">
                <a:pos x="238" y="835"/>
              </a:cxn>
              <a:cxn ang="0">
                <a:pos x="352" y="1159"/>
              </a:cxn>
              <a:cxn ang="0">
                <a:pos x="360" y="1200"/>
              </a:cxn>
              <a:cxn ang="0">
                <a:pos x="637" y="1134"/>
              </a:cxn>
              <a:cxn ang="0">
                <a:pos x="614" y="1097"/>
              </a:cxn>
              <a:cxn ang="0">
                <a:pos x="605" y="1071"/>
              </a:cxn>
              <a:cxn ang="0">
                <a:pos x="601" y="1015"/>
              </a:cxn>
              <a:cxn ang="0">
                <a:pos x="589" y="958"/>
              </a:cxn>
              <a:cxn ang="0">
                <a:pos x="570" y="907"/>
              </a:cxn>
              <a:cxn ang="0">
                <a:pos x="560" y="872"/>
              </a:cxn>
              <a:cxn ang="0">
                <a:pos x="546" y="789"/>
              </a:cxn>
              <a:cxn ang="0">
                <a:pos x="530" y="734"/>
              </a:cxn>
              <a:cxn ang="0">
                <a:pos x="528" y="690"/>
              </a:cxn>
              <a:cxn ang="0">
                <a:pos x="537" y="658"/>
              </a:cxn>
              <a:cxn ang="0">
                <a:pos x="542" y="603"/>
              </a:cxn>
              <a:cxn ang="0">
                <a:pos x="548" y="552"/>
              </a:cxn>
              <a:cxn ang="0">
                <a:pos x="552" y="458"/>
              </a:cxn>
              <a:cxn ang="0">
                <a:pos x="552" y="364"/>
              </a:cxn>
              <a:cxn ang="0">
                <a:pos x="561" y="336"/>
              </a:cxn>
              <a:cxn ang="0">
                <a:pos x="590" y="295"/>
              </a:cxn>
              <a:cxn ang="0">
                <a:pos x="605" y="257"/>
              </a:cxn>
              <a:cxn ang="0">
                <a:pos x="628" y="215"/>
              </a:cxn>
              <a:cxn ang="0">
                <a:pos x="636" y="191"/>
              </a:cxn>
              <a:cxn ang="0">
                <a:pos x="635" y="169"/>
              </a:cxn>
              <a:cxn ang="0">
                <a:pos x="622" y="150"/>
              </a:cxn>
              <a:cxn ang="0">
                <a:pos x="593" y="127"/>
              </a:cxn>
              <a:cxn ang="0">
                <a:pos x="581" y="113"/>
              </a:cxn>
              <a:cxn ang="0">
                <a:pos x="567" y="80"/>
              </a:cxn>
              <a:cxn ang="0">
                <a:pos x="560" y="41"/>
              </a:cxn>
              <a:cxn ang="0">
                <a:pos x="549" y="0"/>
              </a:cxn>
            </a:cxnLst>
            <a:rect l="0" t="0" r="r" b="b"/>
            <a:pathLst>
              <a:path w="637" h="1215">
                <a:moveTo>
                  <a:pt x="549" y="0"/>
                </a:moveTo>
                <a:lnTo>
                  <a:pt x="0" y="214"/>
                </a:lnTo>
                <a:lnTo>
                  <a:pt x="1" y="228"/>
                </a:lnTo>
                <a:lnTo>
                  <a:pt x="2" y="241"/>
                </a:lnTo>
                <a:lnTo>
                  <a:pt x="4" y="253"/>
                </a:lnTo>
                <a:lnTo>
                  <a:pt x="6" y="265"/>
                </a:lnTo>
                <a:lnTo>
                  <a:pt x="13" y="288"/>
                </a:lnTo>
                <a:lnTo>
                  <a:pt x="20" y="313"/>
                </a:lnTo>
                <a:lnTo>
                  <a:pt x="23" y="330"/>
                </a:lnTo>
                <a:lnTo>
                  <a:pt x="24" y="345"/>
                </a:lnTo>
                <a:lnTo>
                  <a:pt x="27" y="360"/>
                </a:lnTo>
                <a:lnTo>
                  <a:pt x="29" y="377"/>
                </a:lnTo>
                <a:lnTo>
                  <a:pt x="34" y="387"/>
                </a:lnTo>
                <a:lnTo>
                  <a:pt x="41" y="396"/>
                </a:lnTo>
                <a:lnTo>
                  <a:pt x="47" y="405"/>
                </a:lnTo>
                <a:lnTo>
                  <a:pt x="55" y="414"/>
                </a:lnTo>
                <a:lnTo>
                  <a:pt x="63" y="430"/>
                </a:lnTo>
                <a:lnTo>
                  <a:pt x="72" y="446"/>
                </a:lnTo>
                <a:lnTo>
                  <a:pt x="80" y="460"/>
                </a:lnTo>
                <a:lnTo>
                  <a:pt x="86" y="474"/>
                </a:lnTo>
                <a:lnTo>
                  <a:pt x="91" y="489"/>
                </a:lnTo>
                <a:lnTo>
                  <a:pt x="97" y="504"/>
                </a:lnTo>
                <a:lnTo>
                  <a:pt x="100" y="521"/>
                </a:lnTo>
                <a:lnTo>
                  <a:pt x="104" y="540"/>
                </a:lnTo>
                <a:lnTo>
                  <a:pt x="109" y="563"/>
                </a:lnTo>
                <a:lnTo>
                  <a:pt x="116" y="583"/>
                </a:lnTo>
                <a:lnTo>
                  <a:pt x="122" y="602"/>
                </a:lnTo>
                <a:lnTo>
                  <a:pt x="130" y="621"/>
                </a:lnTo>
                <a:lnTo>
                  <a:pt x="138" y="639"/>
                </a:lnTo>
                <a:lnTo>
                  <a:pt x="145" y="658"/>
                </a:lnTo>
                <a:lnTo>
                  <a:pt x="152" y="680"/>
                </a:lnTo>
                <a:lnTo>
                  <a:pt x="158" y="702"/>
                </a:lnTo>
                <a:lnTo>
                  <a:pt x="163" y="723"/>
                </a:lnTo>
                <a:lnTo>
                  <a:pt x="170" y="741"/>
                </a:lnTo>
                <a:lnTo>
                  <a:pt x="178" y="758"/>
                </a:lnTo>
                <a:lnTo>
                  <a:pt x="189" y="778"/>
                </a:lnTo>
                <a:lnTo>
                  <a:pt x="196" y="789"/>
                </a:lnTo>
                <a:lnTo>
                  <a:pt x="203" y="800"/>
                </a:lnTo>
                <a:lnTo>
                  <a:pt x="211" y="811"/>
                </a:lnTo>
                <a:lnTo>
                  <a:pt x="219" y="820"/>
                </a:lnTo>
                <a:lnTo>
                  <a:pt x="228" y="827"/>
                </a:lnTo>
                <a:lnTo>
                  <a:pt x="238" y="835"/>
                </a:lnTo>
                <a:lnTo>
                  <a:pt x="249" y="842"/>
                </a:lnTo>
                <a:lnTo>
                  <a:pt x="261" y="849"/>
                </a:lnTo>
                <a:lnTo>
                  <a:pt x="352" y="1159"/>
                </a:lnTo>
                <a:lnTo>
                  <a:pt x="355" y="1174"/>
                </a:lnTo>
                <a:lnTo>
                  <a:pt x="357" y="1187"/>
                </a:lnTo>
                <a:lnTo>
                  <a:pt x="360" y="1200"/>
                </a:lnTo>
                <a:lnTo>
                  <a:pt x="361" y="1215"/>
                </a:lnTo>
                <a:lnTo>
                  <a:pt x="637" y="1134"/>
                </a:lnTo>
                <a:lnTo>
                  <a:pt x="637" y="1134"/>
                </a:lnTo>
                <a:lnTo>
                  <a:pt x="627" y="1118"/>
                </a:lnTo>
                <a:lnTo>
                  <a:pt x="618" y="1104"/>
                </a:lnTo>
                <a:lnTo>
                  <a:pt x="614" y="1097"/>
                </a:lnTo>
                <a:lnTo>
                  <a:pt x="612" y="1089"/>
                </a:lnTo>
                <a:lnTo>
                  <a:pt x="608" y="1080"/>
                </a:lnTo>
                <a:lnTo>
                  <a:pt x="605" y="1071"/>
                </a:lnTo>
                <a:lnTo>
                  <a:pt x="603" y="1052"/>
                </a:lnTo>
                <a:lnTo>
                  <a:pt x="601" y="1033"/>
                </a:lnTo>
                <a:lnTo>
                  <a:pt x="601" y="1015"/>
                </a:lnTo>
                <a:lnTo>
                  <a:pt x="599" y="996"/>
                </a:lnTo>
                <a:lnTo>
                  <a:pt x="595" y="976"/>
                </a:lnTo>
                <a:lnTo>
                  <a:pt x="589" y="958"/>
                </a:lnTo>
                <a:lnTo>
                  <a:pt x="582" y="940"/>
                </a:lnTo>
                <a:lnTo>
                  <a:pt x="574" y="921"/>
                </a:lnTo>
                <a:lnTo>
                  <a:pt x="570" y="907"/>
                </a:lnTo>
                <a:lnTo>
                  <a:pt x="566" y="896"/>
                </a:lnTo>
                <a:lnTo>
                  <a:pt x="562" y="883"/>
                </a:lnTo>
                <a:lnTo>
                  <a:pt x="560" y="872"/>
                </a:lnTo>
                <a:lnTo>
                  <a:pt x="556" y="848"/>
                </a:lnTo>
                <a:lnTo>
                  <a:pt x="552" y="821"/>
                </a:lnTo>
                <a:lnTo>
                  <a:pt x="546" y="789"/>
                </a:lnTo>
                <a:lnTo>
                  <a:pt x="537" y="762"/>
                </a:lnTo>
                <a:lnTo>
                  <a:pt x="533" y="748"/>
                </a:lnTo>
                <a:lnTo>
                  <a:pt x="530" y="734"/>
                </a:lnTo>
                <a:lnTo>
                  <a:pt x="528" y="719"/>
                </a:lnTo>
                <a:lnTo>
                  <a:pt x="528" y="702"/>
                </a:lnTo>
                <a:lnTo>
                  <a:pt x="528" y="690"/>
                </a:lnTo>
                <a:lnTo>
                  <a:pt x="530" y="680"/>
                </a:lnTo>
                <a:lnTo>
                  <a:pt x="533" y="669"/>
                </a:lnTo>
                <a:lnTo>
                  <a:pt x="537" y="658"/>
                </a:lnTo>
                <a:lnTo>
                  <a:pt x="540" y="639"/>
                </a:lnTo>
                <a:lnTo>
                  <a:pt x="542" y="621"/>
                </a:lnTo>
                <a:lnTo>
                  <a:pt x="542" y="603"/>
                </a:lnTo>
                <a:lnTo>
                  <a:pt x="543" y="583"/>
                </a:lnTo>
                <a:lnTo>
                  <a:pt x="546" y="566"/>
                </a:lnTo>
                <a:lnTo>
                  <a:pt x="548" y="552"/>
                </a:lnTo>
                <a:lnTo>
                  <a:pt x="551" y="537"/>
                </a:lnTo>
                <a:lnTo>
                  <a:pt x="552" y="521"/>
                </a:lnTo>
                <a:lnTo>
                  <a:pt x="552" y="458"/>
                </a:lnTo>
                <a:lnTo>
                  <a:pt x="565" y="395"/>
                </a:lnTo>
                <a:lnTo>
                  <a:pt x="557" y="379"/>
                </a:lnTo>
                <a:lnTo>
                  <a:pt x="552" y="364"/>
                </a:lnTo>
                <a:lnTo>
                  <a:pt x="553" y="353"/>
                </a:lnTo>
                <a:lnTo>
                  <a:pt x="556" y="344"/>
                </a:lnTo>
                <a:lnTo>
                  <a:pt x="561" y="336"/>
                </a:lnTo>
                <a:lnTo>
                  <a:pt x="566" y="327"/>
                </a:lnTo>
                <a:lnTo>
                  <a:pt x="577" y="312"/>
                </a:lnTo>
                <a:lnTo>
                  <a:pt x="590" y="295"/>
                </a:lnTo>
                <a:lnTo>
                  <a:pt x="596" y="281"/>
                </a:lnTo>
                <a:lnTo>
                  <a:pt x="600" y="270"/>
                </a:lnTo>
                <a:lnTo>
                  <a:pt x="605" y="257"/>
                </a:lnTo>
                <a:lnTo>
                  <a:pt x="612" y="245"/>
                </a:lnTo>
                <a:lnTo>
                  <a:pt x="621" y="229"/>
                </a:lnTo>
                <a:lnTo>
                  <a:pt x="628" y="215"/>
                </a:lnTo>
                <a:lnTo>
                  <a:pt x="632" y="208"/>
                </a:lnTo>
                <a:lnTo>
                  <a:pt x="635" y="200"/>
                </a:lnTo>
                <a:lnTo>
                  <a:pt x="636" y="191"/>
                </a:lnTo>
                <a:lnTo>
                  <a:pt x="637" y="182"/>
                </a:lnTo>
                <a:lnTo>
                  <a:pt x="636" y="176"/>
                </a:lnTo>
                <a:lnTo>
                  <a:pt x="635" y="169"/>
                </a:lnTo>
                <a:lnTo>
                  <a:pt x="632" y="164"/>
                </a:lnTo>
                <a:lnTo>
                  <a:pt x="629" y="159"/>
                </a:lnTo>
                <a:lnTo>
                  <a:pt x="622" y="150"/>
                </a:lnTo>
                <a:lnTo>
                  <a:pt x="613" y="143"/>
                </a:lnTo>
                <a:lnTo>
                  <a:pt x="603" y="135"/>
                </a:lnTo>
                <a:lnTo>
                  <a:pt x="593" y="127"/>
                </a:lnTo>
                <a:lnTo>
                  <a:pt x="589" y="124"/>
                </a:lnTo>
                <a:lnTo>
                  <a:pt x="584" y="119"/>
                </a:lnTo>
                <a:lnTo>
                  <a:pt x="581" y="113"/>
                </a:lnTo>
                <a:lnTo>
                  <a:pt x="577" y="107"/>
                </a:lnTo>
                <a:lnTo>
                  <a:pt x="572" y="93"/>
                </a:lnTo>
                <a:lnTo>
                  <a:pt x="567" y="80"/>
                </a:lnTo>
                <a:lnTo>
                  <a:pt x="565" y="68"/>
                </a:lnTo>
                <a:lnTo>
                  <a:pt x="562" y="54"/>
                </a:lnTo>
                <a:lnTo>
                  <a:pt x="560" y="41"/>
                </a:lnTo>
                <a:lnTo>
                  <a:pt x="557" y="28"/>
                </a:lnTo>
                <a:lnTo>
                  <a:pt x="554" y="14"/>
                </a:lnTo>
                <a:lnTo>
                  <a:pt x="54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00" name="Freeform 242"/>
          <p:cNvSpPr>
            <a:spLocks/>
          </p:cNvSpPr>
          <p:nvPr/>
        </p:nvSpPr>
        <p:spPr bwMode="auto">
          <a:xfrm>
            <a:off x="8080375" y="1846637"/>
            <a:ext cx="261938" cy="493712"/>
          </a:xfrm>
          <a:custGeom>
            <a:avLst/>
            <a:gdLst>
              <a:gd name="T0" fmla="*/ 0 w 637"/>
              <a:gd name="T1" fmla="*/ 2147483647 h 1215"/>
              <a:gd name="T2" fmla="*/ 2147483647 w 637"/>
              <a:gd name="T3" fmla="*/ 2147483647 h 1215"/>
              <a:gd name="T4" fmla="*/ 2147483647 w 637"/>
              <a:gd name="T5" fmla="*/ 2147483647 h 1215"/>
              <a:gd name="T6" fmla="*/ 2147483647 w 637"/>
              <a:gd name="T7" fmla="*/ 2147483647 h 1215"/>
              <a:gd name="T8" fmla="*/ 2147483647 w 637"/>
              <a:gd name="T9" fmla="*/ 2147483647 h 1215"/>
              <a:gd name="T10" fmla="*/ 2147483647 w 637"/>
              <a:gd name="T11" fmla="*/ 2147483647 h 1215"/>
              <a:gd name="T12" fmla="*/ 2147483647 w 637"/>
              <a:gd name="T13" fmla="*/ 2147483647 h 1215"/>
              <a:gd name="T14" fmla="*/ 2147483647 w 637"/>
              <a:gd name="T15" fmla="*/ 2147483647 h 1215"/>
              <a:gd name="T16" fmla="*/ 2147483647 w 637"/>
              <a:gd name="T17" fmla="*/ 2147483647 h 1215"/>
              <a:gd name="T18" fmla="*/ 2147483647 w 637"/>
              <a:gd name="T19" fmla="*/ 2147483647 h 1215"/>
              <a:gd name="T20" fmla="*/ 2147483647 w 637"/>
              <a:gd name="T21" fmla="*/ 2147483647 h 1215"/>
              <a:gd name="T22" fmla="*/ 2147483647 w 637"/>
              <a:gd name="T23" fmla="*/ 2147483647 h 1215"/>
              <a:gd name="T24" fmla="*/ 2147483647 w 637"/>
              <a:gd name="T25" fmla="*/ 2147483647 h 1215"/>
              <a:gd name="T26" fmla="*/ 2147483647 w 637"/>
              <a:gd name="T27" fmla="*/ 2147483647 h 1215"/>
              <a:gd name="T28" fmla="*/ 2147483647 w 637"/>
              <a:gd name="T29" fmla="*/ 2147483647 h 1215"/>
              <a:gd name="T30" fmla="*/ 2147483647 w 637"/>
              <a:gd name="T31" fmla="*/ 2147483647 h 1215"/>
              <a:gd name="T32" fmla="*/ 2147483647 w 637"/>
              <a:gd name="T33" fmla="*/ 2147483647 h 1215"/>
              <a:gd name="T34" fmla="*/ 2147483647 w 637"/>
              <a:gd name="T35" fmla="*/ 2147483647 h 1215"/>
              <a:gd name="T36" fmla="*/ 2147483647 w 637"/>
              <a:gd name="T37" fmla="*/ 2147483647 h 1215"/>
              <a:gd name="T38" fmla="*/ 2147483647 w 637"/>
              <a:gd name="T39" fmla="*/ 2147483647 h 1215"/>
              <a:gd name="T40" fmla="*/ 2147483647 w 637"/>
              <a:gd name="T41" fmla="*/ 2147483647 h 1215"/>
              <a:gd name="T42" fmla="*/ 2147483647 w 637"/>
              <a:gd name="T43" fmla="*/ 2147483647 h 1215"/>
              <a:gd name="T44" fmla="*/ 2147483647 w 637"/>
              <a:gd name="T45" fmla="*/ 2147483647 h 1215"/>
              <a:gd name="T46" fmla="*/ 2147483647 w 637"/>
              <a:gd name="T47" fmla="*/ 2147483647 h 1215"/>
              <a:gd name="T48" fmla="*/ 2147483647 w 637"/>
              <a:gd name="T49" fmla="*/ 2147483647 h 1215"/>
              <a:gd name="T50" fmla="*/ 2147483647 w 637"/>
              <a:gd name="T51" fmla="*/ 2147483647 h 1215"/>
              <a:gd name="T52" fmla="*/ 2147483647 w 637"/>
              <a:gd name="T53" fmla="*/ 2147483647 h 1215"/>
              <a:gd name="T54" fmla="*/ 2147483647 w 637"/>
              <a:gd name="T55" fmla="*/ 2147483647 h 1215"/>
              <a:gd name="T56" fmla="*/ 2147483647 w 637"/>
              <a:gd name="T57" fmla="*/ 2147483647 h 1215"/>
              <a:gd name="T58" fmla="*/ 2147483647 w 637"/>
              <a:gd name="T59" fmla="*/ 2147483647 h 1215"/>
              <a:gd name="T60" fmla="*/ 2147483647 w 637"/>
              <a:gd name="T61" fmla="*/ 2147483647 h 1215"/>
              <a:gd name="T62" fmla="*/ 2147483647 w 637"/>
              <a:gd name="T63" fmla="*/ 2147483647 h 1215"/>
              <a:gd name="T64" fmla="*/ 2147483647 w 637"/>
              <a:gd name="T65" fmla="*/ 2147483647 h 1215"/>
              <a:gd name="T66" fmla="*/ 2147483647 w 637"/>
              <a:gd name="T67" fmla="*/ 2147483647 h 1215"/>
              <a:gd name="T68" fmla="*/ 2147483647 w 637"/>
              <a:gd name="T69" fmla="*/ 2147483647 h 1215"/>
              <a:gd name="T70" fmla="*/ 2147483647 w 637"/>
              <a:gd name="T71" fmla="*/ 2147483647 h 1215"/>
              <a:gd name="T72" fmla="*/ 2147483647 w 637"/>
              <a:gd name="T73" fmla="*/ 2147483647 h 1215"/>
              <a:gd name="T74" fmla="*/ 2147483647 w 637"/>
              <a:gd name="T75" fmla="*/ 2147483647 h 1215"/>
              <a:gd name="T76" fmla="*/ 2147483647 w 637"/>
              <a:gd name="T77" fmla="*/ 2147483647 h 1215"/>
              <a:gd name="T78" fmla="*/ 2147483647 w 637"/>
              <a:gd name="T79" fmla="*/ 2147483647 h 1215"/>
              <a:gd name="T80" fmla="*/ 2147483647 w 637"/>
              <a:gd name="T81" fmla="*/ 2147483647 h 1215"/>
              <a:gd name="T82" fmla="*/ 2147483647 w 637"/>
              <a:gd name="T83" fmla="*/ 2147483647 h 1215"/>
              <a:gd name="T84" fmla="*/ 2147483647 w 637"/>
              <a:gd name="T85" fmla="*/ 2147483647 h 1215"/>
              <a:gd name="T86" fmla="*/ 2147483647 w 637"/>
              <a:gd name="T87" fmla="*/ 0 h 12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37"/>
              <a:gd name="T133" fmla="*/ 0 h 1215"/>
              <a:gd name="T134" fmla="*/ 637 w 637"/>
              <a:gd name="T135" fmla="*/ 1215 h 121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37" h="1215">
                <a:moveTo>
                  <a:pt x="549" y="0"/>
                </a:moveTo>
                <a:lnTo>
                  <a:pt x="0" y="214"/>
                </a:lnTo>
                <a:lnTo>
                  <a:pt x="1" y="228"/>
                </a:lnTo>
                <a:lnTo>
                  <a:pt x="2" y="241"/>
                </a:lnTo>
                <a:lnTo>
                  <a:pt x="4" y="253"/>
                </a:lnTo>
                <a:lnTo>
                  <a:pt x="6" y="265"/>
                </a:lnTo>
                <a:lnTo>
                  <a:pt x="13" y="288"/>
                </a:lnTo>
                <a:lnTo>
                  <a:pt x="20" y="313"/>
                </a:lnTo>
                <a:lnTo>
                  <a:pt x="23" y="330"/>
                </a:lnTo>
                <a:lnTo>
                  <a:pt x="24" y="345"/>
                </a:lnTo>
                <a:lnTo>
                  <a:pt x="27" y="360"/>
                </a:lnTo>
                <a:lnTo>
                  <a:pt x="29" y="377"/>
                </a:lnTo>
                <a:lnTo>
                  <a:pt x="34" y="387"/>
                </a:lnTo>
                <a:lnTo>
                  <a:pt x="41" y="396"/>
                </a:lnTo>
                <a:lnTo>
                  <a:pt x="47" y="405"/>
                </a:lnTo>
                <a:lnTo>
                  <a:pt x="55" y="414"/>
                </a:lnTo>
                <a:lnTo>
                  <a:pt x="63" y="430"/>
                </a:lnTo>
                <a:lnTo>
                  <a:pt x="72" y="446"/>
                </a:lnTo>
                <a:lnTo>
                  <a:pt x="80" y="460"/>
                </a:lnTo>
                <a:lnTo>
                  <a:pt x="86" y="474"/>
                </a:lnTo>
                <a:lnTo>
                  <a:pt x="91" y="489"/>
                </a:lnTo>
                <a:lnTo>
                  <a:pt x="97" y="504"/>
                </a:lnTo>
                <a:lnTo>
                  <a:pt x="100" y="521"/>
                </a:lnTo>
                <a:lnTo>
                  <a:pt x="104" y="540"/>
                </a:lnTo>
                <a:lnTo>
                  <a:pt x="109" y="563"/>
                </a:lnTo>
                <a:lnTo>
                  <a:pt x="116" y="583"/>
                </a:lnTo>
                <a:lnTo>
                  <a:pt x="122" y="602"/>
                </a:lnTo>
                <a:lnTo>
                  <a:pt x="130" y="621"/>
                </a:lnTo>
                <a:lnTo>
                  <a:pt x="138" y="639"/>
                </a:lnTo>
                <a:lnTo>
                  <a:pt x="145" y="658"/>
                </a:lnTo>
                <a:lnTo>
                  <a:pt x="152" y="680"/>
                </a:lnTo>
                <a:lnTo>
                  <a:pt x="158" y="702"/>
                </a:lnTo>
                <a:lnTo>
                  <a:pt x="163" y="723"/>
                </a:lnTo>
                <a:lnTo>
                  <a:pt x="170" y="741"/>
                </a:lnTo>
                <a:lnTo>
                  <a:pt x="178" y="758"/>
                </a:lnTo>
                <a:lnTo>
                  <a:pt x="189" y="778"/>
                </a:lnTo>
                <a:lnTo>
                  <a:pt x="196" y="789"/>
                </a:lnTo>
                <a:lnTo>
                  <a:pt x="203" y="800"/>
                </a:lnTo>
                <a:lnTo>
                  <a:pt x="211" y="811"/>
                </a:lnTo>
                <a:lnTo>
                  <a:pt x="219" y="820"/>
                </a:lnTo>
                <a:lnTo>
                  <a:pt x="228" y="827"/>
                </a:lnTo>
                <a:lnTo>
                  <a:pt x="238" y="835"/>
                </a:lnTo>
                <a:lnTo>
                  <a:pt x="249" y="842"/>
                </a:lnTo>
                <a:lnTo>
                  <a:pt x="261" y="849"/>
                </a:lnTo>
                <a:lnTo>
                  <a:pt x="352" y="1159"/>
                </a:lnTo>
                <a:lnTo>
                  <a:pt x="355" y="1174"/>
                </a:lnTo>
                <a:lnTo>
                  <a:pt x="357" y="1187"/>
                </a:lnTo>
                <a:lnTo>
                  <a:pt x="360" y="1200"/>
                </a:lnTo>
                <a:lnTo>
                  <a:pt x="361" y="1215"/>
                </a:lnTo>
                <a:lnTo>
                  <a:pt x="637" y="1134"/>
                </a:lnTo>
                <a:lnTo>
                  <a:pt x="627" y="1118"/>
                </a:lnTo>
                <a:lnTo>
                  <a:pt x="618" y="1104"/>
                </a:lnTo>
                <a:lnTo>
                  <a:pt x="614" y="1097"/>
                </a:lnTo>
                <a:lnTo>
                  <a:pt x="612" y="1089"/>
                </a:lnTo>
                <a:lnTo>
                  <a:pt x="608" y="1080"/>
                </a:lnTo>
                <a:lnTo>
                  <a:pt x="605" y="1071"/>
                </a:lnTo>
                <a:lnTo>
                  <a:pt x="603" y="1052"/>
                </a:lnTo>
                <a:lnTo>
                  <a:pt x="601" y="1033"/>
                </a:lnTo>
                <a:lnTo>
                  <a:pt x="601" y="1015"/>
                </a:lnTo>
                <a:lnTo>
                  <a:pt x="599" y="996"/>
                </a:lnTo>
                <a:lnTo>
                  <a:pt x="595" y="976"/>
                </a:lnTo>
                <a:lnTo>
                  <a:pt x="589" y="958"/>
                </a:lnTo>
                <a:lnTo>
                  <a:pt x="582" y="940"/>
                </a:lnTo>
                <a:lnTo>
                  <a:pt x="574" y="921"/>
                </a:lnTo>
                <a:lnTo>
                  <a:pt x="570" y="907"/>
                </a:lnTo>
                <a:lnTo>
                  <a:pt x="566" y="896"/>
                </a:lnTo>
                <a:lnTo>
                  <a:pt x="562" y="883"/>
                </a:lnTo>
                <a:lnTo>
                  <a:pt x="560" y="872"/>
                </a:lnTo>
                <a:lnTo>
                  <a:pt x="556" y="848"/>
                </a:lnTo>
                <a:lnTo>
                  <a:pt x="552" y="821"/>
                </a:lnTo>
                <a:lnTo>
                  <a:pt x="546" y="789"/>
                </a:lnTo>
                <a:lnTo>
                  <a:pt x="537" y="762"/>
                </a:lnTo>
                <a:lnTo>
                  <a:pt x="533" y="748"/>
                </a:lnTo>
                <a:lnTo>
                  <a:pt x="530" y="734"/>
                </a:lnTo>
                <a:lnTo>
                  <a:pt x="528" y="719"/>
                </a:lnTo>
                <a:lnTo>
                  <a:pt x="528" y="702"/>
                </a:lnTo>
                <a:lnTo>
                  <a:pt x="528" y="690"/>
                </a:lnTo>
                <a:lnTo>
                  <a:pt x="530" y="680"/>
                </a:lnTo>
                <a:lnTo>
                  <a:pt x="533" y="669"/>
                </a:lnTo>
                <a:lnTo>
                  <a:pt x="537" y="658"/>
                </a:lnTo>
                <a:lnTo>
                  <a:pt x="540" y="639"/>
                </a:lnTo>
                <a:lnTo>
                  <a:pt x="542" y="621"/>
                </a:lnTo>
                <a:lnTo>
                  <a:pt x="542" y="603"/>
                </a:lnTo>
                <a:lnTo>
                  <a:pt x="543" y="583"/>
                </a:lnTo>
                <a:lnTo>
                  <a:pt x="546" y="566"/>
                </a:lnTo>
                <a:lnTo>
                  <a:pt x="548" y="552"/>
                </a:lnTo>
                <a:lnTo>
                  <a:pt x="551" y="537"/>
                </a:lnTo>
                <a:lnTo>
                  <a:pt x="552" y="521"/>
                </a:lnTo>
                <a:lnTo>
                  <a:pt x="552" y="458"/>
                </a:lnTo>
                <a:lnTo>
                  <a:pt x="565" y="395"/>
                </a:lnTo>
                <a:lnTo>
                  <a:pt x="557" y="379"/>
                </a:lnTo>
                <a:lnTo>
                  <a:pt x="552" y="364"/>
                </a:lnTo>
                <a:lnTo>
                  <a:pt x="553" y="353"/>
                </a:lnTo>
                <a:lnTo>
                  <a:pt x="556" y="344"/>
                </a:lnTo>
                <a:lnTo>
                  <a:pt x="561" y="336"/>
                </a:lnTo>
                <a:lnTo>
                  <a:pt x="566" y="327"/>
                </a:lnTo>
                <a:lnTo>
                  <a:pt x="577" y="312"/>
                </a:lnTo>
                <a:lnTo>
                  <a:pt x="590" y="295"/>
                </a:lnTo>
                <a:lnTo>
                  <a:pt x="596" y="281"/>
                </a:lnTo>
                <a:lnTo>
                  <a:pt x="600" y="270"/>
                </a:lnTo>
                <a:lnTo>
                  <a:pt x="605" y="257"/>
                </a:lnTo>
                <a:lnTo>
                  <a:pt x="612" y="245"/>
                </a:lnTo>
                <a:lnTo>
                  <a:pt x="621" y="229"/>
                </a:lnTo>
                <a:lnTo>
                  <a:pt x="628" y="215"/>
                </a:lnTo>
                <a:lnTo>
                  <a:pt x="632" y="208"/>
                </a:lnTo>
                <a:lnTo>
                  <a:pt x="635" y="200"/>
                </a:lnTo>
                <a:lnTo>
                  <a:pt x="636" y="191"/>
                </a:lnTo>
                <a:lnTo>
                  <a:pt x="637" y="182"/>
                </a:lnTo>
                <a:lnTo>
                  <a:pt x="636" y="176"/>
                </a:lnTo>
                <a:lnTo>
                  <a:pt x="635" y="169"/>
                </a:lnTo>
                <a:lnTo>
                  <a:pt x="632" y="164"/>
                </a:lnTo>
                <a:lnTo>
                  <a:pt x="629" y="159"/>
                </a:lnTo>
                <a:lnTo>
                  <a:pt x="622" y="150"/>
                </a:lnTo>
                <a:lnTo>
                  <a:pt x="613" y="143"/>
                </a:lnTo>
                <a:lnTo>
                  <a:pt x="603" y="135"/>
                </a:lnTo>
                <a:lnTo>
                  <a:pt x="593" y="127"/>
                </a:lnTo>
                <a:lnTo>
                  <a:pt x="589" y="124"/>
                </a:lnTo>
                <a:lnTo>
                  <a:pt x="584" y="119"/>
                </a:lnTo>
                <a:lnTo>
                  <a:pt x="581" y="113"/>
                </a:lnTo>
                <a:lnTo>
                  <a:pt x="577" y="107"/>
                </a:lnTo>
                <a:lnTo>
                  <a:pt x="572" y="93"/>
                </a:lnTo>
                <a:lnTo>
                  <a:pt x="567" y="80"/>
                </a:lnTo>
                <a:lnTo>
                  <a:pt x="565" y="68"/>
                </a:lnTo>
                <a:lnTo>
                  <a:pt x="562" y="54"/>
                </a:lnTo>
                <a:lnTo>
                  <a:pt x="560" y="41"/>
                </a:lnTo>
                <a:lnTo>
                  <a:pt x="557" y="28"/>
                </a:lnTo>
                <a:lnTo>
                  <a:pt x="554" y="14"/>
                </a:lnTo>
                <a:lnTo>
                  <a:pt x="54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35" name="Freeform 243"/>
          <p:cNvSpPr>
            <a:spLocks/>
          </p:cNvSpPr>
          <p:nvPr/>
        </p:nvSpPr>
        <p:spPr bwMode="auto">
          <a:xfrm>
            <a:off x="8231188" y="2194299"/>
            <a:ext cx="508000" cy="292100"/>
          </a:xfrm>
          <a:custGeom>
            <a:avLst/>
            <a:gdLst/>
            <a:ahLst/>
            <a:cxnLst>
              <a:cxn ang="0">
                <a:pos x="646" y="501"/>
              </a:cxn>
              <a:cxn ang="0">
                <a:pos x="695" y="495"/>
              </a:cxn>
              <a:cxn ang="0">
                <a:pos x="724" y="481"/>
              </a:cxn>
              <a:cxn ang="0">
                <a:pos x="753" y="477"/>
              </a:cxn>
              <a:cxn ang="0">
                <a:pos x="772" y="499"/>
              </a:cxn>
              <a:cxn ang="0">
                <a:pos x="826" y="543"/>
              </a:cxn>
              <a:cxn ang="0">
                <a:pos x="868" y="578"/>
              </a:cxn>
              <a:cxn ang="0">
                <a:pos x="882" y="620"/>
              </a:cxn>
              <a:cxn ang="0">
                <a:pos x="930" y="617"/>
              </a:cxn>
              <a:cxn ang="0">
                <a:pos x="960" y="592"/>
              </a:cxn>
              <a:cxn ang="0">
                <a:pos x="974" y="561"/>
              </a:cxn>
              <a:cxn ang="0">
                <a:pos x="1002" y="510"/>
              </a:cxn>
              <a:cxn ang="0">
                <a:pos x="1042" y="529"/>
              </a:cxn>
              <a:cxn ang="0">
                <a:pos x="1081" y="518"/>
              </a:cxn>
              <a:cxn ang="0">
                <a:pos x="1135" y="463"/>
              </a:cxn>
              <a:cxn ang="0">
                <a:pos x="1165" y="444"/>
              </a:cxn>
              <a:cxn ang="0">
                <a:pos x="1210" y="389"/>
              </a:cxn>
              <a:cxn ang="0">
                <a:pos x="1243" y="333"/>
              </a:cxn>
              <a:cxn ang="0">
                <a:pos x="1245" y="298"/>
              </a:cxn>
              <a:cxn ang="0">
                <a:pos x="1233" y="275"/>
              </a:cxn>
              <a:cxn ang="0">
                <a:pos x="1155" y="240"/>
              </a:cxn>
              <a:cxn ang="0">
                <a:pos x="1098" y="235"/>
              </a:cxn>
              <a:cxn ang="0">
                <a:pos x="1122" y="284"/>
              </a:cxn>
              <a:cxn ang="0">
                <a:pos x="1147" y="299"/>
              </a:cxn>
              <a:cxn ang="0">
                <a:pos x="1158" y="324"/>
              </a:cxn>
              <a:cxn ang="0">
                <a:pos x="1155" y="375"/>
              </a:cxn>
              <a:cxn ang="0">
                <a:pos x="1137" y="399"/>
              </a:cxn>
              <a:cxn ang="0">
                <a:pos x="1107" y="412"/>
              </a:cxn>
              <a:cxn ang="0">
                <a:pos x="1043" y="430"/>
              </a:cxn>
              <a:cxn ang="0">
                <a:pos x="1001" y="427"/>
              </a:cxn>
              <a:cxn ang="0">
                <a:pos x="954" y="387"/>
              </a:cxn>
              <a:cxn ang="0">
                <a:pos x="915" y="322"/>
              </a:cxn>
              <a:cxn ang="0">
                <a:pos x="885" y="280"/>
              </a:cxn>
              <a:cxn ang="0">
                <a:pos x="850" y="265"/>
              </a:cxn>
              <a:cxn ang="0">
                <a:pos x="810" y="261"/>
              </a:cxn>
              <a:cxn ang="0">
                <a:pos x="791" y="240"/>
              </a:cxn>
              <a:cxn ang="0">
                <a:pos x="777" y="186"/>
              </a:cxn>
              <a:cxn ang="0">
                <a:pos x="777" y="126"/>
              </a:cxn>
              <a:cxn ang="0">
                <a:pos x="793" y="88"/>
              </a:cxn>
              <a:cxn ang="0">
                <a:pos x="815" y="58"/>
              </a:cxn>
              <a:cxn ang="0">
                <a:pos x="794" y="34"/>
              </a:cxn>
              <a:cxn ang="0">
                <a:pos x="738" y="13"/>
              </a:cxn>
              <a:cxn ang="0">
                <a:pos x="724" y="3"/>
              </a:cxn>
              <a:cxn ang="0">
                <a:pos x="700" y="24"/>
              </a:cxn>
              <a:cxn ang="0">
                <a:pos x="665" y="53"/>
              </a:cxn>
              <a:cxn ang="0">
                <a:pos x="625" y="117"/>
              </a:cxn>
              <a:cxn ang="0">
                <a:pos x="0" y="356"/>
              </a:cxn>
              <a:cxn ang="0">
                <a:pos x="17" y="609"/>
              </a:cxn>
              <a:cxn ang="0">
                <a:pos x="27" y="653"/>
              </a:cxn>
              <a:cxn ang="0">
                <a:pos x="43" y="701"/>
              </a:cxn>
              <a:cxn ang="0">
                <a:pos x="602" y="519"/>
              </a:cxn>
            </a:cxnLst>
            <a:rect l="0" t="0" r="r" b="b"/>
            <a:pathLst>
              <a:path w="1247" h="714">
                <a:moveTo>
                  <a:pt x="602" y="519"/>
                </a:moveTo>
                <a:lnTo>
                  <a:pt x="616" y="514"/>
                </a:lnTo>
                <a:lnTo>
                  <a:pt x="631" y="508"/>
                </a:lnTo>
                <a:lnTo>
                  <a:pt x="646" y="501"/>
                </a:lnTo>
                <a:lnTo>
                  <a:pt x="662" y="497"/>
                </a:lnTo>
                <a:lnTo>
                  <a:pt x="673" y="497"/>
                </a:lnTo>
                <a:lnTo>
                  <a:pt x="686" y="497"/>
                </a:lnTo>
                <a:lnTo>
                  <a:pt x="695" y="495"/>
                </a:lnTo>
                <a:lnTo>
                  <a:pt x="702" y="492"/>
                </a:lnTo>
                <a:lnTo>
                  <a:pt x="710" y="488"/>
                </a:lnTo>
                <a:lnTo>
                  <a:pt x="717" y="485"/>
                </a:lnTo>
                <a:lnTo>
                  <a:pt x="724" y="481"/>
                </a:lnTo>
                <a:lnTo>
                  <a:pt x="731" y="478"/>
                </a:lnTo>
                <a:lnTo>
                  <a:pt x="739" y="476"/>
                </a:lnTo>
                <a:lnTo>
                  <a:pt x="748" y="476"/>
                </a:lnTo>
                <a:lnTo>
                  <a:pt x="753" y="477"/>
                </a:lnTo>
                <a:lnTo>
                  <a:pt x="756" y="481"/>
                </a:lnTo>
                <a:lnTo>
                  <a:pt x="758" y="485"/>
                </a:lnTo>
                <a:lnTo>
                  <a:pt x="761" y="488"/>
                </a:lnTo>
                <a:lnTo>
                  <a:pt x="772" y="499"/>
                </a:lnTo>
                <a:lnTo>
                  <a:pt x="784" y="510"/>
                </a:lnTo>
                <a:lnTo>
                  <a:pt x="798" y="523"/>
                </a:lnTo>
                <a:lnTo>
                  <a:pt x="812" y="534"/>
                </a:lnTo>
                <a:lnTo>
                  <a:pt x="826" y="543"/>
                </a:lnTo>
                <a:lnTo>
                  <a:pt x="842" y="553"/>
                </a:lnTo>
                <a:lnTo>
                  <a:pt x="852" y="561"/>
                </a:lnTo>
                <a:lnTo>
                  <a:pt x="861" y="569"/>
                </a:lnTo>
                <a:lnTo>
                  <a:pt x="868" y="578"/>
                </a:lnTo>
                <a:lnTo>
                  <a:pt x="873" y="586"/>
                </a:lnTo>
                <a:lnTo>
                  <a:pt x="876" y="597"/>
                </a:lnTo>
                <a:lnTo>
                  <a:pt x="879" y="607"/>
                </a:lnTo>
                <a:lnTo>
                  <a:pt x="882" y="620"/>
                </a:lnTo>
                <a:lnTo>
                  <a:pt x="883" y="632"/>
                </a:lnTo>
                <a:lnTo>
                  <a:pt x="903" y="627"/>
                </a:lnTo>
                <a:lnTo>
                  <a:pt x="921" y="621"/>
                </a:lnTo>
                <a:lnTo>
                  <a:pt x="930" y="617"/>
                </a:lnTo>
                <a:lnTo>
                  <a:pt x="939" y="612"/>
                </a:lnTo>
                <a:lnTo>
                  <a:pt x="948" y="606"/>
                </a:lnTo>
                <a:lnTo>
                  <a:pt x="955" y="598"/>
                </a:lnTo>
                <a:lnTo>
                  <a:pt x="960" y="592"/>
                </a:lnTo>
                <a:lnTo>
                  <a:pt x="964" y="585"/>
                </a:lnTo>
                <a:lnTo>
                  <a:pt x="967" y="580"/>
                </a:lnTo>
                <a:lnTo>
                  <a:pt x="969" y="574"/>
                </a:lnTo>
                <a:lnTo>
                  <a:pt x="974" y="561"/>
                </a:lnTo>
                <a:lnTo>
                  <a:pt x="981" y="547"/>
                </a:lnTo>
                <a:lnTo>
                  <a:pt x="988" y="534"/>
                </a:lnTo>
                <a:lnTo>
                  <a:pt x="995" y="522"/>
                </a:lnTo>
                <a:lnTo>
                  <a:pt x="1002" y="510"/>
                </a:lnTo>
                <a:lnTo>
                  <a:pt x="1011" y="497"/>
                </a:lnTo>
                <a:lnTo>
                  <a:pt x="1023" y="509"/>
                </a:lnTo>
                <a:lnTo>
                  <a:pt x="1033" y="519"/>
                </a:lnTo>
                <a:lnTo>
                  <a:pt x="1042" y="529"/>
                </a:lnTo>
                <a:lnTo>
                  <a:pt x="1052" y="541"/>
                </a:lnTo>
                <a:lnTo>
                  <a:pt x="1063" y="534"/>
                </a:lnTo>
                <a:lnTo>
                  <a:pt x="1074" y="527"/>
                </a:lnTo>
                <a:lnTo>
                  <a:pt x="1081" y="518"/>
                </a:lnTo>
                <a:lnTo>
                  <a:pt x="1089" y="509"/>
                </a:lnTo>
                <a:lnTo>
                  <a:pt x="1103" y="491"/>
                </a:lnTo>
                <a:lnTo>
                  <a:pt x="1121" y="472"/>
                </a:lnTo>
                <a:lnTo>
                  <a:pt x="1135" y="463"/>
                </a:lnTo>
                <a:lnTo>
                  <a:pt x="1147" y="457"/>
                </a:lnTo>
                <a:lnTo>
                  <a:pt x="1154" y="453"/>
                </a:lnTo>
                <a:lnTo>
                  <a:pt x="1160" y="449"/>
                </a:lnTo>
                <a:lnTo>
                  <a:pt x="1165" y="444"/>
                </a:lnTo>
                <a:lnTo>
                  <a:pt x="1172" y="438"/>
                </a:lnTo>
                <a:lnTo>
                  <a:pt x="1184" y="419"/>
                </a:lnTo>
                <a:lnTo>
                  <a:pt x="1196" y="401"/>
                </a:lnTo>
                <a:lnTo>
                  <a:pt x="1210" y="389"/>
                </a:lnTo>
                <a:lnTo>
                  <a:pt x="1221" y="378"/>
                </a:lnTo>
                <a:lnTo>
                  <a:pt x="1233" y="360"/>
                </a:lnTo>
                <a:lnTo>
                  <a:pt x="1240" y="343"/>
                </a:lnTo>
                <a:lnTo>
                  <a:pt x="1243" y="333"/>
                </a:lnTo>
                <a:lnTo>
                  <a:pt x="1245" y="324"/>
                </a:lnTo>
                <a:lnTo>
                  <a:pt x="1247" y="314"/>
                </a:lnTo>
                <a:lnTo>
                  <a:pt x="1247" y="303"/>
                </a:lnTo>
                <a:lnTo>
                  <a:pt x="1245" y="298"/>
                </a:lnTo>
                <a:lnTo>
                  <a:pt x="1244" y="291"/>
                </a:lnTo>
                <a:lnTo>
                  <a:pt x="1243" y="287"/>
                </a:lnTo>
                <a:lnTo>
                  <a:pt x="1240" y="282"/>
                </a:lnTo>
                <a:lnTo>
                  <a:pt x="1233" y="275"/>
                </a:lnTo>
                <a:lnTo>
                  <a:pt x="1224" y="268"/>
                </a:lnTo>
                <a:lnTo>
                  <a:pt x="1201" y="259"/>
                </a:lnTo>
                <a:lnTo>
                  <a:pt x="1178" y="251"/>
                </a:lnTo>
                <a:lnTo>
                  <a:pt x="1155" y="240"/>
                </a:lnTo>
                <a:lnTo>
                  <a:pt x="1136" y="232"/>
                </a:lnTo>
                <a:lnTo>
                  <a:pt x="1116" y="221"/>
                </a:lnTo>
                <a:lnTo>
                  <a:pt x="1093" y="212"/>
                </a:lnTo>
                <a:lnTo>
                  <a:pt x="1098" y="235"/>
                </a:lnTo>
                <a:lnTo>
                  <a:pt x="1104" y="257"/>
                </a:lnTo>
                <a:lnTo>
                  <a:pt x="1108" y="266"/>
                </a:lnTo>
                <a:lnTo>
                  <a:pt x="1114" y="275"/>
                </a:lnTo>
                <a:lnTo>
                  <a:pt x="1122" y="284"/>
                </a:lnTo>
                <a:lnTo>
                  <a:pt x="1131" y="291"/>
                </a:lnTo>
                <a:lnTo>
                  <a:pt x="1137" y="293"/>
                </a:lnTo>
                <a:lnTo>
                  <a:pt x="1144" y="294"/>
                </a:lnTo>
                <a:lnTo>
                  <a:pt x="1147" y="299"/>
                </a:lnTo>
                <a:lnTo>
                  <a:pt x="1151" y="303"/>
                </a:lnTo>
                <a:lnTo>
                  <a:pt x="1154" y="308"/>
                </a:lnTo>
                <a:lnTo>
                  <a:pt x="1155" y="313"/>
                </a:lnTo>
                <a:lnTo>
                  <a:pt x="1158" y="324"/>
                </a:lnTo>
                <a:lnTo>
                  <a:pt x="1159" y="337"/>
                </a:lnTo>
                <a:lnTo>
                  <a:pt x="1159" y="354"/>
                </a:lnTo>
                <a:lnTo>
                  <a:pt x="1156" y="368"/>
                </a:lnTo>
                <a:lnTo>
                  <a:pt x="1155" y="375"/>
                </a:lnTo>
                <a:lnTo>
                  <a:pt x="1151" y="382"/>
                </a:lnTo>
                <a:lnTo>
                  <a:pt x="1147" y="388"/>
                </a:lnTo>
                <a:lnTo>
                  <a:pt x="1144" y="394"/>
                </a:lnTo>
                <a:lnTo>
                  <a:pt x="1137" y="399"/>
                </a:lnTo>
                <a:lnTo>
                  <a:pt x="1132" y="403"/>
                </a:lnTo>
                <a:lnTo>
                  <a:pt x="1126" y="406"/>
                </a:lnTo>
                <a:lnTo>
                  <a:pt x="1121" y="408"/>
                </a:lnTo>
                <a:lnTo>
                  <a:pt x="1107" y="412"/>
                </a:lnTo>
                <a:lnTo>
                  <a:pt x="1093" y="416"/>
                </a:lnTo>
                <a:lnTo>
                  <a:pt x="1075" y="422"/>
                </a:lnTo>
                <a:lnTo>
                  <a:pt x="1060" y="427"/>
                </a:lnTo>
                <a:lnTo>
                  <a:pt x="1043" y="430"/>
                </a:lnTo>
                <a:lnTo>
                  <a:pt x="1024" y="431"/>
                </a:lnTo>
                <a:lnTo>
                  <a:pt x="1015" y="431"/>
                </a:lnTo>
                <a:lnTo>
                  <a:pt x="1008" y="430"/>
                </a:lnTo>
                <a:lnTo>
                  <a:pt x="1001" y="427"/>
                </a:lnTo>
                <a:lnTo>
                  <a:pt x="995" y="424"/>
                </a:lnTo>
                <a:lnTo>
                  <a:pt x="982" y="415"/>
                </a:lnTo>
                <a:lnTo>
                  <a:pt x="971" y="403"/>
                </a:lnTo>
                <a:lnTo>
                  <a:pt x="954" y="387"/>
                </a:lnTo>
                <a:lnTo>
                  <a:pt x="940" y="369"/>
                </a:lnTo>
                <a:lnTo>
                  <a:pt x="930" y="352"/>
                </a:lnTo>
                <a:lnTo>
                  <a:pt x="922" y="337"/>
                </a:lnTo>
                <a:lnTo>
                  <a:pt x="915" y="322"/>
                </a:lnTo>
                <a:lnTo>
                  <a:pt x="906" y="307"/>
                </a:lnTo>
                <a:lnTo>
                  <a:pt x="899" y="296"/>
                </a:lnTo>
                <a:lnTo>
                  <a:pt x="893" y="287"/>
                </a:lnTo>
                <a:lnTo>
                  <a:pt x="885" y="280"/>
                </a:lnTo>
                <a:lnTo>
                  <a:pt x="876" y="272"/>
                </a:lnTo>
                <a:lnTo>
                  <a:pt x="873" y="267"/>
                </a:lnTo>
                <a:lnTo>
                  <a:pt x="868" y="265"/>
                </a:lnTo>
                <a:lnTo>
                  <a:pt x="850" y="265"/>
                </a:lnTo>
                <a:lnTo>
                  <a:pt x="831" y="266"/>
                </a:lnTo>
                <a:lnTo>
                  <a:pt x="823" y="265"/>
                </a:lnTo>
                <a:lnTo>
                  <a:pt x="817" y="263"/>
                </a:lnTo>
                <a:lnTo>
                  <a:pt x="810" y="261"/>
                </a:lnTo>
                <a:lnTo>
                  <a:pt x="804" y="257"/>
                </a:lnTo>
                <a:lnTo>
                  <a:pt x="799" y="252"/>
                </a:lnTo>
                <a:lnTo>
                  <a:pt x="795" y="247"/>
                </a:lnTo>
                <a:lnTo>
                  <a:pt x="791" y="240"/>
                </a:lnTo>
                <a:lnTo>
                  <a:pt x="787" y="233"/>
                </a:lnTo>
                <a:lnTo>
                  <a:pt x="782" y="219"/>
                </a:lnTo>
                <a:lnTo>
                  <a:pt x="779" y="202"/>
                </a:lnTo>
                <a:lnTo>
                  <a:pt x="777" y="186"/>
                </a:lnTo>
                <a:lnTo>
                  <a:pt x="777" y="169"/>
                </a:lnTo>
                <a:lnTo>
                  <a:pt x="776" y="154"/>
                </a:lnTo>
                <a:lnTo>
                  <a:pt x="776" y="140"/>
                </a:lnTo>
                <a:lnTo>
                  <a:pt x="777" y="126"/>
                </a:lnTo>
                <a:lnTo>
                  <a:pt x="780" y="112"/>
                </a:lnTo>
                <a:lnTo>
                  <a:pt x="784" y="103"/>
                </a:lnTo>
                <a:lnTo>
                  <a:pt x="787" y="94"/>
                </a:lnTo>
                <a:lnTo>
                  <a:pt x="793" y="88"/>
                </a:lnTo>
                <a:lnTo>
                  <a:pt x="799" y="80"/>
                </a:lnTo>
                <a:lnTo>
                  <a:pt x="804" y="74"/>
                </a:lnTo>
                <a:lnTo>
                  <a:pt x="810" y="66"/>
                </a:lnTo>
                <a:lnTo>
                  <a:pt x="815" y="58"/>
                </a:lnTo>
                <a:lnTo>
                  <a:pt x="821" y="50"/>
                </a:lnTo>
                <a:lnTo>
                  <a:pt x="812" y="43"/>
                </a:lnTo>
                <a:lnTo>
                  <a:pt x="803" y="38"/>
                </a:lnTo>
                <a:lnTo>
                  <a:pt x="794" y="34"/>
                </a:lnTo>
                <a:lnTo>
                  <a:pt x="785" y="31"/>
                </a:lnTo>
                <a:lnTo>
                  <a:pt x="766" y="23"/>
                </a:lnTo>
                <a:lnTo>
                  <a:pt x="745" y="15"/>
                </a:lnTo>
                <a:lnTo>
                  <a:pt x="738" y="13"/>
                </a:lnTo>
                <a:lnTo>
                  <a:pt x="731" y="10"/>
                </a:lnTo>
                <a:lnTo>
                  <a:pt x="728" y="8"/>
                </a:lnTo>
                <a:lnTo>
                  <a:pt x="725" y="5"/>
                </a:lnTo>
                <a:lnTo>
                  <a:pt x="724" y="3"/>
                </a:lnTo>
                <a:lnTo>
                  <a:pt x="724" y="0"/>
                </a:lnTo>
                <a:lnTo>
                  <a:pt x="716" y="9"/>
                </a:lnTo>
                <a:lnTo>
                  <a:pt x="707" y="17"/>
                </a:lnTo>
                <a:lnTo>
                  <a:pt x="700" y="24"/>
                </a:lnTo>
                <a:lnTo>
                  <a:pt x="691" y="31"/>
                </a:lnTo>
                <a:lnTo>
                  <a:pt x="682" y="38"/>
                </a:lnTo>
                <a:lnTo>
                  <a:pt x="673" y="44"/>
                </a:lnTo>
                <a:lnTo>
                  <a:pt x="665" y="53"/>
                </a:lnTo>
                <a:lnTo>
                  <a:pt x="658" y="62"/>
                </a:lnTo>
                <a:lnTo>
                  <a:pt x="645" y="81"/>
                </a:lnTo>
                <a:lnTo>
                  <a:pt x="634" y="98"/>
                </a:lnTo>
                <a:lnTo>
                  <a:pt x="625" y="117"/>
                </a:lnTo>
                <a:lnTo>
                  <a:pt x="614" y="137"/>
                </a:lnTo>
                <a:lnTo>
                  <a:pt x="276" y="275"/>
                </a:lnTo>
                <a:lnTo>
                  <a:pt x="276" y="275"/>
                </a:lnTo>
                <a:lnTo>
                  <a:pt x="0" y="356"/>
                </a:lnTo>
                <a:lnTo>
                  <a:pt x="5" y="435"/>
                </a:lnTo>
                <a:lnTo>
                  <a:pt x="15" y="536"/>
                </a:lnTo>
                <a:lnTo>
                  <a:pt x="15" y="598"/>
                </a:lnTo>
                <a:lnTo>
                  <a:pt x="17" y="609"/>
                </a:lnTo>
                <a:lnTo>
                  <a:pt x="18" y="618"/>
                </a:lnTo>
                <a:lnTo>
                  <a:pt x="19" y="627"/>
                </a:lnTo>
                <a:lnTo>
                  <a:pt x="22" y="636"/>
                </a:lnTo>
                <a:lnTo>
                  <a:pt x="27" y="653"/>
                </a:lnTo>
                <a:lnTo>
                  <a:pt x="32" y="673"/>
                </a:lnTo>
                <a:lnTo>
                  <a:pt x="34" y="684"/>
                </a:lnTo>
                <a:lnTo>
                  <a:pt x="40" y="693"/>
                </a:lnTo>
                <a:lnTo>
                  <a:pt x="43" y="701"/>
                </a:lnTo>
                <a:lnTo>
                  <a:pt x="47" y="714"/>
                </a:lnTo>
                <a:lnTo>
                  <a:pt x="47" y="714"/>
                </a:lnTo>
                <a:lnTo>
                  <a:pt x="602" y="519"/>
                </a:lnTo>
                <a:lnTo>
                  <a:pt x="602" y="5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02" name="Freeform 244"/>
          <p:cNvSpPr>
            <a:spLocks/>
          </p:cNvSpPr>
          <p:nvPr/>
        </p:nvSpPr>
        <p:spPr bwMode="auto">
          <a:xfrm>
            <a:off x="8231188" y="2194299"/>
            <a:ext cx="508000" cy="292100"/>
          </a:xfrm>
          <a:custGeom>
            <a:avLst/>
            <a:gdLst>
              <a:gd name="T0" fmla="*/ 2147483647 w 1247"/>
              <a:gd name="T1" fmla="*/ 2147483647 h 714"/>
              <a:gd name="T2" fmla="*/ 2147483647 w 1247"/>
              <a:gd name="T3" fmla="*/ 2147483647 h 714"/>
              <a:gd name="T4" fmla="*/ 2147483647 w 1247"/>
              <a:gd name="T5" fmla="*/ 2147483647 h 714"/>
              <a:gd name="T6" fmla="*/ 2147483647 w 1247"/>
              <a:gd name="T7" fmla="*/ 2147483647 h 714"/>
              <a:gd name="T8" fmla="*/ 2147483647 w 1247"/>
              <a:gd name="T9" fmla="*/ 2147483647 h 714"/>
              <a:gd name="T10" fmla="*/ 2147483647 w 1247"/>
              <a:gd name="T11" fmla="*/ 2147483647 h 714"/>
              <a:gd name="T12" fmla="*/ 2147483647 w 1247"/>
              <a:gd name="T13" fmla="*/ 2147483647 h 714"/>
              <a:gd name="T14" fmla="*/ 2147483647 w 1247"/>
              <a:gd name="T15" fmla="*/ 2147483647 h 714"/>
              <a:gd name="T16" fmla="*/ 2147483647 w 1247"/>
              <a:gd name="T17" fmla="*/ 2147483647 h 714"/>
              <a:gd name="T18" fmla="*/ 2147483647 w 1247"/>
              <a:gd name="T19" fmla="*/ 2147483647 h 714"/>
              <a:gd name="T20" fmla="*/ 2147483647 w 1247"/>
              <a:gd name="T21" fmla="*/ 2147483647 h 714"/>
              <a:gd name="T22" fmla="*/ 2147483647 w 1247"/>
              <a:gd name="T23" fmla="*/ 2147483647 h 714"/>
              <a:gd name="T24" fmla="*/ 2147483647 w 1247"/>
              <a:gd name="T25" fmla="*/ 2147483647 h 714"/>
              <a:gd name="T26" fmla="*/ 2147483647 w 1247"/>
              <a:gd name="T27" fmla="*/ 2147483647 h 714"/>
              <a:gd name="T28" fmla="*/ 2147483647 w 1247"/>
              <a:gd name="T29" fmla="*/ 2147483647 h 714"/>
              <a:gd name="T30" fmla="*/ 2147483647 w 1247"/>
              <a:gd name="T31" fmla="*/ 2147483647 h 714"/>
              <a:gd name="T32" fmla="*/ 2147483647 w 1247"/>
              <a:gd name="T33" fmla="*/ 2147483647 h 714"/>
              <a:gd name="T34" fmla="*/ 2147483647 w 1247"/>
              <a:gd name="T35" fmla="*/ 2147483647 h 714"/>
              <a:gd name="T36" fmla="*/ 2147483647 w 1247"/>
              <a:gd name="T37" fmla="*/ 2147483647 h 714"/>
              <a:gd name="T38" fmla="*/ 2147483647 w 1247"/>
              <a:gd name="T39" fmla="*/ 2147483647 h 714"/>
              <a:gd name="T40" fmla="*/ 2147483647 w 1247"/>
              <a:gd name="T41" fmla="*/ 2147483647 h 714"/>
              <a:gd name="T42" fmla="*/ 2147483647 w 1247"/>
              <a:gd name="T43" fmla="*/ 2147483647 h 714"/>
              <a:gd name="T44" fmla="*/ 2147483647 w 1247"/>
              <a:gd name="T45" fmla="*/ 2147483647 h 714"/>
              <a:gd name="T46" fmla="*/ 2147483647 w 1247"/>
              <a:gd name="T47" fmla="*/ 2147483647 h 714"/>
              <a:gd name="T48" fmla="*/ 2147483647 w 1247"/>
              <a:gd name="T49" fmla="*/ 2147483647 h 714"/>
              <a:gd name="T50" fmla="*/ 2147483647 w 1247"/>
              <a:gd name="T51" fmla="*/ 2147483647 h 714"/>
              <a:gd name="T52" fmla="*/ 2147483647 w 1247"/>
              <a:gd name="T53" fmla="*/ 2147483647 h 714"/>
              <a:gd name="T54" fmla="*/ 2147483647 w 1247"/>
              <a:gd name="T55" fmla="*/ 2147483647 h 714"/>
              <a:gd name="T56" fmla="*/ 2147483647 w 1247"/>
              <a:gd name="T57" fmla="*/ 2147483647 h 714"/>
              <a:gd name="T58" fmla="*/ 2147483647 w 1247"/>
              <a:gd name="T59" fmla="*/ 2147483647 h 714"/>
              <a:gd name="T60" fmla="*/ 2147483647 w 1247"/>
              <a:gd name="T61" fmla="*/ 2147483647 h 714"/>
              <a:gd name="T62" fmla="*/ 2147483647 w 1247"/>
              <a:gd name="T63" fmla="*/ 2147483647 h 714"/>
              <a:gd name="T64" fmla="*/ 2147483647 w 1247"/>
              <a:gd name="T65" fmla="*/ 2147483647 h 714"/>
              <a:gd name="T66" fmla="*/ 2147483647 w 1247"/>
              <a:gd name="T67" fmla="*/ 2147483647 h 714"/>
              <a:gd name="T68" fmla="*/ 2147483647 w 1247"/>
              <a:gd name="T69" fmla="*/ 2147483647 h 714"/>
              <a:gd name="T70" fmla="*/ 2147483647 w 1247"/>
              <a:gd name="T71" fmla="*/ 2147483647 h 714"/>
              <a:gd name="T72" fmla="*/ 2147483647 w 1247"/>
              <a:gd name="T73" fmla="*/ 2147483647 h 714"/>
              <a:gd name="T74" fmla="*/ 2147483647 w 1247"/>
              <a:gd name="T75" fmla="*/ 2147483647 h 714"/>
              <a:gd name="T76" fmla="*/ 2147483647 w 1247"/>
              <a:gd name="T77" fmla="*/ 2147483647 h 714"/>
              <a:gd name="T78" fmla="*/ 2147483647 w 1247"/>
              <a:gd name="T79" fmla="*/ 2147483647 h 714"/>
              <a:gd name="T80" fmla="*/ 2147483647 w 1247"/>
              <a:gd name="T81" fmla="*/ 2147483647 h 714"/>
              <a:gd name="T82" fmla="*/ 2147483647 w 1247"/>
              <a:gd name="T83" fmla="*/ 2147483647 h 714"/>
              <a:gd name="T84" fmla="*/ 2147483647 w 1247"/>
              <a:gd name="T85" fmla="*/ 2147483647 h 714"/>
              <a:gd name="T86" fmla="*/ 2147483647 w 1247"/>
              <a:gd name="T87" fmla="*/ 2147483647 h 714"/>
              <a:gd name="T88" fmla="*/ 2147483647 w 1247"/>
              <a:gd name="T89" fmla="*/ 2147483647 h 714"/>
              <a:gd name="T90" fmla="*/ 2147483647 w 1247"/>
              <a:gd name="T91" fmla="*/ 2147483647 h 714"/>
              <a:gd name="T92" fmla="*/ 2147483647 w 1247"/>
              <a:gd name="T93" fmla="*/ 2147483647 h 714"/>
              <a:gd name="T94" fmla="*/ 2147483647 w 1247"/>
              <a:gd name="T95" fmla="*/ 2147483647 h 714"/>
              <a:gd name="T96" fmla="*/ 2147483647 w 1247"/>
              <a:gd name="T97" fmla="*/ 2147483647 h 714"/>
              <a:gd name="T98" fmla="*/ 2147483647 w 1247"/>
              <a:gd name="T99" fmla="*/ 2147483647 h 714"/>
              <a:gd name="T100" fmla="*/ 2147483647 w 1247"/>
              <a:gd name="T101" fmla="*/ 2147483647 h 71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47"/>
              <a:gd name="T154" fmla="*/ 0 h 714"/>
              <a:gd name="T155" fmla="*/ 1247 w 1247"/>
              <a:gd name="T156" fmla="*/ 714 h 71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47" h="714">
                <a:moveTo>
                  <a:pt x="602" y="519"/>
                </a:moveTo>
                <a:lnTo>
                  <a:pt x="616" y="514"/>
                </a:lnTo>
                <a:lnTo>
                  <a:pt x="631" y="508"/>
                </a:lnTo>
                <a:lnTo>
                  <a:pt x="646" y="501"/>
                </a:lnTo>
                <a:lnTo>
                  <a:pt x="662" y="497"/>
                </a:lnTo>
                <a:lnTo>
                  <a:pt x="673" y="497"/>
                </a:lnTo>
                <a:lnTo>
                  <a:pt x="686" y="497"/>
                </a:lnTo>
                <a:lnTo>
                  <a:pt x="695" y="495"/>
                </a:lnTo>
                <a:lnTo>
                  <a:pt x="702" y="492"/>
                </a:lnTo>
                <a:lnTo>
                  <a:pt x="710" y="488"/>
                </a:lnTo>
                <a:lnTo>
                  <a:pt x="717" y="485"/>
                </a:lnTo>
                <a:lnTo>
                  <a:pt x="724" y="481"/>
                </a:lnTo>
                <a:lnTo>
                  <a:pt x="731" y="478"/>
                </a:lnTo>
                <a:lnTo>
                  <a:pt x="739" y="476"/>
                </a:lnTo>
                <a:lnTo>
                  <a:pt x="748" y="476"/>
                </a:lnTo>
                <a:lnTo>
                  <a:pt x="753" y="477"/>
                </a:lnTo>
                <a:lnTo>
                  <a:pt x="756" y="481"/>
                </a:lnTo>
                <a:lnTo>
                  <a:pt x="758" y="485"/>
                </a:lnTo>
                <a:lnTo>
                  <a:pt x="761" y="488"/>
                </a:lnTo>
                <a:lnTo>
                  <a:pt x="772" y="499"/>
                </a:lnTo>
                <a:lnTo>
                  <a:pt x="784" y="510"/>
                </a:lnTo>
                <a:lnTo>
                  <a:pt x="798" y="523"/>
                </a:lnTo>
                <a:lnTo>
                  <a:pt x="812" y="534"/>
                </a:lnTo>
                <a:lnTo>
                  <a:pt x="826" y="543"/>
                </a:lnTo>
                <a:lnTo>
                  <a:pt x="842" y="553"/>
                </a:lnTo>
                <a:lnTo>
                  <a:pt x="852" y="561"/>
                </a:lnTo>
                <a:lnTo>
                  <a:pt x="861" y="569"/>
                </a:lnTo>
                <a:lnTo>
                  <a:pt x="868" y="578"/>
                </a:lnTo>
                <a:lnTo>
                  <a:pt x="873" y="586"/>
                </a:lnTo>
                <a:lnTo>
                  <a:pt x="876" y="597"/>
                </a:lnTo>
                <a:lnTo>
                  <a:pt x="879" y="607"/>
                </a:lnTo>
                <a:lnTo>
                  <a:pt x="882" y="620"/>
                </a:lnTo>
                <a:lnTo>
                  <a:pt x="883" y="632"/>
                </a:lnTo>
                <a:lnTo>
                  <a:pt x="903" y="627"/>
                </a:lnTo>
                <a:lnTo>
                  <a:pt x="921" y="621"/>
                </a:lnTo>
                <a:lnTo>
                  <a:pt x="930" y="617"/>
                </a:lnTo>
                <a:lnTo>
                  <a:pt x="939" y="612"/>
                </a:lnTo>
                <a:lnTo>
                  <a:pt x="948" y="606"/>
                </a:lnTo>
                <a:lnTo>
                  <a:pt x="955" y="598"/>
                </a:lnTo>
                <a:lnTo>
                  <a:pt x="960" y="592"/>
                </a:lnTo>
                <a:lnTo>
                  <a:pt x="964" y="585"/>
                </a:lnTo>
                <a:lnTo>
                  <a:pt x="967" y="580"/>
                </a:lnTo>
                <a:lnTo>
                  <a:pt x="969" y="574"/>
                </a:lnTo>
                <a:lnTo>
                  <a:pt x="974" y="561"/>
                </a:lnTo>
                <a:lnTo>
                  <a:pt x="981" y="547"/>
                </a:lnTo>
                <a:lnTo>
                  <a:pt x="988" y="534"/>
                </a:lnTo>
                <a:lnTo>
                  <a:pt x="995" y="522"/>
                </a:lnTo>
                <a:lnTo>
                  <a:pt x="1002" y="510"/>
                </a:lnTo>
                <a:lnTo>
                  <a:pt x="1011" y="497"/>
                </a:lnTo>
                <a:lnTo>
                  <a:pt x="1023" y="509"/>
                </a:lnTo>
                <a:lnTo>
                  <a:pt x="1033" y="519"/>
                </a:lnTo>
                <a:lnTo>
                  <a:pt x="1042" y="529"/>
                </a:lnTo>
                <a:lnTo>
                  <a:pt x="1052" y="541"/>
                </a:lnTo>
                <a:lnTo>
                  <a:pt x="1063" y="534"/>
                </a:lnTo>
                <a:lnTo>
                  <a:pt x="1074" y="527"/>
                </a:lnTo>
                <a:lnTo>
                  <a:pt x="1081" y="518"/>
                </a:lnTo>
                <a:lnTo>
                  <a:pt x="1089" y="509"/>
                </a:lnTo>
                <a:lnTo>
                  <a:pt x="1103" y="491"/>
                </a:lnTo>
                <a:lnTo>
                  <a:pt x="1121" y="472"/>
                </a:lnTo>
                <a:lnTo>
                  <a:pt x="1135" y="463"/>
                </a:lnTo>
                <a:lnTo>
                  <a:pt x="1147" y="457"/>
                </a:lnTo>
                <a:lnTo>
                  <a:pt x="1154" y="453"/>
                </a:lnTo>
                <a:lnTo>
                  <a:pt x="1160" y="449"/>
                </a:lnTo>
                <a:lnTo>
                  <a:pt x="1165" y="444"/>
                </a:lnTo>
                <a:lnTo>
                  <a:pt x="1172" y="438"/>
                </a:lnTo>
                <a:lnTo>
                  <a:pt x="1184" y="419"/>
                </a:lnTo>
                <a:lnTo>
                  <a:pt x="1196" y="401"/>
                </a:lnTo>
                <a:lnTo>
                  <a:pt x="1210" y="389"/>
                </a:lnTo>
                <a:lnTo>
                  <a:pt x="1221" y="378"/>
                </a:lnTo>
                <a:lnTo>
                  <a:pt x="1233" y="360"/>
                </a:lnTo>
                <a:lnTo>
                  <a:pt x="1240" y="343"/>
                </a:lnTo>
                <a:lnTo>
                  <a:pt x="1243" y="333"/>
                </a:lnTo>
                <a:lnTo>
                  <a:pt x="1245" y="324"/>
                </a:lnTo>
                <a:lnTo>
                  <a:pt x="1247" y="314"/>
                </a:lnTo>
                <a:lnTo>
                  <a:pt x="1247" y="303"/>
                </a:lnTo>
                <a:lnTo>
                  <a:pt x="1245" y="298"/>
                </a:lnTo>
                <a:lnTo>
                  <a:pt x="1244" y="291"/>
                </a:lnTo>
                <a:lnTo>
                  <a:pt x="1243" y="287"/>
                </a:lnTo>
                <a:lnTo>
                  <a:pt x="1240" y="282"/>
                </a:lnTo>
                <a:lnTo>
                  <a:pt x="1233" y="275"/>
                </a:lnTo>
                <a:lnTo>
                  <a:pt x="1224" y="268"/>
                </a:lnTo>
                <a:lnTo>
                  <a:pt x="1201" y="259"/>
                </a:lnTo>
                <a:lnTo>
                  <a:pt x="1178" y="251"/>
                </a:lnTo>
                <a:lnTo>
                  <a:pt x="1155" y="240"/>
                </a:lnTo>
                <a:lnTo>
                  <a:pt x="1136" y="232"/>
                </a:lnTo>
                <a:lnTo>
                  <a:pt x="1116" y="221"/>
                </a:lnTo>
                <a:lnTo>
                  <a:pt x="1093" y="212"/>
                </a:lnTo>
                <a:lnTo>
                  <a:pt x="1098" y="235"/>
                </a:lnTo>
                <a:lnTo>
                  <a:pt x="1104" y="257"/>
                </a:lnTo>
                <a:lnTo>
                  <a:pt x="1108" y="266"/>
                </a:lnTo>
                <a:lnTo>
                  <a:pt x="1114" y="275"/>
                </a:lnTo>
                <a:lnTo>
                  <a:pt x="1122" y="284"/>
                </a:lnTo>
                <a:lnTo>
                  <a:pt x="1131" y="291"/>
                </a:lnTo>
                <a:lnTo>
                  <a:pt x="1137" y="293"/>
                </a:lnTo>
                <a:lnTo>
                  <a:pt x="1144" y="294"/>
                </a:lnTo>
                <a:lnTo>
                  <a:pt x="1147" y="299"/>
                </a:lnTo>
                <a:lnTo>
                  <a:pt x="1151" y="303"/>
                </a:lnTo>
                <a:lnTo>
                  <a:pt x="1154" y="308"/>
                </a:lnTo>
                <a:lnTo>
                  <a:pt x="1155" y="313"/>
                </a:lnTo>
                <a:lnTo>
                  <a:pt x="1158" y="324"/>
                </a:lnTo>
                <a:lnTo>
                  <a:pt x="1159" y="337"/>
                </a:lnTo>
                <a:lnTo>
                  <a:pt x="1159" y="354"/>
                </a:lnTo>
                <a:lnTo>
                  <a:pt x="1156" y="368"/>
                </a:lnTo>
                <a:lnTo>
                  <a:pt x="1155" y="375"/>
                </a:lnTo>
                <a:lnTo>
                  <a:pt x="1151" y="382"/>
                </a:lnTo>
                <a:lnTo>
                  <a:pt x="1147" y="388"/>
                </a:lnTo>
                <a:lnTo>
                  <a:pt x="1144" y="394"/>
                </a:lnTo>
                <a:lnTo>
                  <a:pt x="1137" y="399"/>
                </a:lnTo>
                <a:lnTo>
                  <a:pt x="1132" y="403"/>
                </a:lnTo>
                <a:lnTo>
                  <a:pt x="1126" y="406"/>
                </a:lnTo>
                <a:lnTo>
                  <a:pt x="1121" y="408"/>
                </a:lnTo>
                <a:lnTo>
                  <a:pt x="1107" y="412"/>
                </a:lnTo>
                <a:lnTo>
                  <a:pt x="1093" y="416"/>
                </a:lnTo>
                <a:lnTo>
                  <a:pt x="1075" y="422"/>
                </a:lnTo>
                <a:lnTo>
                  <a:pt x="1060" y="427"/>
                </a:lnTo>
                <a:lnTo>
                  <a:pt x="1043" y="430"/>
                </a:lnTo>
                <a:lnTo>
                  <a:pt x="1024" y="431"/>
                </a:lnTo>
                <a:lnTo>
                  <a:pt x="1015" y="431"/>
                </a:lnTo>
                <a:lnTo>
                  <a:pt x="1008" y="430"/>
                </a:lnTo>
                <a:lnTo>
                  <a:pt x="1001" y="427"/>
                </a:lnTo>
                <a:lnTo>
                  <a:pt x="995" y="424"/>
                </a:lnTo>
                <a:lnTo>
                  <a:pt x="982" y="415"/>
                </a:lnTo>
                <a:lnTo>
                  <a:pt x="971" y="403"/>
                </a:lnTo>
                <a:lnTo>
                  <a:pt x="954" y="387"/>
                </a:lnTo>
                <a:lnTo>
                  <a:pt x="940" y="369"/>
                </a:lnTo>
                <a:lnTo>
                  <a:pt x="930" y="352"/>
                </a:lnTo>
                <a:lnTo>
                  <a:pt x="922" y="337"/>
                </a:lnTo>
                <a:lnTo>
                  <a:pt x="915" y="322"/>
                </a:lnTo>
                <a:lnTo>
                  <a:pt x="906" y="307"/>
                </a:lnTo>
                <a:lnTo>
                  <a:pt x="899" y="296"/>
                </a:lnTo>
                <a:lnTo>
                  <a:pt x="893" y="287"/>
                </a:lnTo>
                <a:lnTo>
                  <a:pt x="885" y="280"/>
                </a:lnTo>
                <a:lnTo>
                  <a:pt x="876" y="272"/>
                </a:lnTo>
                <a:lnTo>
                  <a:pt x="873" y="267"/>
                </a:lnTo>
                <a:lnTo>
                  <a:pt x="868" y="265"/>
                </a:lnTo>
                <a:lnTo>
                  <a:pt x="850" y="265"/>
                </a:lnTo>
                <a:lnTo>
                  <a:pt x="831" y="266"/>
                </a:lnTo>
                <a:lnTo>
                  <a:pt x="823" y="265"/>
                </a:lnTo>
                <a:lnTo>
                  <a:pt x="817" y="263"/>
                </a:lnTo>
                <a:lnTo>
                  <a:pt x="810" y="261"/>
                </a:lnTo>
                <a:lnTo>
                  <a:pt x="804" y="257"/>
                </a:lnTo>
                <a:lnTo>
                  <a:pt x="799" y="252"/>
                </a:lnTo>
                <a:lnTo>
                  <a:pt x="795" y="247"/>
                </a:lnTo>
                <a:lnTo>
                  <a:pt x="791" y="240"/>
                </a:lnTo>
                <a:lnTo>
                  <a:pt x="787" y="233"/>
                </a:lnTo>
                <a:lnTo>
                  <a:pt x="782" y="219"/>
                </a:lnTo>
                <a:lnTo>
                  <a:pt x="779" y="202"/>
                </a:lnTo>
                <a:lnTo>
                  <a:pt x="777" y="186"/>
                </a:lnTo>
                <a:lnTo>
                  <a:pt x="777" y="169"/>
                </a:lnTo>
                <a:lnTo>
                  <a:pt x="776" y="154"/>
                </a:lnTo>
                <a:lnTo>
                  <a:pt x="776" y="140"/>
                </a:lnTo>
                <a:lnTo>
                  <a:pt x="777" y="126"/>
                </a:lnTo>
                <a:lnTo>
                  <a:pt x="780" y="112"/>
                </a:lnTo>
                <a:lnTo>
                  <a:pt x="784" y="103"/>
                </a:lnTo>
                <a:lnTo>
                  <a:pt x="787" y="94"/>
                </a:lnTo>
                <a:lnTo>
                  <a:pt x="793" y="88"/>
                </a:lnTo>
                <a:lnTo>
                  <a:pt x="799" y="80"/>
                </a:lnTo>
                <a:lnTo>
                  <a:pt x="804" y="74"/>
                </a:lnTo>
                <a:lnTo>
                  <a:pt x="810" y="66"/>
                </a:lnTo>
                <a:lnTo>
                  <a:pt x="815" y="58"/>
                </a:lnTo>
                <a:lnTo>
                  <a:pt x="821" y="50"/>
                </a:lnTo>
                <a:lnTo>
                  <a:pt x="812" y="43"/>
                </a:lnTo>
                <a:lnTo>
                  <a:pt x="803" y="38"/>
                </a:lnTo>
                <a:lnTo>
                  <a:pt x="794" y="34"/>
                </a:lnTo>
                <a:lnTo>
                  <a:pt x="785" y="31"/>
                </a:lnTo>
                <a:lnTo>
                  <a:pt x="766" y="23"/>
                </a:lnTo>
                <a:lnTo>
                  <a:pt x="745" y="15"/>
                </a:lnTo>
                <a:lnTo>
                  <a:pt x="738" y="13"/>
                </a:lnTo>
                <a:lnTo>
                  <a:pt x="731" y="10"/>
                </a:lnTo>
                <a:lnTo>
                  <a:pt x="728" y="8"/>
                </a:lnTo>
                <a:lnTo>
                  <a:pt x="725" y="5"/>
                </a:lnTo>
                <a:lnTo>
                  <a:pt x="724" y="3"/>
                </a:lnTo>
                <a:lnTo>
                  <a:pt x="724" y="0"/>
                </a:lnTo>
                <a:lnTo>
                  <a:pt x="716" y="9"/>
                </a:lnTo>
                <a:lnTo>
                  <a:pt x="707" y="17"/>
                </a:lnTo>
                <a:lnTo>
                  <a:pt x="700" y="24"/>
                </a:lnTo>
                <a:lnTo>
                  <a:pt x="691" y="31"/>
                </a:lnTo>
                <a:lnTo>
                  <a:pt x="682" y="38"/>
                </a:lnTo>
                <a:lnTo>
                  <a:pt x="673" y="44"/>
                </a:lnTo>
                <a:lnTo>
                  <a:pt x="665" y="53"/>
                </a:lnTo>
                <a:lnTo>
                  <a:pt x="658" y="62"/>
                </a:lnTo>
                <a:lnTo>
                  <a:pt x="645" y="81"/>
                </a:lnTo>
                <a:lnTo>
                  <a:pt x="634" y="98"/>
                </a:lnTo>
                <a:lnTo>
                  <a:pt x="625" y="117"/>
                </a:lnTo>
                <a:lnTo>
                  <a:pt x="614" y="137"/>
                </a:lnTo>
                <a:lnTo>
                  <a:pt x="276" y="275"/>
                </a:lnTo>
                <a:lnTo>
                  <a:pt x="0" y="356"/>
                </a:lnTo>
                <a:lnTo>
                  <a:pt x="5" y="435"/>
                </a:lnTo>
                <a:lnTo>
                  <a:pt x="15" y="536"/>
                </a:lnTo>
                <a:lnTo>
                  <a:pt x="15" y="598"/>
                </a:lnTo>
                <a:lnTo>
                  <a:pt x="17" y="609"/>
                </a:lnTo>
                <a:lnTo>
                  <a:pt x="18" y="618"/>
                </a:lnTo>
                <a:lnTo>
                  <a:pt x="19" y="627"/>
                </a:lnTo>
                <a:lnTo>
                  <a:pt x="22" y="636"/>
                </a:lnTo>
                <a:lnTo>
                  <a:pt x="27" y="653"/>
                </a:lnTo>
                <a:lnTo>
                  <a:pt x="32" y="673"/>
                </a:lnTo>
                <a:lnTo>
                  <a:pt x="34" y="684"/>
                </a:lnTo>
                <a:lnTo>
                  <a:pt x="40" y="693"/>
                </a:lnTo>
                <a:lnTo>
                  <a:pt x="43" y="701"/>
                </a:lnTo>
                <a:lnTo>
                  <a:pt x="47" y="714"/>
                </a:lnTo>
                <a:lnTo>
                  <a:pt x="602" y="5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37" name="Freeform 245"/>
          <p:cNvSpPr>
            <a:spLocks/>
          </p:cNvSpPr>
          <p:nvPr/>
        </p:nvSpPr>
        <p:spPr bwMode="auto">
          <a:xfrm>
            <a:off x="8474075" y="2389562"/>
            <a:ext cx="114300" cy="125412"/>
          </a:xfrm>
          <a:custGeom>
            <a:avLst/>
            <a:gdLst/>
            <a:ahLst/>
            <a:cxnLst>
              <a:cxn ang="0">
                <a:pos x="100" y="305"/>
              </a:cxn>
              <a:cxn ang="0">
                <a:pos x="118" y="300"/>
              </a:cxn>
              <a:cxn ang="0">
                <a:pos x="138" y="291"/>
              </a:cxn>
              <a:cxn ang="0">
                <a:pos x="151" y="277"/>
              </a:cxn>
              <a:cxn ang="0">
                <a:pos x="164" y="261"/>
              </a:cxn>
              <a:cxn ang="0">
                <a:pos x="170" y="241"/>
              </a:cxn>
              <a:cxn ang="0">
                <a:pos x="173" y="226"/>
              </a:cxn>
              <a:cxn ang="0">
                <a:pos x="173" y="203"/>
              </a:cxn>
              <a:cxn ang="0">
                <a:pos x="183" y="164"/>
              </a:cxn>
              <a:cxn ang="0">
                <a:pos x="197" y="135"/>
              </a:cxn>
              <a:cxn ang="0">
                <a:pos x="202" y="113"/>
              </a:cxn>
              <a:cxn ang="0">
                <a:pos x="222" y="109"/>
              </a:cxn>
              <a:cxn ang="0">
                <a:pos x="247" y="119"/>
              </a:cxn>
              <a:cxn ang="0">
                <a:pos x="257" y="126"/>
              </a:cxn>
              <a:cxn ang="0">
                <a:pos x="261" y="135"/>
              </a:cxn>
              <a:cxn ang="0">
                <a:pos x="263" y="149"/>
              </a:cxn>
              <a:cxn ang="0">
                <a:pos x="273" y="158"/>
              </a:cxn>
              <a:cxn ang="0">
                <a:pos x="280" y="144"/>
              </a:cxn>
              <a:cxn ang="0">
                <a:pos x="274" y="121"/>
              </a:cxn>
              <a:cxn ang="0">
                <a:pos x="266" y="102"/>
              </a:cxn>
              <a:cxn ang="0">
                <a:pos x="250" y="85"/>
              </a:cxn>
              <a:cxn ang="0">
                <a:pos x="224" y="67"/>
              </a:cxn>
              <a:cxn ang="0">
                <a:pos x="196" y="47"/>
              </a:cxn>
              <a:cxn ang="0">
                <a:pos x="170" y="23"/>
              </a:cxn>
              <a:cxn ang="0">
                <a:pos x="156" y="9"/>
              </a:cxn>
              <a:cxn ang="0">
                <a:pos x="151" y="1"/>
              </a:cxn>
              <a:cxn ang="0">
                <a:pos x="137" y="0"/>
              </a:cxn>
              <a:cxn ang="0">
                <a:pos x="122" y="5"/>
              </a:cxn>
              <a:cxn ang="0">
                <a:pos x="108" y="12"/>
              </a:cxn>
              <a:cxn ang="0">
                <a:pos x="93" y="19"/>
              </a:cxn>
              <a:cxn ang="0">
                <a:pos x="71" y="21"/>
              </a:cxn>
              <a:cxn ang="0">
                <a:pos x="44" y="25"/>
              </a:cxn>
              <a:cxn ang="0">
                <a:pos x="14" y="38"/>
              </a:cxn>
              <a:cxn ang="0">
                <a:pos x="96" y="308"/>
              </a:cxn>
            </a:cxnLst>
            <a:rect l="0" t="0" r="r" b="b"/>
            <a:pathLst>
              <a:path w="281" h="308">
                <a:moveTo>
                  <a:pt x="96" y="308"/>
                </a:moveTo>
                <a:lnTo>
                  <a:pt x="100" y="305"/>
                </a:lnTo>
                <a:lnTo>
                  <a:pt x="105" y="304"/>
                </a:lnTo>
                <a:lnTo>
                  <a:pt x="118" y="300"/>
                </a:lnTo>
                <a:lnTo>
                  <a:pt x="131" y="297"/>
                </a:lnTo>
                <a:lnTo>
                  <a:pt x="138" y="291"/>
                </a:lnTo>
                <a:lnTo>
                  <a:pt x="143" y="285"/>
                </a:lnTo>
                <a:lnTo>
                  <a:pt x="151" y="277"/>
                </a:lnTo>
                <a:lnTo>
                  <a:pt x="157" y="268"/>
                </a:lnTo>
                <a:lnTo>
                  <a:pt x="164" y="261"/>
                </a:lnTo>
                <a:lnTo>
                  <a:pt x="169" y="250"/>
                </a:lnTo>
                <a:lnTo>
                  <a:pt x="170" y="241"/>
                </a:lnTo>
                <a:lnTo>
                  <a:pt x="171" y="234"/>
                </a:lnTo>
                <a:lnTo>
                  <a:pt x="173" y="226"/>
                </a:lnTo>
                <a:lnTo>
                  <a:pt x="173" y="219"/>
                </a:lnTo>
                <a:lnTo>
                  <a:pt x="173" y="203"/>
                </a:lnTo>
                <a:lnTo>
                  <a:pt x="175" y="187"/>
                </a:lnTo>
                <a:lnTo>
                  <a:pt x="183" y="164"/>
                </a:lnTo>
                <a:lnTo>
                  <a:pt x="192" y="144"/>
                </a:lnTo>
                <a:lnTo>
                  <a:pt x="197" y="135"/>
                </a:lnTo>
                <a:lnTo>
                  <a:pt x="199" y="123"/>
                </a:lnTo>
                <a:lnTo>
                  <a:pt x="202" y="113"/>
                </a:lnTo>
                <a:lnTo>
                  <a:pt x="203" y="100"/>
                </a:lnTo>
                <a:lnTo>
                  <a:pt x="222" y="109"/>
                </a:lnTo>
                <a:lnTo>
                  <a:pt x="240" y="118"/>
                </a:lnTo>
                <a:lnTo>
                  <a:pt x="247" y="119"/>
                </a:lnTo>
                <a:lnTo>
                  <a:pt x="253" y="122"/>
                </a:lnTo>
                <a:lnTo>
                  <a:pt x="257" y="126"/>
                </a:lnTo>
                <a:lnTo>
                  <a:pt x="259" y="130"/>
                </a:lnTo>
                <a:lnTo>
                  <a:pt x="261" y="135"/>
                </a:lnTo>
                <a:lnTo>
                  <a:pt x="262" y="138"/>
                </a:lnTo>
                <a:lnTo>
                  <a:pt x="263" y="149"/>
                </a:lnTo>
                <a:lnTo>
                  <a:pt x="266" y="159"/>
                </a:lnTo>
                <a:lnTo>
                  <a:pt x="273" y="158"/>
                </a:lnTo>
                <a:lnTo>
                  <a:pt x="281" y="156"/>
                </a:lnTo>
                <a:lnTo>
                  <a:pt x="280" y="144"/>
                </a:lnTo>
                <a:lnTo>
                  <a:pt x="277" y="131"/>
                </a:lnTo>
                <a:lnTo>
                  <a:pt x="274" y="121"/>
                </a:lnTo>
                <a:lnTo>
                  <a:pt x="271" y="110"/>
                </a:lnTo>
                <a:lnTo>
                  <a:pt x="266" y="102"/>
                </a:lnTo>
                <a:lnTo>
                  <a:pt x="259" y="93"/>
                </a:lnTo>
                <a:lnTo>
                  <a:pt x="250" y="85"/>
                </a:lnTo>
                <a:lnTo>
                  <a:pt x="240" y="77"/>
                </a:lnTo>
                <a:lnTo>
                  <a:pt x="224" y="67"/>
                </a:lnTo>
                <a:lnTo>
                  <a:pt x="210" y="58"/>
                </a:lnTo>
                <a:lnTo>
                  <a:pt x="196" y="47"/>
                </a:lnTo>
                <a:lnTo>
                  <a:pt x="182" y="34"/>
                </a:lnTo>
                <a:lnTo>
                  <a:pt x="170" y="23"/>
                </a:lnTo>
                <a:lnTo>
                  <a:pt x="159" y="12"/>
                </a:lnTo>
                <a:lnTo>
                  <a:pt x="156" y="9"/>
                </a:lnTo>
                <a:lnTo>
                  <a:pt x="154" y="5"/>
                </a:lnTo>
                <a:lnTo>
                  <a:pt x="151" y="1"/>
                </a:lnTo>
                <a:lnTo>
                  <a:pt x="146" y="0"/>
                </a:lnTo>
                <a:lnTo>
                  <a:pt x="137" y="0"/>
                </a:lnTo>
                <a:lnTo>
                  <a:pt x="129" y="2"/>
                </a:lnTo>
                <a:lnTo>
                  <a:pt x="122" y="5"/>
                </a:lnTo>
                <a:lnTo>
                  <a:pt x="115" y="9"/>
                </a:lnTo>
                <a:lnTo>
                  <a:pt x="108" y="12"/>
                </a:lnTo>
                <a:lnTo>
                  <a:pt x="100" y="16"/>
                </a:lnTo>
                <a:lnTo>
                  <a:pt x="93" y="19"/>
                </a:lnTo>
                <a:lnTo>
                  <a:pt x="84" y="21"/>
                </a:lnTo>
                <a:lnTo>
                  <a:pt x="71" y="21"/>
                </a:lnTo>
                <a:lnTo>
                  <a:pt x="60" y="21"/>
                </a:lnTo>
                <a:lnTo>
                  <a:pt x="44" y="25"/>
                </a:lnTo>
                <a:lnTo>
                  <a:pt x="29" y="32"/>
                </a:lnTo>
                <a:lnTo>
                  <a:pt x="14" y="38"/>
                </a:lnTo>
                <a:lnTo>
                  <a:pt x="0" y="43"/>
                </a:lnTo>
                <a:lnTo>
                  <a:pt x="96" y="308"/>
                </a:lnTo>
                <a:lnTo>
                  <a:pt x="96" y="3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04" name="Freeform 246"/>
          <p:cNvSpPr>
            <a:spLocks/>
          </p:cNvSpPr>
          <p:nvPr/>
        </p:nvSpPr>
        <p:spPr bwMode="auto">
          <a:xfrm>
            <a:off x="8474075" y="2389562"/>
            <a:ext cx="114300" cy="125412"/>
          </a:xfrm>
          <a:custGeom>
            <a:avLst/>
            <a:gdLst>
              <a:gd name="T0" fmla="*/ 2147483647 w 281"/>
              <a:gd name="T1" fmla="*/ 2147483647 h 308"/>
              <a:gd name="T2" fmla="*/ 2147483647 w 281"/>
              <a:gd name="T3" fmla="*/ 2147483647 h 308"/>
              <a:gd name="T4" fmla="*/ 2147483647 w 281"/>
              <a:gd name="T5" fmla="*/ 2147483647 h 308"/>
              <a:gd name="T6" fmla="*/ 2147483647 w 281"/>
              <a:gd name="T7" fmla="*/ 2147483647 h 308"/>
              <a:gd name="T8" fmla="*/ 2147483647 w 281"/>
              <a:gd name="T9" fmla="*/ 2147483647 h 308"/>
              <a:gd name="T10" fmla="*/ 2147483647 w 281"/>
              <a:gd name="T11" fmla="*/ 2147483647 h 308"/>
              <a:gd name="T12" fmla="*/ 2147483647 w 281"/>
              <a:gd name="T13" fmla="*/ 2147483647 h 308"/>
              <a:gd name="T14" fmla="*/ 2147483647 w 281"/>
              <a:gd name="T15" fmla="*/ 2147483647 h 308"/>
              <a:gd name="T16" fmla="*/ 2147483647 w 281"/>
              <a:gd name="T17" fmla="*/ 2147483647 h 308"/>
              <a:gd name="T18" fmla="*/ 2147483647 w 281"/>
              <a:gd name="T19" fmla="*/ 2147483647 h 308"/>
              <a:gd name="T20" fmla="*/ 2147483647 w 281"/>
              <a:gd name="T21" fmla="*/ 2147483647 h 308"/>
              <a:gd name="T22" fmla="*/ 2147483647 w 281"/>
              <a:gd name="T23" fmla="*/ 2147483647 h 308"/>
              <a:gd name="T24" fmla="*/ 2147483647 w 281"/>
              <a:gd name="T25" fmla="*/ 2147483647 h 308"/>
              <a:gd name="T26" fmla="*/ 2147483647 w 281"/>
              <a:gd name="T27" fmla="*/ 2147483647 h 308"/>
              <a:gd name="T28" fmla="*/ 2147483647 w 281"/>
              <a:gd name="T29" fmla="*/ 2147483647 h 308"/>
              <a:gd name="T30" fmla="*/ 2147483647 w 281"/>
              <a:gd name="T31" fmla="*/ 2147483647 h 308"/>
              <a:gd name="T32" fmla="*/ 2147483647 w 281"/>
              <a:gd name="T33" fmla="*/ 2147483647 h 308"/>
              <a:gd name="T34" fmla="*/ 2147483647 w 281"/>
              <a:gd name="T35" fmla="*/ 2147483647 h 308"/>
              <a:gd name="T36" fmla="*/ 2147483647 w 281"/>
              <a:gd name="T37" fmla="*/ 2147483647 h 308"/>
              <a:gd name="T38" fmla="*/ 2147483647 w 281"/>
              <a:gd name="T39" fmla="*/ 2147483647 h 308"/>
              <a:gd name="T40" fmla="*/ 2147483647 w 281"/>
              <a:gd name="T41" fmla="*/ 2147483647 h 308"/>
              <a:gd name="T42" fmla="*/ 2147483647 w 281"/>
              <a:gd name="T43" fmla="*/ 2147483647 h 308"/>
              <a:gd name="T44" fmla="*/ 2147483647 w 281"/>
              <a:gd name="T45" fmla="*/ 2147483647 h 308"/>
              <a:gd name="T46" fmla="*/ 2147483647 w 281"/>
              <a:gd name="T47" fmla="*/ 2147483647 h 308"/>
              <a:gd name="T48" fmla="*/ 2147483647 w 281"/>
              <a:gd name="T49" fmla="*/ 2147483647 h 308"/>
              <a:gd name="T50" fmla="*/ 2147483647 w 281"/>
              <a:gd name="T51" fmla="*/ 2147483647 h 308"/>
              <a:gd name="T52" fmla="*/ 2147483647 w 281"/>
              <a:gd name="T53" fmla="*/ 0 h 308"/>
              <a:gd name="T54" fmla="*/ 2147483647 w 281"/>
              <a:gd name="T55" fmla="*/ 2147483647 h 308"/>
              <a:gd name="T56" fmla="*/ 2147483647 w 281"/>
              <a:gd name="T57" fmla="*/ 2147483647 h 308"/>
              <a:gd name="T58" fmla="*/ 2147483647 w 281"/>
              <a:gd name="T59" fmla="*/ 2147483647 h 308"/>
              <a:gd name="T60" fmla="*/ 2147483647 w 281"/>
              <a:gd name="T61" fmla="*/ 2147483647 h 308"/>
              <a:gd name="T62" fmla="*/ 2147483647 w 281"/>
              <a:gd name="T63" fmla="*/ 2147483647 h 308"/>
              <a:gd name="T64" fmla="*/ 2147483647 w 281"/>
              <a:gd name="T65" fmla="*/ 2147483647 h 308"/>
              <a:gd name="T66" fmla="*/ 0 w 281"/>
              <a:gd name="T67" fmla="*/ 2147483647 h 308"/>
              <a:gd name="T68" fmla="*/ 2147483647 w 281"/>
              <a:gd name="T69" fmla="*/ 2147483647 h 3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1"/>
              <a:gd name="T106" fmla="*/ 0 h 308"/>
              <a:gd name="T107" fmla="*/ 281 w 281"/>
              <a:gd name="T108" fmla="*/ 308 h 30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1" h="308">
                <a:moveTo>
                  <a:pt x="96" y="308"/>
                </a:moveTo>
                <a:lnTo>
                  <a:pt x="100" y="305"/>
                </a:lnTo>
                <a:lnTo>
                  <a:pt x="105" y="304"/>
                </a:lnTo>
                <a:lnTo>
                  <a:pt x="118" y="300"/>
                </a:lnTo>
                <a:lnTo>
                  <a:pt x="131" y="297"/>
                </a:lnTo>
                <a:lnTo>
                  <a:pt x="138" y="291"/>
                </a:lnTo>
                <a:lnTo>
                  <a:pt x="143" y="285"/>
                </a:lnTo>
                <a:lnTo>
                  <a:pt x="151" y="277"/>
                </a:lnTo>
                <a:lnTo>
                  <a:pt x="157" y="268"/>
                </a:lnTo>
                <a:lnTo>
                  <a:pt x="164" y="261"/>
                </a:lnTo>
                <a:lnTo>
                  <a:pt x="169" y="250"/>
                </a:lnTo>
                <a:lnTo>
                  <a:pt x="170" y="241"/>
                </a:lnTo>
                <a:lnTo>
                  <a:pt x="171" y="234"/>
                </a:lnTo>
                <a:lnTo>
                  <a:pt x="173" y="226"/>
                </a:lnTo>
                <a:lnTo>
                  <a:pt x="173" y="219"/>
                </a:lnTo>
                <a:lnTo>
                  <a:pt x="173" y="203"/>
                </a:lnTo>
                <a:lnTo>
                  <a:pt x="175" y="187"/>
                </a:lnTo>
                <a:lnTo>
                  <a:pt x="183" y="164"/>
                </a:lnTo>
                <a:lnTo>
                  <a:pt x="192" y="144"/>
                </a:lnTo>
                <a:lnTo>
                  <a:pt x="197" y="135"/>
                </a:lnTo>
                <a:lnTo>
                  <a:pt x="199" y="123"/>
                </a:lnTo>
                <a:lnTo>
                  <a:pt x="202" y="113"/>
                </a:lnTo>
                <a:lnTo>
                  <a:pt x="203" y="100"/>
                </a:lnTo>
                <a:lnTo>
                  <a:pt x="222" y="109"/>
                </a:lnTo>
                <a:lnTo>
                  <a:pt x="240" y="118"/>
                </a:lnTo>
                <a:lnTo>
                  <a:pt x="247" y="119"/>
                </a:lnTo>
                <a:lnTo>
                  <a:pt x="253" y="122"/>
                </a:lnTo>
                <a:lnTo>
                  <a:pt x="257" y="126"/>
                </a:lnTo>
                <a:lnTo>
                  <a:pt x="259" y="130"/>
                </a:lnTo>
                <a:lnTo>
                  <a:pt x="261" y="135"/>
                </a:lnTo>
                <a:lnTo>
                  <a:pt x="262" y="138"/>
                </a:lnTo>
                <a:lnTo>
                  <a:pt x="263" y="149"/>
                </a:lnTo>
                <a:lnTo>
                  <a:pt x="266" y="159"/>
                </a:lnTo>
                <a:lnTo>
                  <a:pt x="273" y="158"/>
                </a:lnTo>
                <a:lnTo>
                  <a:pt x="281" y="156"/>
                </a:lnTo>
                <a:lnTo>
                  <a:pt x="280" y="144"/>
                </a:lnTo>
                <a:lnTo>
                  <a:pt x="277" y="131"/>
                </a:lnTo>
                <a:lnTo>
                  <a:pt x="274" y="121"/>
                </a:lnTo>
                <a:lnTo>
                  <a:pt x="271" y="110"/>
                </a:lnTo>
                <a:lnTo>
                  <a:pt x="266" y="102"/>
                </a:lnTo>
                <a:lnTo>
                  <a:pt x="259" y="93"/>
                </a:lnTo>
                <a:lnTo>
                  <a:pt x="250" y="85"/>
                </a:lnTo>
                <a:lnTo>
                  <a:pt x="240" y="77"/>
                </a:lnTo>
                <a:lnTo>
                  <a:pt x="224" y="67"/>
                </a:lnTo>
                <a:lnTo>
                  <a:pt x="210" y="58"/>
                </a:lnTo>
                <a:lnTo>
                  <a:pt x="196" y="47"/>
                </a:lnTo>
                <a:lnTo>
                  <a:pt x="182" y="34"/>
                </a:lnTo>
                <a:lnTo>
                  <a:pt x="170" y="23"/>
                </a:lnTo>
                <a:lnTo>
                  <a:pt x="159" y="12"/>
                </a:lnTo>
                <a:lnTo>
                  <a:pt x="156" y="9"/>
                </a:lnTo>
                <a:lnTo>
                  <a:pt x="154" y="5"/>
                </a:lnTo>
                <a:lnTo>
                  <a:pt x="151" y="1"/>
                </a:lnTo>
                <a:lnTo>
                  <a:pt x="146" y="0"/>
                </a:lnTo>
                <a:lnTo>
                  <a:pt x="137" y="0"/>
                </a:lnTo>
                <a:lnTo>
                  <a:pt x="129" y="2"/>
                </a:lnTo>
                <a:lnTo>
                  <a:pt x="122" y="5"/>
                </a:lnTo>
                <a:lnTo>
                  <a:pt x="115" y="9"/>
                </a:lnTo>
                <a:lnTo>
                  <a:pt x="108" y="12"/>
                </a:lnTo>
                <a:lnTo>
                  <a:pt x="100" y="16"/>
                </a:lnTo>
                <a:lnTo>
                  <a:pt x="93" y="19"/>
                </a:lnTo>
                <a:lnTo>
                  <a:pt x="84" y="21"/>
                </a:lnTo>
                <a:lnTo>
                  <a:pt x="71" y="21"/>
                </a:lnTo>
                <a:lnTo>
                  <a:pt x="60" y="21"/>
                </a:lnTo>
                <a:lnTo>
                  <a:pt x="44" y="25"/>
                </a:lnTo>
                <a:lnTo>
                  <a:pt x="29" y="32"/>
                </a:lnTo>
                <a:lnTo>
                  <a:pt x="14" y="38"/>
                </a:lnTo>
                <a:lnTo>
                  <a:pt x="0" y="43"/>
                </a:lnTo>
                <a:lnTo>
                  <a:pt x="96" y="308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39" name="Freeform 247"/>
          <p:cNvSpPr>
            <a:spLocks/>
          </p:cNvSpPr>
          <p:nvPr/>
        </p:nvSpPr>
        <p:spPr bwMode="auto">
          <a:xfrm>
            <a:off x="8247063" y="2407024"/>
            <a:ext cx="268287" cy="260350"/>
          </a:xfrm>
          <a:custGeom>
            <a:avLst/>
            <a:gdLst/>
            <a:ahLst/>
            <a:cxnLst>
              <a:cxn ang="0">
                <a:pos x="118" y="635"/>
              </a:cxn>
              <a:cxn ang="0">
                <a:pos x="131" y="618"/>
              </a:cxn>
              <a:cxn ang="0">
                <a:pos x="148" y="602"/>
              </a:cxn>
              <a:cxn ang="0">
                <a:pos x="167" y="588"/>
              </a:cxn>
              <a:cxn ang="0">
                <a:pos x="185" y="574"/>
              </a:cxn>
              <a:cxn ang="0">
                <a:pos x="195" y="562"/>
              </a:cxn>
              <a:cxn ang="0">
                <a:pos x="204" y="551"/>
              </a:cxn>
              <a:cxn ang="0">
                <a:pos x="213" y="541"/>
              </a:cxn>
              <a:cxn ang="0">
                <a:pos x="223" y="529"/>
              </a:cxn>
              <a:cxn ang="0">
                <a:pos x="233" y="519"/>
              </a:cxn>
              <a:cxn ang="0">
                <a:pos x="243" y="510"/>
              </a:cxn>
              <a:cxn ang="0">
                <a:pos x="253" y="503"/>
              </a:cxn>
              <a:cxn ang="0">
                <a:pos x="263" y="496"/>
              </a:cxn>
              <a:cxn ang="0">
                <a:pos x="285" y="485"/>
              </a:cxn>
              <a:cxn ang="0">
                <a:pos x="311" y="473"/>
              </a:cxn>
              <a:cxn ang="0">
                <a:pos x="331" y="464"/>
              </a:cxn>
              <a:cxn ang="0">
                <a:pos x="349" y="454"/>
              </a:cxn>
              <a:cxn ang="0">
                <a:pos x="365" y="444"/>
              </a:cxn>
              <a:cxn ang="0">
                <a:pos x="386" y="433"/>
              </a:cxn>
              <a:cxn ang="0">
                <a:pos x="419" y="415"/>
              </a:cxn>
              <a:cxn ang="0">
                <a:pos x="448" y="399"/>
              </a:cxn>
              <a:cxn ang="0">
                <a:pos x="478" y="384"/>
              </a:cxn>
              <a:cxn ang="0">
                <a:pos x="510" y="364"/>
              </a:cxn>
              <a:cxn ang="0">
                <a:pos x="523" y="351"/>
              </a:cxn>
              <a:cxn ang="0">
                <a:pos x="536" y="338"/>
              </a:cxn>
              <a:cxn ang="0">
                <a:pos x="551" y="326"/>
              </a:cxn>
              <a:cxn ang="0">
                <a:pos x="566" y="316"/>
              </a:cxn>
              <a:cxn ang="0">
                <a:pos x="581" y="305"/>
              </a:cxn>
              <a:cxn ang="0">
                <a:pos x="598" y="295"/>
              </a:cxn>
              <a:cxn ang="0">
                <a:pos x="612" y="286"/>
              </a:cxn>
              <a:cxn ang="0">
                <a:pos x="625" y="277"/>
              </a:cxn>
              <a:cxn ang="0">
                <a:pos x="637" y="271"/>
              </a:cxn>
              <a:cxn ang="0">
                <a:pos x="651" y="265"/>
              </a:cxn>
              <a:cxn ang="0">
                <a:pos x="651" y="265"/>
              </a:cxn>
              <a:cxn ang="0">
                <a:pos x="555" y="0"/>
              </a:cxn>
              <a:cxn ang="0">
                <a:pos x="555" y="0"/>
              </a:cxn>
              <a:cxn ang="0">
                <a:pos x="0" y="195"/>
              </a:cxn>
              <a:cxn ang="0">
                <a:pos x="0" y="209"/>
              </a:cxn>
              <a:cxn ang="0">
                <a:pos x="1" y="221"/>
              </a:cxn>
              <a:cxn ang="0">
                <a:pos x="3" y="234"/>
              </a:cxn>
              <a:cxn ang="0">
                <a:pos x="5" y="246"/>
              </a:cxn>
              <a:cxn ang="0">
                <a:pos x="12" y="268"/>
              </a:cxn>
              <a:cxn ang="0">
                <a:pos x="19" y="295"/>
              </a:cxn>
              <a:cxn ang="0">
                <a:pos x="23" y="314"/>
              </a:cxn>
              <a:cxn ang="0">
                <a:pos x="28" y="332"/>
              </a:cxn>
              <a:cxn ang="0">
                <a:pos x="38" y="356"/>
              </a:cxn>
              <a:cxn ang="0">
                <a:pos x="50" y="377"/>
              </a:cxn>
              <a:cxn ang="0">
                <a:pos x="61" y="396"/>
              </a:cxn>
              <a:cxn ang="0">
                <a:pos x="73" y="420"/>
              </a:cxn>
              <a:cxn ang="0">
                <a:pos x="79" y="439"/>
              </a:cxn>
              <a:cxn ang="0">
                <a:pos x="84" y="457"/>
              </a:cxn>
              <a:cxn ang="0">
                <a:pos x="88" y="475"/>
              </a:cxn>
              <a:cxn ang="0">
                <a:pos x="92" y="491"/>
              </a:cxn>
              <a:cxn ang="0">
                <a:pos x="99" y="527"/>
              </a:cxn>
              <a:cxn ang="0">
                <a:pos x="110" y="564"/>
              </a:cxn>
              <a:cxn ang="0">
                <a:pos x="110" y="581"/>
              </a:cxn>
              <a:cxn ang="0">
                <a:pos x="112" y="599"/>
              </a:cxn>
              <a:cxn ang="0">
                <a:pos x="115" y="617"/>
              </a:cxn>
              <a:cxn ang="0">
                <a:pos x="118" y="635"/>
              </a:cxn>
            </a:cxnLst>
            <a:rect l="0" t="0" r="r" b="b"/>
            <a:pathLst>
              <a:path w="651" h="635">
                <a:moveTo>
                  <a:pt x="118" y="635"/>
                </a:moveTo>
                <a:lnTo>
                  <a:pt x="131" y="618"/>
                </a:lnTo>
                <a:lnTo>
                  <a:pt x="148" y="602"/>
                </a:lnTo>
                <a:lnTo>
                  <a:pt x="167" y="588"/>
                </a:lnTo>
                <a:lnTo>
                  <a:pt x="185" y="574"/>
                </a:lnTo>
                <a:lnTo>
                  <a:pt x="195" y="562"/>
                </a:lnTo>
                <a:lnTo>
                  <a:pt x="204" y="551"/>
                </a:lnTo>
                <a:lnTo>
                  <a:pt x="213" y="541"/>
                </a:lnTo>
                <a:lnTo>
                  <a:pt x="223" y="529"/>
                </a:lnTo>
                <a:lnTo>
                  <a:pt x="233" y="519"/>
                </a:lnTo>
                <a:lnTo>
                  <a:pt x="243" y="510"/>
                </a:lnTo>
                <a:lnTo>
                  <a:pt x="253" y="503"/>
                </a:lnTo>
                <a:lnTo>
                  <a:pt x="263" y="496"/>
                </a:lnTo>
                <a:lnTo>
                  <a:pt x="285" y="485"/>
                </a:lnTo>
                <a:lnTo>
                  <a:pt x="311" y="473"/>
                </a:lnTo>
                <a:lnTo>
                  <a:pt x="331" y="464"/>
                </a:lnTo>
                <a:lnTo>
                  <a:pt x="349" y="454"/>
                </a:lnTo>
                <a:lnTo>
                  <a:pt x="365" y="444"/>
                </a:lnTo>
                <a:lnTo>
                  <a:pt x="386" y="433"/>
                </a:lnTo>
                <a:lnTo>
                  <a:pt x="419" y="415"/>
                </a:lnTo>
                <a:lnTo>
                  <a:pt x="448" y="399"/>
                </a:lnTo>
                <a:lnTo>
                  <a:pt x="478" y="384"/>
                </a:lnTo>
                <a:lnTo>
                  <a:pt x="510" y="364"/>
                </a:lnTo>
                <a:lnTo>
                  <a:pt x="523" y="351"/>
                </a:lnTo>
                <a:lnTo>
                  <a:pt x="536" y="338"/>
                </a:lnTo>
                <a:lnTo>
                  <a:pt x="551" y="326"/>
                </a:lnTo>
                <a:lnTo>
                  <a:pt x="566" y="316"/>
                </a:lnTo>
                <a:lnTo>
                  <a:pt x="581" y="305"/>
                </a:lnTo>
                <a:lnTo>
                  <a:pt x="598" y="295"/>
                </a:lnTo>
                <a:lnTo>
                  <a:pt x="612" y="286"/>
                </a:lnTo>
                <a:lnTo>
                  <a:pt x="625" y="277"/>
                </a:lnTo>
                <a:lnTo>
                  <a:pt x="637" y="271"/>
                </a:lnTo>
                <a:lnTo>
                  <a:pt x="651" y="265"/>
                </a:lnTo>
                <a:lnTo>
                  <a:pt x="651" y="265"/>
                </a:lnTo>
                <a:lnTo>
                  <a:pt x="555" y="0"/>
                </a:lnTo>
                <a:lnTo>
                  <a:pt x="555" y="0"/>
                </a:lnTo>
                <a:lnTo>
                  <a:pt x="0" y="195"/>
                </a:lnTo>
                <a:lnTo>
                  <a:pt x="0" y="209"/>
                </a:lnTo>
                <a:lnTo>
                  <a:pt x="1" y="221"/>
                </a:lnTo>
                <a:lnTo>
                  <a:pt x="3" y="234"/>
                </a:lnTo>
                <a:lnTo>
                  <a:pt x="5" y="246"/>
                </a:lnTo>
                <a:lnTo>
                  <a:pt x="12" y="268"/>
                </a:lnTo>
                <a:lnTo>
                  <a:pt x="19" y="295"/>
                </a:lnTo>
                <a:lnTo>
                  <a:pt x="23" y="314"/>
                </a:lnTo>
                <a:lnTo>
                  <a:pt x="28" y="332"/>
                </a:lnTo>
                <a:lnTo>
                  <a:pt x="38" y="356"/>
                </a:lnTo>
                <a:lnTo>
                  <a:pt x="50" y="377"/>
                </a:lnTo>
                <a:lnTo>
                  <a:pt x="61" y="396"/>
                </a:lnTo>
                <a:lnTo>
                  <a:pt x="73" y="420"/>
                </a:lnTo>
                <a:lnTo>
                  <a:pt x="79" y="439"/>
                </a:lnTo>
                <a:lnTo>
                  <a:pt x="84" y="457"/>
                </a:lnTo>
                <a:lnTo>
                  <a:pt x="88" y="475"/>
                </a:lnTo>
                <a:lnTo>
                  <a:pt x="92" y="491"/>
                </a:lnTo>
                <a:lnTo>
                  <a:pt x="99" y="527"/>
                </a:lnTo>
                <a:lnTo>
                  <a:pt x="110" y="564"/>
                </a:lnTo>
                <a:lnTo>
                  <a:pt x="110" y="581"/>
                </a:lnTo>
                <a:lnTo>
                  <a:pt x="112" y="599"/>
                </a:lnTo>
                <a:lnTo>
                  <a:pt x="115" y="617"/>
                </a:lnTo>
                <a:lnTo>
                  <a:pt x="118" y="6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06" name="Freeform 248"/>
          <p:cNvSpPr>
            <a:spLocks/>
          </p:cNvSpPr>
          <p:nvPr/>
        </p:nvSpPr>
        <p:spPr bwMode="auto">
          <a:xfrm>
            <a:off x="8247063" y="2407024"/>
            <a:ext cx="268287" cy="260350"/>
          </a:xfrm>
          <a:custGeom>
            <a:avLst/>
            <a:gdLst>
              <a:gd name="T0" fmla="*/ 2147483647 w 651"/>
              <a:gd name="T1" fmla="*/ 2147483647 h 635"/>
              <a:gd name="T2" fmla="*/ 2147483647 w 651"/>
              <a:gd name="T3" fmla="*/ 2147483647 h 635"/>
              <a:gd name="T4" fmla="*/ 2147483647 w 651"/>
              <a:gd name="T5" fmla="*/ 2147483647 h 635"/>
              <a:gd name="T6" fmla="*/ 2147483647 w 651"/>
              <a:gd name="T7" fmla="*/ 2147483647 h 635"/>
              <a:gd name="T8" fmla="*/ 2147483647 w 651"/>
              <a:gd name="T9" fmla="*/ 2147483647 h 635"/>
              <a:gd name="T10" fmla="*/ 2147483647 w 651"/>
              <a:gd name="T11" fmla="*/ 2147483647 h 635"/>
              <a:gd name="T12" fmla="*/ 2147483647 w 651"/>
              <a:gd name="T13" fmla="*/ 2147483647 h 635"/>
              <a:gd name="T14" fmla="*/ 2147483647 w 651"/>
              <a:gd name="T15" fmla="*/ 2147483647 h 635"/>
              <a:gd name="T16" fmla="*/ 2147483647 w 651"/>
              <a:gd name="T17" fmla="*/ 2147483647 h 635"/>
              <a:gd name="T18" fmla="*/ 2147483647 w 651"/>
              <a:gd name="T19" fmla="*/ 2147483647 h 635"/>
              <a:gd name="T20" fmla="*/ 2147483647 w 651"/>
              <a:gd name="T21" fmla="*/ 2147483647 h 635"/>
              <a:gd name="T22" fmla="*/ 2147483647 w 651"/>
              <a:gd name="T23" fmla="*/ 2147483647 h 635"/>
              <a:gd name="T24" fmla="*/ 2147483647 w 651"/>
              <a:gd name="T25" fmla="*/ 2147483647 h 635"/>
              <a:gd name="T26" fmla="*/ 2147483647 w 651"/>
              <a:gd name="T27" fmla="*/ 2147483647 h 635"/>
              <a:gd name="T28" fmla="*/ 2147483647 w 651"/>
              <a:gd name="T29" fmla="*/ 2147483647 h 635"/>
              <a:gd name="T30" fmla="*/ 2147483647 w 651"/>
              <a:gd name="T31" fmla="*/ 2147483647 h 635"/>
              <a:gd name="T32" fmla="*/ 2147483647 w 651"/>
              <a:gd name="T33" fmla="*/ 2147483647 h 635"/>
              <a:gd name="T34" fmla="*/ 2147483647 w 651"/>
              <a:gd name="T35" fmla="*/ 2147483647 h 635"/>
              <a:gd name="T36" fmla="*/ 2147483647 w 651"/>
              <a:gd name="T37" fmla="*/ 2147483647 h 635"/>
              <a:gd name="T38" fmla="*/ 2147483647 w 651"/>
              <a:gd name="T39" fmla="*/ 2147483647 h 635"/>
              <a:gd name="T40" fmla="*/ 2147483647 w 651"/>
              <a:gd name="T41" fmla="*/ 2147483647 h 635"/>
              <a:gd name="T42" fmla="*/ 2147483647 w 651"/>
              <a:gd name="T43" fmla="*/ 2147483647 h 635"/>
              <a:gd name="T44" fmla="*/ 2147483647 w 651"/>
              <a:gd name="T45" fmla="*/ 2147483647 h 635"/>
              <a:gd name="T46" fmla="*/ 2147483647 w 651"/>
              <a:gd name="T47" fmla="*/ 2147483647 h 635"/>
              <a:gd name="T48" fmla="*/ 2147483647 w 651"/>
              <a:gd name="T49" fmla="*/ 2147483647 h 635"/>
              <a:gd name="T50" fmla="*/ 2147483647 w 651"/>
              <a:gd name="T51" fmla="*/ 2147483647 h 635"/>
              <a:gd name="T52" fmla="*/ 2147483647 w 651"/>
              <a:gd name="T53" fmla="*/ 2147483647 h 635"/>
              <a:gd name="T54" fmla="*/ 2147483647 w 651"/>
              <a:gd name="T55" fmla="*/ 2147483647 h 635"/>
              <a:gd name="T56" fmla="*/ 2147483647 w 651"/>
              <a:gd name="T57" fmla="*/ 2147483647 h 635"/>
              <a:gd name="T58" fmla="*/ 2147483647 w 651"/>
              <a:gd name="T59" fmla="*/ 2147483647 h 635"/>
              <a:gd name="T60" fmla="*/ 2147483647 w 651"/>
              <a:gd name="T61" fmla="*/ 2147483647 h 635"/>
              <a:gd name="T62" fmla="*/ 2147483647 w 651"/>
              <a:gd name="T63" fmla="*/ 2147483647 h 635"/>
              <a:gd name="T64" fmla="*/ 2147483647 w 651"/>
              <a:gd name="T65" fmla="*/ 2147483647 h 635"/>
              <a:gd name="T66" fmla="*/ 2147483647 w 651"/>
              <a:gd name="T67" fmla="*/ 2147483647 h 635"/>
              <a:gd name="T68" fmla="*/ 2147483647 w 651"/>
              <a:gd name="T69" fmla="*/ 0 h 635"/>
              <a:gd name="T70" fmla="*/ 2147483647 w 651"/>
              <a:gd name="T71" fmla="*/ 0 h 635"/>
              <a:gd name="T72" fmla="*/ 0 w 651"/>
              <a:gd name="T73" fmla="*/ 2147483647 h 635"/>
              <a:gd name="T74" fmla="*/ 0 w 651"/>
              <a:gd name="T75" fmla="*/ 2147483647 h 635"/>
              <a:gd name="T76" fmla="*/ 0 w 651"/>
              <a:gd name="T77" fmla="*/ 2147483647 h 635"/>
              <a:gd name="T78" fmla="*/ 2147483647 w 651"/>
              <a:gd name="T79" fmla="*/ 2147483647 h 635"/>
              <a:gd name="T80" fmla="*/ 2147483647 w 651"/>
              <a:gd name="T81" fmla="*/ 2147483647 h 635"/>
              <a:gd name="T82" fmla="*/ 2147483647 w 651"/>
              <a:gd name="T83" fmla="*/ 2147483647 h 635"/>
              <a:gd name="T84" fmla="*/ 2147483647 w 651"/>
              <a:gd name="T85" fmla="*/ 2147483647 h 635"/>
              <a:gd name="T86" fmla="*/ 2147483647 w 651"/>
              <a:gd name="T87" fmla="*/ 2147483647 h 635"/>
              <a:gd name="T88" fmla="*/ 2147483647 w 651"/>
              <a:gd name="T89" fmla="*/ 2147483647 h 635"/>
              <a:gd name="T90" fmla="*/ 2147483647 w 651"/>
              <a:gd name="T91" fmla="*/ 2147483647 h 635"/>
              <a:gd name="T92" fmla="*/ 2147483647 w 651"/>
              <a:gd name="T93" fmla="*/ 2147483647 h 635"/>
              <a:gd name="T94" fmla="*/ 2147483647 w 651"/>
              <a:gd name="T95" fmla="*/ 2147483647 h 635"/>
              <a:gd name="T96" fmla="*/ 2147483647 w 651"/>
              <a:gd name="T97" fmla="*/ 2147483647 h 635"/>
              <a:gd name="T98" fmla="*/ 2147483647 w 651"/>
              <a:gd name="T99" fmla="*/ 2147483647 h 635"/>
              <a:gd name="T100" fmla="*/ 2147483647 w 651"/>
              <a:gd name="T101" fmla="*/ 2147483647 h 635"/>
              <a:gd name="T102" fmla="*/ 2147483647 w 651"/>
              <a:gd name="T103" fmla="*/ 2147483647 h 635"/>
              <a:gd name="T104" fmla="*/ 2147483647 w 651"/>
              <a:gd name="T105" fmla="*/ 2147483647 h 635"/>
              <a:gd name="T106" fmla="*/ 2147483647 w 651"/>
              <a:gd name="T107" fmla="*/ 2147483647 h 635"/>
              <a:gd name="T108" fmla="*/ 2147483647 w 651"/>
              <a:gd name="T109" fmla="*/ 2147483647 h 635"/>
              <a:gd name="T110" fmla="*/ 2147483647 w 651"/>
              <a:gd name="T111" fmla="*/ 2147483647 h 635"/>
              <a:gd name="T112" fmla="*/ 2147483647 w 651"/>
              <a:gd name="T113" fmla="*/ 2147483647 h 635"/>
              <a:gd name="T114" fmla="*/ 2147483647 w 651"/>
              <a:gd name="T115" fmla="*/ 2147483647 h 635"/>
              <a:gd name="T116" fmla="*/ 2147483647 w 651"/>
              <a:gd name="T117" fmla="*/ 2147483647 h 635"/>
              <a:gd name="T118" fmla="*/ 2147483647 w 651"/>
              <a:gd name="T119" fmla="*/ 2147483647 h 635"/>
              <a:gd name="T120" fmla="*/ 2147483647 w 651"/>
              <a:gd name="T121" fmla="*/ 2147483647 h 6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51"/>
              <a:gd name="T184" fmla="*/ 0 h 635"/>
              <a:gd name="T185" fmla="*/ 651 w 651"/>
              <a:gd name="T186" fmla="*/ 635 h 6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51" h="635">
                <a:moveTo>
                  <a:pt x="118" y="635"/>
                </a:moveTo>
                <a:lnTo>
                  <a:pt x="131" y="618"/>
                </a:lnTo>
                <a:lnTo>
                  <a:pt x="148" y="602"/>
                </a:lnTo>
                <a:lnTo>
                  <a:pt x="167" y="588"/>
                </a:lnTo>
                <a:lnTo>
                  <a:pt x="185" y="574"/>
                </a:lnTo>
                <a:lnTo>
                  <a:pt x="195" y="562"/>
                </a:lnTo>
                <a:lnTo>
                  <a:pt x="204" y="551"/>
                </a:lnTo>
                <a:lnTo>
                  <a:pt x="213" y="541"/>
                </a:lnTo>
                <a:lnTo>
                  <a:pt x="223" y="529"/>
                </a:lnTo>
                <a:lnTo>
                  <a:pt x="233" y="519"/>
                </a:lnTo>
                <a:lnTo>
                  <a:pt x="243" y="510"/>
                </a:lnTo>
                <a:lnTo>
                  <a:pt x="253" y="503"/>
                </a:lnTo>
                <a:lnTo>
                  <a:pt x="263" y="496"/>
                </a:lnTo>
                <a:lnTo>
                  <a:pt x="285" y="485"/>
                </a:lnTo>
                <a:lnTo>
                  <a:pt x="311" y="473"/>
                </a:lnTo>
                <a:lnTo>
                  <a:pt x="331" y="464"/>
                </a:lnTo>
                <a:lnTo>
                  <a:pt x="349" y="454"/>
                </a:lnTo>
                <a:lnTo>
                  <a:pt x="365" y="444"/>
                </a:lnTo>
                <a:lnTo>
                  <a:pt x="386" y="433"/>
                </a:lnTo>
                <a:lnTo>
                  <a:pt x="419" y="415"/>
                </a:lnTo>
                <a:lnTo>
                  <a:pt x="448" y="399"/>
                </a:lnTo>
                <a:lnTo>
                  <a:pt x="478" y="384"/>
                </a:lnTo>
                <a:lnTo>
                  <a:pt x="510" y="364"/>
                </a:lnTo>
                <a:lnTo>
                  <a:pt x="523" y="351"/>
                </a:lnTo>
                <a:lnTo>
                  <a:pt x="536" y="338"/>
                </a:lnTo>
                <a:lnTo>
                  <a:pt x="551" y="326"/>
                </a:lnTo>
                <a:lnTo>
                  <a:pt x="566" y="316"/>
                </a:lnTo>
                <a:lnTo>
                  <a:pt x="581" y="305"/>
                </a:lnTo>
                <a:lnTo>
                  <a:pt x="598" y="295"/>
                </a:lnTo>
                <a:lnTo>
                  <a:pt x="612" y="286"/>
                </a:lnTo>
                <a:lnTo>
                  <a:pt x="625" y="277"/>
                </a:lnTo>
                <a:lnTo>
                  <a:pt x="637" y="271"/>
                </a:lnTo>
                <a:lnTo>
                  <a:pt x="651" y="265"/>
                </a:lnTo>
                <a:lnTo>
                  <a:pt x="555" y="0"/>
                </a:lnTo>
                <a:lnTo>
                  <a:pt x="0" y="195"/>
                </a:lnTo>
                <a:lnTo>
                  <a:pt x="0" y="209"/>
                </a:lnTo>
                <a:lnTo>
                  <a:pt x="1" y="221"/>
                </a:lnTo>
                <a:lnTo>
                  <a:pt x="3" y="234"/>
                </a:lnTo>
                <a:lnTo>
                  <a:pt x="5" y="246"/>
                </a:lnTo>
                <a:lnTo>
                  <a:pt x="12" y="268"/>
                </a:lnTo>
                <a:lnTo>
                  <a:pt x="19" y="295"/>
                </a:lnTo>
                <a:lnTo>
                  <a:pt x="23" y="314"/>
                </a:lnTo>
                <a:lnTo>
                  <a:pt x="28" y="332"/>
                </a:lnTo>
                <a:lnTo>
                  <a:pt x="38" y="356"/>
                </a:lnTo>
                <a:lnTo>
                  <a:pt x="50" y="377"/>
                </a:lnTo>
                <a:lnTo>
                  <a:pt x="61" y="396"/>
                </a:lnTo>
                <a:lnTo>
                  <a:pt x="73" y="420"/>
                </a:lnTo>
                <a:lnTo>
                  <a:pt x="79" y="439"/>
                </a:lnTo>
                <a:lnTo>
                  <a:pt x="84" y="457"/>
                </a:lnTo>
                <a:lnTo>
                  <a:pt x="88" y="475"/>
                </a:lnTo>
                <a:lnTo>
                  <a:pt x="92" y="491"/>
                </a:lnTo>
                <a:lnTo>
                  <a:pt x="99" y="527"/>
                </a:lnTo>
                <a:lnTo>
                  <a:pt x="110" y="564"/>
                </a:lnTo>
                <a:lnTo>
                  <a:pt x="110" y="581"/>
                </a:lnTo>
                <a:lnTo>
                  <a:pt x="112" y="599"/>
                </a:lnTo>
                <a:lnTo>
                  <a:pt x="115" y="617"/>
                </a:lnTo>
                <a:lnTo>
                  <a:pt x="118" y="6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41" name="Freeform 249"/>
          <p:cNvSpPr>
            <a:spLocks noEditPoints="1"/>
          </p:cNvSpPr>
          <p:nvPr/>
        </p:nvSpPr>
        <p:spPr bwMode="auto">
          <a:xfrm>
            <a:off x="7329488" y="1932362"/>
            <a:ext cx="1176337" cy="862012"/>
          </a:xfrm>
          <a:custGeom>
            <a:avLst/>
            <a:gdLst/>
            <a:ahLst/>
            <a:cxnLst>
              <a:cxn ang="0">
                <a:pos x="2456" y="2006"/>
              </a:cxn>
              <a:cxn ang="0">
                <a:pos x="2562" y="1926"/>
              </a:cxn>
              <a:cxn ang="0">
                <a:pos x="2650" y="1857"/>
              </a:cxn>
              <a:cxn ang="0">
                <a:pos x="2740" y="1771"/>
              </a:cxn>
              <a:cxn ang="0">
                <a:pos x="2871" y="1658"/>
              </a:cxn>
              <a:cxn ang="0">
                <a:pos x="2871" y="1614"/>
              </a:cxn>
              <a:cxn ang="0">
                <a:pos x="2783" y="1689"/>
              </a:cxn>
              <a:cxn ang="0">
                <a:pos x="2680" y="1739"/>
              </a:cxn>
              <a:cxn ang="0">
                <a:pos x="2513" y="1803"/>
              </a:cxn>
              <a:cxn ang="0">
                <a:pos x="2356" y="1926"/>
              </a:cxn>
              <a:cxn ang="0">
                <a:pos x="2307" y="2028"/>
              </a:cxn>
              <a:cxn ang="0">
                <a:pos x="438" y="1993"/>
              </a:cxn>
              <a:cxn ang="0">
                <a:pos x="1250" y="1743"/>
              </a:cxn>
              <a:cxn ang="0">
                <a:pos x="1697" y="1636"/>
              </a:cxn>
              <a:cxn ang="0">
                <a:pos x="1753" y="1684"/>
              </a:cxn>
              <a:cxn ang="0">
                <a:pos x="1815" y="1785"/>
              </a:cxn>
              <a:cxn ang="0">
                <a:pos x="1893" y="1810"/>
              </a:cxn>
              <a:cxn ang="0">
                <a:pos x="1961" y="1847"/>
              </a:cxn>
              <a:cxn ang="0">
                <a:pos x="2167" y="1874"/>
              </a:cxn>
              <a:cxn ang="0">
                <a:pos x="2342" y="1840"/>
              </a:cxn>
              <a:cxn ang="0">
                <a:pos x="2349" y="1691"/>
              </a:cxn>
              <a:cxn ang="0">
                <a:pos x="2288" y="1520"/>
              </a:cxn>
              <a:cxn ang="0">
                <a:pos x="2250" y="1373"/>
              </a:cxn>
              <a:cxn ang="0">
                <a:pos x="2225" y="1281"/>
              </a:cxn>
              <a:cxn ang="0">
                <a:pos x="2202" y="986"/>
              </a:cxn>
              <a:cxn ang="0">
                <a:pos x="2061" y="606"/>
              </a:cxn>
              <a:cxn ang="0">
                <a:pos x="2000" y="488"/>
              </a:cxn>
              <a:cxn ang="0">
                <a:pos x="1946" y="326"/>
              </a:cxn>
              <a:cxn ang="0">
                <a:pos x="1897" y="200"/>
              </a:cxn>
              <a:cxn ang="0">
                <a:pos x="1862" y="99"/>
              </a:cxn>
              <a:cxn ang="0">
                <a:pos x="1446" y="154"/>
              </a:cxn>
              <a:cxn ang="0">
                <a:pos x="1342" y="219"/>
              </a:cxn>
              <a:cxn ang="0">
                <a:pos x="1254" y="303"/>
              </a:cxn>
              <a:cxn ang="0">
                <a:pos x="1182" y="440"/>
              </a:cxn>
              <a:cxn ang="0">
                <a:pos x="1159" y="513"/>
              </a:cxn>
              <a:cxn ang="0">
                <a:pos x="1138" y="579"/>
              </a:cxn>
              <a:cxn ang="0">
                <a:pos x="1048" y="700"/>
              </a:cxn>
              <a:cxn ang="0">
                <a:pos x="1004" y="773"/>
              </a:cxn>
              <a:cxn ang="0">
                <a:pos x="1053" y="813"/>
              </a:cxn>
              <a:cxn ang="0">
                <a:pos x="1117" y="807"/>
              </a:cxn>
              <a:cxn ang="0">
                <a:pos x="1138" y="902"/>
              </a:cxn>
              <a:cxn ang="0">
                <a:pos x="1116" y="953"/>
              </a:cxn>
              <a:cxn ang="0">
                <a:pos x="1180" y="1032"/>
              </a:cxn>
              <a:cxn ang="0">
                <a:pos x="1159" y="1079"/>
              </a:cxn>
              <a:cxn ang="0">
                <a:pos x="1062" y="1140"/>
              </a:cxn>
              <a:cxn ang="0">
                <a:pos x="1018" y="1184"/>
              </a:cxn>
              <a:cxn ang="0">
                <a:pos x="897" y="1237"/>
              </a:cxn>
              <a:cxn ang="0">
                <a:pos x="739" y="1310"/>
              </a:cxn>
              <a:cxn ang="0">
                <a:pos x="656" y="1319"/>
              </a:cxn>
              <a:cxn ang="0">
                <a:pos x="590" y="1313"/>
              </a:cxn>
              <a:cxn ang="0">
                <a:pos x="466" y="1355"/>
              </a:cxn>
              <a:cxn ang="0">
                <a:pos x="300" y="1430"/>
              </a:cxn>
              <a:cxn ang="0">
                <a:pos x="299" y="1485"/>
              </a:cxn>
              <a:cxn ang="0">
                <a:pos x="295" y="1558"/>
              </a:cxn>
              <a:cxn ang="0">
                <a:pos x="323" y="1609"/>
              </a:cxn>
              <a:cxn ang="0">
                <a:pos x="370" y="1609"/>
              </a:cxn>
              <a:cxn ang="0">
                <a:pos x="406" y="1660"/>
              </a:cxn>
              <a:cxn ang="0">
                <a:pos x="350" y="1744"/>
              </a:cxn>
              <a:cxn ang="0">
                <a:pos x="238" y="1873"/>
              </a:cxn>
              <a:cxn ang="0">
                <a:pos x="154" y="1951"/>
              </a:cxn>
              <a:cxn ang="0">
                <a:pos x="14" y="2104"/>
              </a:cxn>
            </a:cxnLst>
            <a:rect l="0" t="0" r="r" b="b"/>
            <a:pathLst>
              <a:path w="2882" h="2117">
                <a:moveTo>
                  <a:pt x="2304" y="2053"/>
                </a:moveTo>
                <a:lnTo>
                  <a:pt x="2304" y="2079"/>
                </a:lnTo>
                <a:lnTo>
                  <a:pt x="2316" y="2081"/>
                </a:lnTo>
                <a:lnTo>
                  <a:pt x="2349" y="2063"/>
                </a:lnTo>
                <a:lnTo>
                  <a:pt x="2379" y="2049"/>
                </a:lnTo>
                <a:lnTo>
                  <a:pt x="2408" y="2034"/>
                </a:lnTo>
                <a:lnTo>
                  <a:pt x="2441" y="2016"/>
                </a:lnTo>
                <a:lnTo>
                  <a:pt x="2456" y="2006"/>
                </a:lnTo>
                <a:lnTo>
                  <a:pt x="2469" y="1997"/>
                </a:lnTo>
                <a:lnTo>
                  <a:pt x="2480" y="1987"/>
                </a:lnTo>
                <a:lnTo>
                  <a:pt x="2492" y="1977"/>
                </a:lnTo>
                <a:lnTo>
                  <a:pt x="2502" y="1968"/>
                </a:lnTo>
                <a:lnTo>
                  <a:pt x="2515" y="1958"/>
                </a:lnTo>
                <a:lnTo>
                  <a:pt x="2527" y="1948"/>
                </a:lnTo>
                <a:lnTo>
                  <a:pt x="2541" y="1937"/>
                </a:lnTo>
                <a:lnTo>
                  <a:pt x="2562" y="1926"/>
                </a:lnTo>
                <a:lnTo>
                  <a:pt x="2580" y="1915"/>
                </a:lnTo>
                <a:lnTo>
                  <a:pt x="2597" y="1903"/>
                </a:lnTo>
                <a:lnTo>
                  <a:pt x="2616" y="1890"/>
                </a:lnTo>
                <a:lnTo>
                  <a:pt x="2624" y="1885"/>
                </a:lnTo>
                <a:lnTo>
                  <a:pt x="2629" y="1880"/>
                </a:lnTo>
                <a:lnTo>
                  <a:pt x="2636" y="1875"/>
                </a:lnTo>
                <a:lnTo>
                  <a:pt x="2639" y="1869"/>
                </a:lnTo>
                <a:lnTo>
                  <a:pt x="2650" y="1857"/>
                </a:lnTo>
                <a:lnTo>
                  <a:pt x="2661" y="1843"/>
                </a:lnTo>
                <a:lnTo>
                  <a:pt x="2672" y="1832"/>
                </a:lnTo>
                <a:lnTo>
                  <a:pt x="2685" y="1823"/>
                </a:lnTo>
                <a:lnTo>
                  <a:pt x="2698" y="1814"/>
                </a:lnTo>
                <a:lnTo>
                  <a:pt x="2711" y="1803"/>
                </a:lnTo>
                <a:lnTo>
                  <a:pt x="2721" y="1791"/>
                </a:lnTo>
                <a:lnTo>
                  <a:pt x="2731" y="1781"/>
                </a:lnTo>
                <a:lnTo>
                  <a:pt x="2740" y="1771"/>
                </a:lnTo>
                <a:lnTo>
                  <a:pt x="2751" y="1759"/>
                </a:lnTo>
                <a:lnTo>
                  <a:pt x="2770" y="1743"/>
                </a:lnTo>
                <a:lnTo>
                  <a:pt x="2789" y="1729"/>
                </a:lnTo>
                <a:lnTo>
                  <a:pt x="2807" y="1715"/>
                </a:lnTo>
                <a:lnTo>
                  <a:pt x="2826" y="1697"/>
                </a:lnTo>
                <a:lnTo>
                  <a:pt x="2844" y="1681"/>
                </a:lnTo>
                <a:lnTo>
                  <a:pt x="2863" y="1665"/>
                </a:lnTo>
                <a:lnTo>
                  <a:pt x="2871" y="1658"/>
                </a:lnTo>
                <a:lnTo>
                  <a:pt x="2877" y="1650"/>
                </a:lnTo>
                <a:lnTo>
                  <a:pt x="2880" y="1645"/>
                </a:lnTo>
                <a:lnTo>
                  <a:pt x="2881" y="1640"/>
                </a:lnTo>
                <a:lnTo>
                  <a:pt x="2882" y="1633"/>
                </a:lnTo>
                <a:lnTo>
                  <a:pt x="2882" y="1627"/>
                </a:lnTo>
                <a:lnTo>
                  <a:pt x="2881" y="1622"/>
                </a:lnTo>
                <a:lnTo>
                  <a:pt x="2880" y="1616"/>
                </a:lnTo>
                <a:lnTo>
                  <a:pt x="2871" y="1614"/>
                </a:lnTo>
                <a:lnTo>
                  <a:pt x="2865" y="1616"/>
                </a:lnTo>
                <a:lnTo>
                  <a:pt x="2851" y="1626"/>
                </a:lnTo>
                <a:lnTo>
                  <a:pt x="2838" y="1637"/>
                </a:lnTo>
                <a:lnTo>
                  <a:pt x="2828" y="1649"/>
                </a:lnTo>
                <a:lnTo>
                  <a:pt x="2817" y="1660"/>
                </a:lnTo>
                <a:lnTo>
                  <a:pt x="2807" y="1670"/>
                </a:lnTo>
                <a:lnTo>
                  <a:pt x="2796" y="1681"/>
                </a:lnTo>
                <a:lnTo>
                  <a:pt x="2783" y="1689"/>
                </a:lnTo>
                <a:lnTo>
                  <a:pt x="2767" y="1697"/>
                </a:lnTo>
                <a:lnTo>
                  <a:pt x="2754" y="1701"/>
                </a:lnTo>
                <a:lnTo>
                  <a:pt x="2741" y="1703"/>
                </a:lnTo>
                <a:lnTo>
                  <a:pt x="2730" y="1707"/>
                </a:lnTo>
                <a:lnTo>
                  <a:pt x="2717" y="1712"/>
                </a:lnTo>
                <a:lnTo>
                  <a:pt x="2703" y="1721"/>
                </a:lnTo>
                <a:lnTo>
                  <a:pt x="2692" y="1730"/>
                </a:lnTo>
                <a:lnTo>
                  <a:pt x="2680" y="1739"/>
                </a:lnTo>
                <a:lnTo>
                  <a:pt x="2666" y="1747"/>
                </a:lnTo>
                <a:lnTo>
                  <a:pt x="2637" y="1759"/>
                </a:lnTo>
                <a:lnTo>
                  <a:pt x="2610" y="1771"/>
                </a:lnTo>
                <a:lnTo>
                  <a:pt x="2582" y="1781"/>
                </a:lnTo>
                <a:lnTo>
                  <a:pt x="2550" y="1790"/>
                </a:lnTo>
                <a:lnTo>
                  <a:pt x="2538" y="1794"/>
                </a:lnTo>
                <a:lnTo>
                  <a:pt x="2525" y="1798"/>
                </a:lnTo>
                <a:lnTo>
                  <a:pt x="2513" y="1803"/>
                </a:lnTo>
                <a:lnTo>
                  <a:pt x="2502" y="1808"/>
                </a:lnTo>
                <a:lnTo>
                  <a:pt x="2482" y="1818"/>
                </a:lnTo>
                <a:lnTo>
                  <a:pt x="2463" y="1831"/>
                </a:lnTo>
                <a:lnTo>
                  <a:pt x="2427" y="1860"/>
                </a:lnTo>
                <a:lnTo>
                  <a:pt x="2388" y="1894"/>
                </a:lnTo>
                <a:lnTo>
                  <a:pt x="2376" y="1904"/>
                </a:lnTo>
                <a:lnTo>
                  <a:pt x="2366" y="1916"/>
                </a:lnTo>
                <a:lnTo>
                  <a:pt x="2356" y="1926"/>
                </a:lnTo>
                <a:lnTo>
                  <a:pt x="2348" y="1937"/>
                </a:lnTo>
                <a:lnTo>
                  <a:pt x="2340" y="1949"/>
                </a:lnTo>
                <a:lnTo>
                  <a:pt x="2334" y="1962"/>
                </a:lnTo>
                <a:lnTo>
                  <a:pt x="2328" y="1976"/>
                </a:lnTo>
                <a:lnTo>
                  <a:pt x="2323" y="1991"/>
                </a:lnTo>
                <a:lnTo>
                  <a:pt x="2315" y="2007"/>
                </a:lnTo>
                <a:lnTo>
                  <a:pt x="2310" y="2021"/>
                </a:lnTo>
                <a:lnTo>
                  <a:pt x="2307" y="2028"/>
                </a:lnTo>
                <a:lnTo>
                  <a:pt x="2305" y="2035"/>
                </a:lnTo>
                <a:lnTo>
                  <a:pt x="2304" y="2044"/>
                </a:lnTo>
                <a:lnTo>
                  <a:pt x="2304" y="2053"/>
                </a:lnTo>
                <a:close/>
                <a:moveTo>
                  <a:pt x="0" y="2117"/>
                </a:moveTo>
                <a:lnTo>
                  <a:pt x="111" y="2086"/>
                </a:lnTo>
                <a:lnTo>
                  <a:pt x="221" y="2056"/>
                </a:lnTo>
                <a:lnTo>
                  <a:pt x="329" y="2024"/>
                </a:lnTo>
                <a:lnTo>
                  <a:pt x="438" y="1993"/>
                </a:lnTo>
                <a:lnTo>
                  <a:pt x="543" y="1962"/>
                </a:lnTo>
                <a:lnTo>
                  <a:pt x="649" y="1931"/>
                </a:lnTo>
                <a:lnTo>
                  <a:pt x="752" y="1899"/>
                </a:lnTo>
                <a:lnTo>
                  <a:pt x="855" y="1869"/>
                </a:lnTo>
                <a:lnTo>
                  <a:pt x="955" y="1837"/>
                </a:lnTo>
                <a:lnTo>
                  <a:pt x="1054" y="1805"/>
                </a:lnTo>
                <a:lnTo>
                  <a:pt x="1154" y="1775"/>
                </a:lnTo>
                <a:lnTo>
                  <a:pt x="1250" y="1743"/>
                </a:lnTo>
                <a:lnTo>
                  <a:pt x="1347" y="1711"/>
                </a:lnTo>
                <a:lnTo>
                  <a:pt x="1441" y="1679"/>
                </a:lnTo>
                <a:lnTo>
                  <a:pt x="1535" y="1647"/>
                </a:lnTo>
                <a:lnTo>
                  <a:pt x="1627" y="1616"/>
                </a:lnTo>
                <a:lnTo>
                  <a:pt x="1646" y="1621"/>
                </a:lnTo>
                <a:lnTo>
                  <a:pt x="1665" y="1627"/>
                </a:lnTo>
                <a:lnTo>
                  <a:pt x="1682" y="1632"/>
                </a:lnTo>
                <a:lnTo>
                  <a:pt x="1697" y="1636"/>
                </a:lnTo>
                <a:lnTo>
                  <a:pt x="1712" y="1640"/>
                </a:lnTo>
                <a:lnTo>
                  <a:pt x="1727" y="1646"/>
                </a:lnTo>
                <a:lnTo>
                  <a:pt x="1732" y="1650"/>
                </a:lnTo>
                <a:lnTo>
                  <a:pt x="1736" y="1654"/>
                </a:lnTo>
                <a:lnTo>
                  <a:pt x="1739" y="1658"/>
                </a:lnTo>
                <a:lnTo>
                  <a:pt x="1743" y="1663"/>
                </a:lnTo>
                <a:lnTo>
                  <a:pt x="1746" y="1673"/>
                </a:lnTo>
                <a:lnTo>
                  <a:pt x="1753" y="1684"/>
                </a:lnTo>
                <a:lnTo>
                  <a:pt x="1767" y="1702"/>
                </a:lnTo>
                <a:lnTo>
                  <a:pt x="1781" y="1721"/>
                </a:lnTo>
                <a:lnTo>
                  <a:pt x="1788" y="1739"/>
                </a:lnTo>
                <a:lnTo>
                  <a:pt x="1795" y="1754"/>
                </a:lnTo>
                <a:lnTo>
                  <a:pt x="1799" y="1762"/>
                </a:lnTo>
                <a:lnTo>
                  <a:pt x="1804" y="1770"/>
                </a:lnTo>
                <a:lnTo>
                  <a:pt x="1809" y="1777"/>
                </a:lnTo>
                <a:lnTo>
                  <a:pt x="1815" y="1785"/>
                </a:lnTo>
                <a:lnTo>
                  <a:pt x="1820" y="1789"/>
                </a:lnTo>
                <a:lnTo>
                  <a:pt x="1827" y="1794"/>
                </a:lnTo>
                <a:lnTo>
                  <a:pt x="1832" y="1796"/>
                </a:lnTo>
                <a:lnTo>
                  <a:pt x="1838" y="1800"/>
                </a:lnTo>
                <a:lnTo>
                  <a:pt x="1852" y="1804"/>
                </a:lnTo>
                <a:lnTo>
                  <a:pt x="1865" y="1806"/>
                </a:lnTo>
                <a:lnTo>
                  <a:pt x="1879" y="1809"/>
                </a:lnTo>
                <a:lnTo>
                  <a:pt x="1893" y="1810"/>
                </a:lnTo>
                <a:lnTo>
                  <a:pt x="1907" y="1814"/>
                </a:lnTo>
                <a:lnTo>
                  <a:pt x="1922" y="1819"/>
                </a:lnTo>
                <a:lnTo>
                  <a:pt x="1922" y="1819"/>
                </a:lnTo>
                <a:lnTo>
                  <a:pt x="1927" y="1826"/>
                </a:lnTo>
                <a:lnTo>
                  <a:pt x="1933" y="1831"/>
                </a:lnTo>
                <a:lnTo>
                  <a:pt x="1940" y="1836"/>
                </a:lnTo>
                <a:lnTo>
                  <a:pt x="1947" y="1840"/>
                </a:lnTo>
                <a:lnTo>
                  <a:pt x="1961" y="1847"/>
                </a:lnTo>
                <a:lnTo>
                  <a:pt x="1978" y="1851"/>
                </a:lnTo>
                <a:lnTo>
                  <a:pt x="2011" y="1857"/>
                </a:lnTo>
                <a:lnTo>
                  <a:pt x="2047" y="1862"/>
                </a:lnTo>
                <a:lnTo>
                  <a:pt x="2075" y="1868"/>
                </a:lnTo>
                <a:lnTo>
                  <a:pt x="2099" y="1871"/>
                </a:lnTo>
                <a:lnTo>
                  <a:pt x="2124" y="1874"/>
                </a:lnTo>
                <a:lnTo>
                  <a:pt x="2153" y="1875"/>
                </a:lnTo>
                <a:lnTo>
                  <a:pt x="2167" y="1874"/>
                </a:lnTo>
                <a:lnTo>
                  <a:pt x="2181" y="1873"/>
                </a:lnTo>
                <a:lnTo>
                  <a:pt x="2194" y="1870"/>
                </a:lnTo>
                <a:lnTo>
                  <a:pt x="2209" y="1869"/>
                </a:lnTo>
                <a:lnTo>
                  <a:pt x="2243" y="1866"/>
                </a:lnTo>
                <a:lnTo>
                  <a:pt x="2272" y="1864"/>
                </a:lnTo>
                <a:lnTo>
                  <a:pt x="2300" y="1860"/>
                </a:lnTo>
                <a:lnTo>
                  <a:pt x="2332" y="1854"/>
                </a:lnTo>
                <a:lnTo>
                  <a:pt x="2342" y="1840"/>
                </a:lnTo>
                <a:lnTo>
                  <a:pt x="2349" y="1826"/>
                </a:lnTo>
                <a:lnTo>
                  <a:pt x="2358" y="1812"/>
                </a:lnTo>
                <a:lnTo>
                  <a:pt x="2368" y="1799"/>
                </a:lnTo>
                <a:lnTo>
                  <a:pt x="2365" y="1781"/>
                </a:lnTo>
                <a:lnTo>
                  <a:pt x="2362" y="1763"/>
                </a:lnTo>
                <a:lnTo>
                  <a:pt x="2360" y="1745"/>
                </a:lnTo>
                <a:lnTo>
                  <a:pt x="2360" y="1728"/>
                </a:lnTo>
                <a:lnTo>
                  <a:pt x="2349" y="1691"/>
                </a:lnTo>
                <a:lnTo>
                  <a:pt x="2342" y="1655"/>
                </a:lnTo>
                <a:lnTo>
                  <a:pt x="2338" y="1639"/>
                </a:lnTo>
                <a:lnTo>
                  <a:pt x="2334" y="1621"/>
                </a:lnTo>
                <a:lnTo>
                  <a:pt x="2329" y="1603"/>
                </a:lnTo>
                <a:lnTo>
                  <a:pt x="2323" y="1584"/>
                </a:lnTo>
                <a:lnTo>
                  <a:pt x="2311" y="1560"/>
                </a:lnTo>
                <a:lnTo>
                  <a:pt x="2300" y="1541"/>
                </a:lnTo>
                <a:lnTo>
                  <a:pt x="2288" y="1520"/>
                </a:lnTo>
                <a:lnTo>
                  <a:pt x="2278" y="1496"/>
                </a:lnTo>
                <a:lnTo>
                  <a:pt x="2273" y="1478"/>
                </a:lnTo>
                <a:lnTo>
                  <a:pt x="2269" y="1459"/>
                </a:lnTo>
                <a:lnTo>
                  <a:pt x="2262" y="1432"/>
                </a:lnTo>
                <a:lnTo>
                  <a:pt x="2255" y="1410"/>
                </a:lnTo>
                <a:lnTo>
                  <a:pt x="2253" y="1398"/>
                </a:lnTo>
                <a:lnTo>
                  <a:pt x="2251" y="1385"/>
                </a:lnTo>
                <a:lnTo>
                  <a:pt x="2250" y="1373"/>
                </a:lnTo>
                <a:lnTo>
                  <a:pt x="2250" y="1359"/>
                </a:lnTo>
                <a:lnTo>
                  <a:pt x="2250" y="1359"/>
                </a:lnTo>
                <a:lnTo>
                  <a:pt x="2246" y="1346"/>
                </a:lnTo>
                <a:lnTo>
                  <a:pt x="2243" y="1338"/>
                </a:lnTo>
                <a:lnTo>
                  <a:pt x="2237" y="1329"/>
                </a:lnTo>
                <a:lnTo>
                  <a:pt x="2235" y="1318"/>
                </a:lnTo>
                <a:lnTo>
                  <a:pt x="2230" y="1298"/>
                </a:lnTo>
                <a:lnTo>
                  <a:pt x="2225" y="1281"/>
                </a:lnTo>
                <a:lnTo>
                  <a:pt x="2222" y="1272"/>
                </a:lnTo>
                <a:lnTo>
                  <a:pt x="2221" y="1263"/>
                </a:lnTo>
                <a:lnTo>
                  <a:pt x="2220" y="1254"/>
                </a:lnTo>
                <a:lnTo>
                  <a:pt x="2218" y="1243"/>
                </a:lnTo>
                <a:lnTo>
                  <a:pt x="2218" y="1181"/>
                </a:lnTo>
                <a:lnTo>
                  <a:pt x="2208" y="1080"/>
                </a:lnTo>
                <a:lnTo>
                  <a:pt x="2203" y="1001"/>
                </a:lnTo>
                <a:lnTo>
                  <a:pt x="2202" y="986"/>
                </a:lnTo>
                <a:lnTo>
                  <a:pt x="2199" y="973"/>
                </a:lnTo>
                <a:lnTo>
                  <a:pt x="2197" y="960"/>
                </a:lnTo>
                <a:lnTo>
                  <a:pt x="2194" y="945"/>
                </a:lnTo>
                <a:lnTo>
                  <a:pt x="2103" y="635"/>
                </a:lnTo>
                <a:lnTo>
                  <a:pt x="2091" y="628"/>
                </a:lnTo>
                <a:lnTo>
                  <a:pt x="2080" y="621"/>
                </a:lnTo>
                <a:lnTo>
                  <a:pt x="2070" y="613"/>
                </a:lnTo>
                <a:lnTo>
                  <a:pt x="2061" y="606"/>
                </a:lnTo>
                <a:lnTo>
                  <a:pt x="2053" y="597"/>
                </a:lnTo>
                <a:lnTo>
                  <a:pt x="2045" y="586"/>
                </a:lnTo>
                <a:lnTo>
                  <a:pt x="2038" y="575"/>
                </a:lnTo>
                <a:lnTo>
                  <a:pt x="2031" y="564"/>
                </a:lnTo>
                <a:lnTo>
                  <a:pt x="2020" y="544"/>
                </a:lnTo>
                <a:lnTo>
                  <a:pt x="2012" y="527"/>
                </a:lnTo>
                <a:lnTo>
                  <a:pt x="2005" y="509"/>
                </a:lnTo>
                <a:lnTo>
                  <a:pt x="2000" y="488"/>
                </a:lnTo>
                <a:lnTo>
                  <a:pt x="1994" y="466"/>
                </a:lnTo>
                <a:lnTo>
                  <a:pt x="1987" y="444"/>
                </a:lnTo>
                <a:lnTo>
                  <a:pt x="1980" y="425"/>
                </a:lnTo>
                <a:lnTo>
                  <a:pt x="1972" y="407"/>
                </a:lnTo>
                <a:lnTo>
                  <a:pt x="1964" y="388"/>
                </a:lnTo>
                <a:lnTo>
                  <a:pt x="1958" y="369"/>
                </a:lnTo>
                <a:lnTo>
                  <a:pt x="1951" y="349"/>
                </a:lnTo>
                <a:lnTo>
                  <a:pt x="1946" y="326"/>
                </a:lnTo>
                <a:lnTo>
                  <a:pt x="1942" y="307"/>
                </a:lnTo>
                <a:lnTo>
                  <a:pt x="1939" y="290"/>
                </a:lnTo>
                <a:lnTo>
                  <a:pt x="1933" y="275"/>
                </a:lnTo>
                <a:lnTo>
                  <a:pt x="1928" y="260"/>
                </a:lnTo>
                <a:lnTo>
                  <a:pt x="1922" y="246"/>
                </a:lnTo>
                <a:lnTo>
                  <a:pt x="1914" y="232"/>
                </a:lnTo>
                <a:lnTo>
                  <a:pt x="1905" y="216"/>
                </a:lnTo>
                <a:lnTo>
                  <a:pt x="1897" y="200"/>
                </a:lnTo>
                <a:lnTo>
                  <a:pt x="1889" y="191"/>
                </a:lnTo>
                <a:lnTo>
                  <a:pt x="1883" y="182"/>
                </a:lnTo>
                <a:lnTo>
                  <a:pt x="1876" y="173"/>
                </a:lnTo>
                <a:lnTo>
                  <a:pt x="1871" y="163"/>
                </a:lnTo>
                <a:lnTo>
                  <a:pt x="1869" y="146"/>
                </a:lnTo>
                <a:lnTo>
                  <a:pt x="1866" y="131"/>
                </a:lnTo>
                <a:lnTo>
                  <a:pt x="1865" y="116"/>
                </a:lnTo>
                <a:lnTo>
                  <a:pt x="1862" y="99"/>
                </a:lnTo>
                <a:lnTo>
                  <a:pt x="1855" y="74"/>
                </a:lnTo>
                <a:lnTo>
                  <a:pt x="1848" y="51"/>
                </a:lnTo>
                <a:lnTo>
                  <a:pt x="1846" y="39"/>
                </a:lnTo>
                <a:lnTo>
                  <a:pt x="1844" y="27"/>
                </a:lnTo>
                <a:lnTo>
                  <a:pt x="1843" y="14"/>
                </a:lnTo>
                <a:lnTo>
                  <a:pt x="1842" y="0"/>
                </a:lnTo>
                <a:lnTo>
                  <a:pt x="1464" y="146"/>
                </a:lnTo>
                <a:lnTo>
                  <a:pt x="1446" y="154"/>
                </a:lnTo>
                <a:lnTo>
                  <a:pt x="1430" y="159"/>
                </a:lnTo>
                <a:lnTo>
                  <a:pt x="1413" y="164"/>
                </a:lnTo>
                <a:lnTo>
                  <a:pt x="1395" y="172"/>
                </a:lnTo>
                <a:lnTo>
                  <a:pt x="1384" y="178"/>
                </a:lnTo>
                <a:lnTo>
                  <a:pt x="1374" y="186"/>
                </a:lnTo>
                <a:lnTo>
                  <a:pt x="1365" y="193"/>
                </a:lnTo>
                <a:lnTo>
                  <a:pt x="1357" y="201"/>
                </a:lnTo>
                <a:lnTo>
                  <a:pt x="1342" y="219"/>
                </a:lnTo>
                <a:lnTo>
                  <a:pt x="1323" y="238"/>
                </a:lnTo>
                <a:lnTo>
                  <a:pt x="1306" y="251"/>
                </a:lnTo>
                <a:lnTo>
                  <a:pt x="1291" y="261"/>
                </a:lnTo>
                <a:lnTo>
                  <a:pt x="1285" y="266"/>
                </a:lnTo>
                <a:lnTo>
                  <a:pt x="1277" y="272"/>
                </a:lnTo>
                <a:lnTo>
                  <a:pt x="1271" y="279"/>
                </a:lnTo>
                <a:lnTo>
                  <a:pt x="1264" y="287"/>
                </a:lnTo>
                <a:lnTo>
                  <a:pt x="1254" y="303"/>
                </a:lnTo>
                <a:lnTo>
                  <a:pt x="1245" y="317"/>
                </a:lnTo>
                <a:lnTo>
                  <a:pt x="1239" y="331"/>
                </a:lnTo>
                <a:lnTo>
                  <a:pt x="1233" y="345"/>
                </a:lnTo>
                <a:lnTo>
                  <a:pt x="1220" y="373"/>
                </a:lnTo>
                <a:lnTo>
                  <a:pt x="1205" y="403"/>
                </a:lnTo>
                <a:lnTo>
                  <a:pt x="1197" y="416"/>
                </a:lnTo>
                <a:lnTo>
                  <a:pt x="1189" y="429"/>
                </a:lnTo>
                <a:lnTo>
                  <a:pt x="1182" y="440"/>
                </a:lnTo>
                <a:lnTo>
                  <a:pt x="1177" y="453"/>
                </a:lnTo>
                <a:lnTo>
                  <a:pt x="1170" y="467"/>
                </a:lnTo>
                <a:lnTo>
                  <a:pt x="1166" y="480"/>
                </a:lnTo>
                <a:lnTo>
                  <a:pt x="1160" y="491"/>
                </a:lnTo>
                <a:lnTo>
                  <a:pt x="1154" y="504"/>
                </a:lnTo>
                <a:lnTo>
                  <a:pt x="1154" y="504"/>
                </a:lnTo>
                <a:lnTo>
                  <a:pt x="1156" y="508"/>
                </a:lnTo>
                <a:lnTo>
                  <a:pt x="1159" y="513"/>
                </a:lnTo>
                <a:lnTo>
                  <a:pt x="1160" y="518"/>
                </a:lnTo>
                <a:lnTo>
                  <a:pt x="1160" y="523"/>
                </a:lnTo>
                <a:lnTo>
                  <a:pt x="1160" y="530"/>
                </a:lnTo>
                <a:lnTo>
                  <a:pt x="1159" y="538"/>
                </a:lnTo>
                <a:lnTo>
                  <a:pt x="1156" y="546"/>
                </a:lnTo>
                <a:lnTo>
                  <a:pt x="1154" y="552"/>
                </a:lnTo>
                <a:lnTo>
                  <a:pt x="1146" y="565"/>
                </a:lnTo>
                <a:lnTo>
                  <a:pt x="1138" y="579"/>
                </a:lnTo>
                <a:lnTo>
                  <a:pt x="1130" y="597"/>
                </a:lnTo>
                <a:lnTo>
                  <a:pt x="1121" y="611"/>
                </a:lnTo>
                <a:lnTo>
                  <a:pt x="1112" y="626"/>
                </a:lnTo>
                <a:lnTo>
                  <a:pt x="1102" y="641"/>
                </a:lnTo>
                <a:lnTo>
                  <a:pt x="1082" y="663"/>
                </a:lnTo>
                <a:lnTo>
                  <a:pt x="1066" y="681"/>
                </a:lnTo>
                <a:lnTo>
                  <a:pt x="1057" y="691"/>
                </a:lnTo>
                <a:lnTo>
                  <a:pt x="1048" y="700"/>
                </a:lnTo>
                <a:lnTo>
                  <a:pt x="1040" y="711"/>
                </a:lnTo>
                <a:lnTo>
                  <a:pt x="1032" y="723"/>
                </a:lnTo>
                <a:lnTo>
                  <a:pt x="1023" y="735"/>
                </a:lnTo>
                <a:lnTo>
                  <a:pt x="1014" y="747"/>
                </a:lnTo>
                <a:lnTo>
                  <a:pt x="1010" y="752"/>
                </a:lnTo>
                <a:lnTo>
                  <a:pt x="1006" y="758"/>
                </a:lnTo>
                <a:lnTo>
                  <a:pt x="1005" y="765"/>
                </a:lnTo>
                <a:lnTo>
                  <a:pt x="1004" y="773"/>
                </a:lnTo>
                <a:lnTo>
                  <a:pt x="1005" y="777"/>
                </a:lnTo>
                <a:lnTo>
                  <a:pt x="1006" y="781"/>
                </a:lnTo>
                <a:lnTo>
                  <a:pt x="1009" y="785"/>
                </a:lnTo>
                <a:lnTo>
                  <a:pt x="1011" y="787"/>
                </a:lnTo>
                <a:lnTo>
                  <a:pt x="1018" y="793"/>
                </a:lnTo>
                <a:lnTo>
                  <a:pt x="1025" y="798"/>
                </a:lnTo>
                <a:lnTo>
                  <a:pt x="1040" y="807"/>
                </a:lnTo>
                <a:lnTo>
                  <a:pt x="1053" y="813"/>
                </a:lnTo>
                <a:lnTo>
                  <a:pt x="1068" y="815"/>
                </a:lnTo>
                <a:lnTo>
                  <a:pt x="1085" y="817"/>
                </a:lnTo>
                <a:lnTo>
                  <a:pt x="1091" y="817"/>
                </a:lnTo>
                <a:lnTo>
                  <a:pt x="1098" y="814"/>
                </a:lnTo>
                <a:lnTo>
                  <a:pt x="1103" y="813"/>
                </a:lnTo>
                <a:lnTo>
                  <a:pt x="1107" y="810"/>
                </a:lnTo>
                <a:lnTo>
                  <a:pt x="1112" y="808"/>
                </a:lnTo>
                <a:lnTo>
                  <a:pt x="1117" y="807"/>
                </a:lnTo>
                <a:lnTo>
                  <a:pt x="1123" y="805"/>
                </a:lnTo>
                <a:lnTo>
                  <a:pt x="1130" y="804"/>
                </a:lnTo>
                <a:lnTo>
                  <a:pt x="1136" y="807"/>
                </a:lnTo>
                <a:lnTo>
                  <a:pt x="1142" y="810"/>
                </a:lnTo>
                <a:lnTo>
                  <a:pt x="1142" y="885"/>
                </a:lnTo>
                <a:lnTo>
                  <a:pt x="1141" y="892"/>
                </a:lnTo>
                <a:lnTo>
                  <a:pt x="1140" y="897"/>
                </a:lnTo>
                <a:lnTo>
                  <a:pt x="1138" y="902"/>
                </a:lnTo>
                <a:lnTo>
                  <a:pt x="1136" y="907"/>
                </a:lnTo>
                <a:lnTo>
                  <a:pt x="1130" y="916"/>
                </a:lnTo>
                <a:lnTo>
                  <a:pt x="1123" y="926"/>
                </a:lnTo>
                <a:lnTo>
                  <a:pt x="1116" y="929"/>
                </a:lnTo>
                <a:lnTo>
                  <a:pt x="1110" y="932"/>
                </a:lnTo>
                <a:lnTo>
                  <a:pt x="1110" y="940"/>
                </a:lnTo>
                <a:lnTo>
                  <a:pt x="1113" y="948"/>
                </a:lnTo>
                <a:lnTo>
                  <a:pt x="1116" y="953"/>
                </a:lnTo>
                <a:lnTo>
                  <a:pt x="1118" y="959"/>
                </a:lnTo>
                <a:lnTo>
                  <a:pt x="1127" y="971"/>
                </a:lnTo>
                <a:lnTo>
                  <a:pt x="1136" y="982"/>
                </a:lnTo>
                <a:lnTo>
                  <a:pt x="1149" y="1002"/>
                </a:lnTo>
                <a:lnTo>
                  <a:pt x="1164" y="1020"/>
                </a:lnTo>
                <a:lnTo>
                  <a:pt x="1170" y="1025"/>
                </a:lnTo>
                <a:lnTo>
                  <a:pt x="1178" y="1029"/>
                </a:lnTo>
                <a:lnTo>
                  <a:pt x="1180" y="1032"/>
                </a:lnTo>
                <a:lnTo>
                  <a:pt x="1183" y="1036"/>
                </a:lnTo>
                <a:lnTo>
                  <a:pt x="1185" y="1038"/>
                </a:lnTo>
                <a:lnTo>
                  <a:pt x="1185" y="1042"/>
                </a:lnTo>
                <a:lnTo>
                  <a:pt x="1184" y="1051"/>
                </a:lnTo>
                <a:lnTo>
                  <a:pt x="1182" y="1057"/>
                </a:lnTo>
                <a:lnTo>
                  <a:pt x="1178" y="1064"/>
                </a:lnTo>
                <a:lnTo>
                  <a:pt x="1171" y="1069"/>
                </a:lnTo>
                <a:lnTo>
                  <a:pt x="1159" y="1079"/>
                </a:lnTo>
                <a:lnTo>
                  <a:pt x="1145" y="1089"/>
                </a:lnTo>
                <a:lnTo>
                  <a:pt x="1136" y="1097"/>
                </a:lnTo>
                <a:lnTo>
                  <a:pt x="1127" y="1103"/>
                </a:lnTo>
                <a:lnTo>
                  <a:pt x="1118" y="1108"/>
                </a:lnTo>
                <a:lnTo>
                  <a:pt x="1108" y="1113"/>
                </a:lnTo>
                <a:lnTo>
                  <a:pt x="1090" y="1122"/>
                </a:lnTo>
                <a:lnTo>
                  <a:pt x="1070" y="1133"/>
                </a:lnTo>
                <a:lnTo>
                  <a:pt x="1062" y="1140"/>
                </a:lnTo>
                <a:lnTo>
                  <a:pt x="1056" y="1147"/>
                </a:lnTo>
                <a:lnTo>
                  <a:pt x="1051" y="1155"/>
                </a:lnTo>
                <a:lnTo>
                  <a:pt x="1044" y="1164"/>
                </a:lnTo>
                <a:lnTo>
                  <a:pt x="1040" y="1169"/>
                </a:lnTo>
                <a:lnTo>
                  <a:pt x="1037" y="1173"/>
                </a:lnTo>
                <a:lnTo>
                  <a:pt x="1033" y="1177"/>
                </a:lnTo>
                <a:lnTo>
                  <a:pt x="1028" y="1179"/>
                </a:lnTo>
                <a:lnTo>
                  <a:pt x="1018" y="1184"/>
                </a:lnTo>
                <a:lnTo>
                  <a:pt x="1007" y="1189"/>
                </a:lnTo>
                <a:lnTo>
                  <a:pt x="992" y="1197"/>
                </a:lnTo>
                <a:lnTo>
                  <a:pt x="979" y="1203"/>
                </a:lnTo>
                <a:lnTo>
                  <a:pt x="965" y="1210"/>
                </a:lnTo>
                <a:lnTo>
                  <a:pt x="950" y="1215"/>
                </a:lnTo>
                <a:lnTo>
                  <a:pt x="931" y="1221"/>
                </a:lnTo>
                <a:lnTo>
                  <a:pt x="913" y="1229"/>
                </a:lnTo>
                <a:lnTo>
                  <a:pt x="897" y="1237"/>
                </a:lnTo>
                <a:lnTo>
                  <a:pt x="883" y="1245"/>
                </a:lnTo>
                <a:lnTo>
                  <a:pt x="852" y="1263"/>
                </a:lnTo>
                <a:lnTo>
                  <a:pt x="817" y="1284"/>
                </a:lnTo>
                <a:lnTo>
                  <a:pt x="801" y="1289"/>
                </a:lnTo>
                <a:lnTo>
                  <a:pt x="789" y="1294"/>
                </a:lnTo>
                <a:lnTo>
                  <a:pt x="775" y="1296"/>
                </a:lnTo>
                <a:lnTo>
                  <a:pt x="759" y="1303"/>
                </a:lnTo>
                <a:lnTo>
                  <a:pt x="739" y="1310"/>
                </a:lnTo>
                <a:lnTo>
                  <a:pt x="720" y="1318"/>
                </a:lnTo>
                <a:lnTo>
                  <a:pt x="711" y="1320"/>
                </a:lnTo>
                <a:lnTo>
                  <a:pt x="701" y="1322"/>
                </a:lnTo>
                <a:lnTo>
                  <a:pt x="689" y="1323"/>
                </a:lnTo>
                <a:lnTo>
                  <a:pt x="678" y="1324"/>
                </a:lnTo>
                <a:lnTo>
                  <a:pt x="670" y="1323"/>
                </a:lnTo>
                <a:lnTo>
                  <a:pt x="663" y="1322"/>
                </a:lnTo>
                <a:lnTo>
                  <a:pt x="656" y="1319"/>
                </a:lnTo>
                <a:lnTo>
                  <a:pt x="650" y="1317"/>
                </a:lnTo>
                <a:lnTo>
                  <a:pt x="644" y="1313"/>
                </a:lnTo>
                <a:lnTo>
                  <a:pt x="637" y="1310"/>
                </a:lnTo>
                <a:lnTo>
                  <a:pt x="630" y="1309"/>
                </a:lnTo>
                <a:lnTo>
                  <a:pt x="622" y="1308"/>
                </a:lnTo>
                <a:lnTo>
                  <a:pt x="611" y="1309"/>
                </a:lnTo>
                <a:lnTo>
                  <a:pt x="600" y="1310"/>
                </a:lnTo>
                <a:lnTo>
                  <a:pt x="590" y="1313"/>
                </a:lnTo>
                <a:lnTo>
                  <a:pt x="581" y="1315"/>
                </a:lnTo>
                <a:lnTo>
                  <a:pt x="562" y="1322"/>
                </a:lnTo>
                <a:lnTo>
                  <a:pt x="541" y="1327"/>
                </a:lnTo>
                <a:lnTo>
                  <a:pt x="525" y="1331"/>
                </a:lnTo>
                <a:lnTo>
                  <a:pt x="513" y="1334"/>
                </a:lnTo>
                <a:lnTo>
                  <a:pt x="500" y="1340"/>
                </a:lnTo>
                <a:lnTo>
                  <a:pt x="488" y="1343"/>
                </a:lnTo>
                <a:lnTo>
                  <a:pt x="466" y="1355"/>
                </a:lnTo>
                <a:lnTo>
                  <a:pt x="440" y="1368"/>
                </a:lnTo>
                <a:lnTo>
                  <a:pt x="417" y="1379"/>
                </a:lnTo>
                <a:lnTo>
                  <a:pt x="397" y="1389"/>
                </a:lnTo>
                <a:lnTo>
                  <a:pt x="375" y="1398"/>
                </a:lnTo>
                <a:lnTo>
                  <a:pt x="352" y="1408"/>
                </a:lnTo>
                <a:lnTo>
                  <a:pt x="333" y="1417"/>
                </a:lnTo>
                <a:lnTo>
                  <a:pt x="317" y="1424"/>
                </a:lnTo>
                <a:lnTo>
                  <a:pt x="300" y="1430"/>
                </a:lnTo>
                <a:lnTo>
                  <a:pt x="281" y="1438"/>
                </a:lnTo>
                <a:lnTo>
                  <a:pt x="286" y="1445"/>
                </a:lnTo>
                <a:lnTo>
                  <a:pt x="291" y="1453"/>
                </a:lnTo>
                <a:lnTo>
                  <a:pt x="294" y="1457"/>
                </a:lnTo>
                <a:lnTo>
                  <a:pt x="298" y="1462"/>
                </a:lnTo>
                <a:lnTo>
                  <a:pt x="300" y="1467"/>
                </a:lnTo>
                <a:lnTo>
                  <a:pt x="301" y="1472"/>
                </a:lnTo>
                <a:lnTo>
                  <a:pt x="299" y="1485"/>
                </a:lnTo>
                <a:lnTo>
                  <a:pt x="294" y="1496"/>
                </a:lnTo>
                <a:lnTo>
                  <a:pt x="290" y="1509"/>
                </a:lnTo>
                <a:lnTo>
                  <a:pt x="289" y="1523"/>
                </a:lnTo>
                <a:lnTo>
                  <a:pt x="289" y="1532"/>
                </a:lnTo>
                <a:lnTo>
                  <a:pt x="290" y="1538"/>
                </a:lnTo>
                <a:lnTo>
                  <a:pt x="291" y="1546"/>
                </a:lnTo>
                <a:lnTo>
                  <a:pt x="293" y="1553"/>
                </a:lnTo>
                <a:lnTo>
                  <a:pt x="295" y="1558"/>
                </a:lnTo>
                <a:lnTo>
                  <a:pt x="298" y="1562"/>
                </a:lnTo>
                <a:lnTo>
                  <a:pt x="300" y="1569"/>
                </a:lnTo>
                <a:lnTo>
                  <a:pt x="303" y="1575"/>
                </a:lnTo>
                <a:lnTo>
                  <a:pt x="307" y="1583"/>
                </a:lnTo>
                <a:lnTo>
                  <a:pt x="312" y="1591"/>
                </a:lnTo>
                <a:lnTo>
                  <a:pt x="314" y="1594"/>
                </a:lnTo>
                <a:lnTo>
                  <a:pt x="317" y="1597"/>
                </a:lnTo>
                <a:lnTo>
                  <a:pt x="323" y="1609"/>
                </a:lnTo>
                <a:lnTo>
                  <a:pt x="329" y="1622"/>
                </a:lnTo>
                <a:lnTo>
                  <a:pt x="335" y="1616"/>
                </a:lnTo>
                <a:lnTo>
                  <a:pt x="340" y="1609"/>
                </a:lnTo>
                <a:lnTo>
                  <a:pt x="342" y="1603"/>
                </a:lnTo>
                <a:lnTo>
                  <a:pt x="343" y="1597"/>
                </a:lnTo>
                <a:lnTo>
                  <a:pt x="349" y="1593"/>
                </a:lnTo>
                <a:lnTo>
                  <a:pt x="356" y="1590"/>
                </a:lnTo>
                <a:lnTo>
                  <a:pt x="370" y="1609"/>
                </a:lnTo>
                <a:lnTo>
                  <a:pt x="384" y="1628"/>
                </a:lnTo>
                <a:lnTo>
                  <a:pt x="390" y="1633"/>
                </a:lnTo>
                <a:lnTo>
                  <a:pt x="398" y="1639"/>
                </a:lnTo>
                <a:lnTo>
                  <a:pt x="401" y="1642"/>
                </a:lnTo>
                <a:lnTo>
                  <a:pt x="403" y="1645"/>
                </a:lnTo>
                <a:lnTo>
                  <a:pt x="406" y="1649"/>
                </a:lnTo>
                <a:lnTo>
                  <a:pt x="406" y="1653"/>
                </a:lnTo>
                <a:lnTo>
                  <a:pt x="406" y="1660"/>
                </a:lnTo>
                <a:lnTo>
                  <a:pt x="403" y="1668"/>
                </a:lnTo>
                <a:lnTo>
                  <a:pt x="401" y="1673"/>
                </a:lnTo>
                <a:lnTo>
                  <a:pt x="397" y="1679"/>
                </a:lnTo>
                <a:lnTo>
                  <a:pt x="389" y="1691"/>
                </a:lnTo>
                <a:lnTo>
                  <a:pt x="380" y="1703"/>
                </a:lnTo>
                <a:lnTo>
                  <a:pt x="370" y="1719"/>
                </a:lnTo>
                <a:lnTo>
                  <a:pt x="360" y="1731"/>
                </a:lnTo>
                <a:lnTo>
                  <a:pt x="350" y="1744"/>
                </a:lnTo>
                <a:lnTo>
                  <a:pt x="340" y="1756"/>
                </a:lnTo>
                <a:lnTo>
                  <a:pt x="319" y="1778"/>
                </a:lnTo>
                <a:lnTo>
                  <a:pt x="296" y="1806"/>
                </a:lnTo>
                <a:lnTo>
                  <a:pt x="285" y="1822"/>
                </a:lnTo>
                <a:lnTo>
                  <a:pt x="276" y="1836"/>
                </a:lnTo>
                <a:lnTo>
                  <a:pt x="266" y="1850"/>
                </a:lnTo>
                <a:lnTo>
                  <a:pt x="252" y="1862"/>
                </a:lnTo>
                <a:lnTo>
                  <a:pt x="238" y="1873"/>
                </a:lnTo>
                <a:lnTo>
                  <a:pt x="224" y="1884"/>
                </a:lnTo>
                <a:lnTo>
                  <a:pt x="214" y="1897"/>
                </a:lnTo>
                <a:lnTo>
                  <a:pt x="205" y="1909"/>
                </a:lnTo>
                <a:lnTo>
                  <a:pt x="196" y="1921"/>
                </a:lnTo>
                <a:lnTo>
                  <a:pt x="183" y="1931"/>
                </a:lnTo>
                <a:lnTo>
                  <a:pt x="173" y="1939"/>
                </a:lnTo>
                <a:lnTo>
                  <a:pt x="164" y="1945"/>
                </a:lnTo>
                <a:lnTo>
                  <a:pt x="154" y="1951"/>
                </a:lnTo>
                <a:lnTo>
                  <a:pt x="142" y="1959"/>
                </a:lnTo>
                <a:lnTo>
                  <a:pt x="125" y="1974"/>
                </a:lnTo>
                <a:lnTo>
                  <a:pt x="108" y="1990"/>
                </a:lnTo>
                <a:lnTo>
                  <a:pt x="93" y="2004"/>
                </a:lnTo>
                <a:lnTo>
                  <a:pt x="80" y="2019"/>
                </a:lnTo>
                <a:lnTo>
                  <a:pt x="55" y="2051"/>
                </a:lnTo>
                <a:lnTo>
                  <a:pt x="27" y="2088"/>
                </a:lnTo>
                <a:lnTo>
                  <a:pt x="14" y="2104"/>
                </a:lnTo>
                <a:lnTo>
                  <a:pt x="0" y="2117"/>
                </a:lnTo>
                <a:lnTo>
                  <a:pt x="0" y="2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08" name="Freeform 250"/>
          <p:cNvSpPr>
            <a:spLocks/>
          </p:cNvSpPr>
          <p:nvPr/>
        </p:nvSpPr>
        <p:spPr bwMode="auto">
          <a:xfrm>
            <a:off x="8270875" y="2591174"/>
            <a:ext cx="234950" cy="188913"/>
          </a:xfrm>
          <a:custGeom>
            <a:avLst/>
            <a:gdLst>
              <a:gd name="T0" fmla="*/ 0 w 578"/>
              <a:gd name="T1" fmla="*/ 2147483647 h 467"/>
              <a:gd name="T2" fmla="*/ 2147483647 w 578"/>
              <a:gd name="T3" fmla="*/ 2147483647 h 467"/>
              <a:gd name="T4" fmla="*/ 2147483647 w 578"/>
              <a:gd name="T5" fmla="*/ 2147483647 h 467"/>
              <a:gd name="T6" fmla="*/ 2147483647 w 578"/>
              <a:gd name="T7" fmla="*/ 2147483647 h 467"/>
              <a:gd name="T8" fmla="*/ 2147483647 w 578"/>
              <a:gd name="T9" fmla="*/ 2147483647 h 467"/>
              <a:gd name="T10" fmla="*/ 2147483647 w 578"/>
              <a:gd name="T11" fmla="*/ 2147483647 h 467"/>
              <a:gd name="T12" fmla="*/ 2147483647 w 578"/>
              <a:gd name="T13" fmla="*/ 2147483647 h 467"/>
              <a:gd name="T14" fmla="*/ 2147483647 w 578"/>
              <a:gd name="T15" fmla="*/ 2147483647 h 467"/>
              <a:gd name="T16" fmla="*/ 2147483647 w 578"/>
              <a:gd name="T17" fmla="*/ 2147483647 h 467"/>
              <a:gd name="T18" fmla="*/ 2147483647 w 578"/>
              <a:gd name="T19" fmla="*/ 2147483647 h 467"/>
              <a:gd name="T20" fmla="*/ 2147483647 w 578"/>
              <a:gd name="T21" fmla="*/ 2147483647 h 467"/>
              <a:gd name="T22" fmla="*/ 2147483647 w 578"/>
              <a:gd name="T23" fmla="*/ 2147483647 h 467"/>
              <a:gd name="T24" fmla="*/ 2147483647 w 578"/>
              <a:gd name="T25" fmla="*/ 2147483647 h 467"/>
              <a:gd name="T26" fmla="*/ 2147483647 w 578"/>
              <a:gd name="T27" fmla="*/ 2147483647 h 467"/>
              <a:gd name="T28" fmla="*/ 2147483647 w 578"/>
              <a:gd name="T29" fmla="*/ 2147483647 h 467"/>
              <a:gd name="T30" fmla="*/ 2147483647 w 578"/>
              <a:gd name="T31" fmla="*/ 2147483647 h 467"/>
              <a:gd name="T32" fmla="*/ 2147483647 w 578"/>
              <a:gd name="T33" fmla="*/ 2147483647 h 467"/>
              <a:gd name="T34" fmla="*/ 2147483647 w 578"/>
              <a:gd name="T35" fmla="*/ 2147483647 h 467"/>
              <a:gd name="T36" fmla="*/ 2147483647 w 578"/>
              <a:gd name="T37" fmla="*/ 2147483647 h 467"/>
              <a:gd name="T38" fmla="*/ 2147483647 w 578"/>
              <a:gd name="T39" fmla="*/ 2147483647 h 467"/>
              <a:gd name="T40" fmla="*/ 2147483647 w 578"/>
              <a:gd name="T41" fmla="*/ 2147483647 h 467"/>
              <a:gd name="T42" fmla="*/ 2147483647 w 578"/>
              <a:gd name="T43" fmla="*/ 2147483647 h 467"/>
              <a:gd name="T44" fmla="*/ 2147483647 w 578"/>
              <a:gd name="T45" fmla="*/ 2147483647 h 467"/>
              <a:gd name="T46" fmla="*/ 2147483647 w 578"/>
              <a:gd name="T47" fmla="*/ 0 h 467"/>
              <a:gd name="T48" fmla="*/ 2147483647 w 578"/>
              <a:gd name="T49" fmla="*/ 2147483647 h 467"/>
              <a:gd name="T50" fmla="*/ 2147483647 w 578"/>
              <a:gd name="T51" fmla="*/ 2147483647 h 467"/>
              <a:gd name="T52" fmla="*/ 2147483647 w 578"/>
              <a:gd name="T53" fmla="*/ 2147483647 h 467"/>
              <a:gd name="T54" fmla="*/ 2147483647 w 578"/>
              <a:gd name="T55" fmla="*/ 2147483647 h 467"/>
              <a:gd name="T56" fmla="*/ 2147483647 w 578"/>
              <a:gd name="T57" fmla="*/ 2147483647 h 467"/>
              <a:gd name="T58" fmla="*/ 2147483647 w 578"/>
              <a:gd name="T59" fmla="*/ 2147483647 h 467"/>
              <a:gd name="T60" fmla="*/ 2147483647 w 578"/>
              <a:gd name="T61" fmla="*/ 2147483647 h 467"/>
              <a:gd name="T62" fmla="*/ 2147483647 w 578"/>
              <a:gd name="T63" fmla="*/ 2147483647 h 467"/>
              <a:gd name="T64" fmla="*/ 2147483647 w 578"/>
              <a:gd name="T65" fmla="*/ 2147483647 h 467"/>
              <a:gd name="T66" fmla="*/ 2147483647 w 578"/>
              <a:gd name="T67" fmla="*/ 2147483647 h 467"/>
              <a:gd name="T68" fmla="*/ 2147483647 w 578"/>
              <a:gd name="T69" fmla="*/ 2147483647 h 467"/>
              <a:gd name="T70" fmla="*/ 2147483647 w 578"/>
              <a:gd name="T71" fmla="*/ 2147483647 h 467"/>
              <a:gd name="T72" fmla="*/ 2147483647 w 578"/>
              <a:gd name="T73" fmla="*/ 2147483647 h 467"/>
              <a:gd name="T74" fmla="*/ 2147483647 w 578"/>
              <a:gd name="T75" fmla="*/ 2147483647 h 467"/>
              <a:gd name="T76" fmla="*/ 2147483647 w 578"/>
              <a:gd name="T77" fmla="*/ 2147483647 h 467"/>
              <a:gd name="T78" fmla="*/ 2147483647 w 578"/>
              <a:gd name="T79" fmla="*/ 2147483647 h 467"/>
              <a:gd name="T80" fmla="*/ 2147483647 w 578"/>
              <a:gd name="T81" fmla="*/ 2147483647 h 467"/>
              <a:gd name="T82" fmla="*/ 2147483647 w 578"/>
              <a:gd name="T83" fmla="*/ 2147483647 h 467"/>
              <a:gd name="T84" fmla="*/ 2147483647 w 578"/>
              <a:gd name="T85" fmla="*/ 2147483647 h 467"/>
              <a:gd name="T86" fmla="*/ 2147483647 w 578"/>
              <a:gd name="T87" fmla="*/ 2147483647 h 467"/>
              <a:gd name="T88" fmla="*/ 0 w 578"/>
              <a:gd name="T89" fmla="*/ 2147483647 h 46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78"/>
              <a:gd name="T136" fmla="*/ 0 h 467"/>
              <a:gd name="T137" fmla="*/ 578 w 578"/>
              <a:gd name="T138" fmla="*/ 467 h 46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78" h="467">
                <a:moveTo>
                  <a:pt x="0" y="439"/>
                </a:moveTo>
                <a:lnTo>
                  <a:pt x="0" y="465"/>
                </a:lnTo>
                <a:lnTo>
                  <a:pt x="12" y="467"/>
                </a:lnTo>
                <a:lnTo>
                  <a:pt x="45" y="449"/>
                </a:lnTo>
                <a:lnTo>
                  <a:pt x="75" y="435"/>
                </a:lnTo>
                <a:lnTo>
                  <a:pt x="104" y="420"/>
                </a:lnTo>
                <a:lnTo>
                  <a:pt x="137" y="402"/>
                </a:lnTo>
                <a:lnTo>
                  <a:pt x="152" y="392"/>
                </a:lnTo>
                <a:lnTo>
                  <a:pt x="165" y="383"/>
                </a:lnTo>
                <a:lnTo>
                  <a:pt x="176" y="373"/>
                </a:lnTo>
                <a:lnTo>
                  <a:pt x="188" y="363"/>
                </a:lnTo>
                <a:lnTo>
                  <a:pt x="198" y="354"/>
                </a:lnTo>
                <a:lnTo>
                  <a:pt x="211" y="344"/>
                </a:lnTo>
                <a:lnTo>
                  <a:pt x="223" y="334"/>
                </a:lnTo>
                <a:lnTo>
                  <a:pt x="237" y="323"/>
                </a:lnTo>
                <a:lnTo>
                  <a:pt x="258" y="312"/>
                </a:lnTo>
                <a:lnTo>
                  <a:pt x="276" y="301"/>
                </a:lnTo>
                <a:lnTo>
                  <a:pt x="293" y="289"/>
                </a:lnTo>
                <a:lnTo>
                  <a:pt x="312" y="276"/>
                </a:lnTo>
                <a:lnTo>
                  <a:pt x="320" y="271"/>
                </a:lnTo>
                <a:lnTo>
                  <a:pt x="325" y="266"/>
                </a:lnTo>
                <a:lnTo>
                  <a:pt x="332" y="261"/>
                </a:lnTo>
                <a:lnTo>
                  <a:pt x="335" y="255"/>
                </a:lnTo>
                <a:lnTo>
                  <a:pt x="346" y="243"/>
                </a:lnTo>
                <a:lnTo>
                  <a:pt x="357" y="229"/>
                </a:lnTo>
                <a:lnTo>
                  <a:pt x="368" y="218"/>
                </a:lnTo>
                <a:lnTo>
                  <a:pt x="381" y="209"/>
                </a:lnTo>
                <a:lnTo>
                  <a:pt x="394" y="200"/>
                </a:lnTo>
                <a:lnTo>
                  <a:pt x="407" y="189"/>
                </a:lnTo>
                <a:lnTo>
                  <a:pt x="417" y="177"/>
                </a:lnTo>
                <a:lnTo>
                  <a:pt x="427" y="167"/>
                </a:lnTo>
                <a:lnTo>
                  <a:pt x="436" y="157"/>
                </a:lnTo>
                <a:lnTo>
                  <a:pt x="447" y="145"/>
                </a:lnTo>
                <a:lnTo>
                  <a:pt x="466" y="129"/>
                </a:lnTo>
                <a:lnTo>
                  <a:pt x="485" y="115"/>
                </a:lnTo>
                <a:lnTo>
                  <a:pt x="503" y="101"/>
                </a:lnTo>
                <a:lnTo>
                  <a:pt x="522" y="83"/>
                </a:lnTo>
                <a:lnTo>
                  <a:pt x="540" y="67"/>
                </a:lnTo>
                <a:lnTo>
                  <a:pt x="559" y="51"/>
                </a:lnTo>
                <a:lnTo>
                  <a:pt x="567" y="44"/>
                </a:lnTo>
                <a:lnTo>
                  <a:pt x="573" y="36"/>
                </a:lnTo>
                <a:lnTo>
                  <a:pt x="576" y="31"/>
                </a:lnTo>
                <a:lnTo>
                  <a:pt x="577" y="26"/>
                </a:lnTo>
                <a:lnTo>
                  <a:pt x="578" y="19"/>
                </a:lnTo>
                <a:lnTo>
                  <a:pt x="578" y="13"/>
                </a:lnTo>
                <a:lnTo>
                  <a:pt x="577" y="8"/>
                </a:lnTo>
                <a:lnTo>
                  <a:pt x="576" y="2"/>
                </a:lnTo>
                <a:lnTo>
                  <a:pt x="567" y="0"/>
                </a:lnTo>
                <a:lnTo>
                  <a:pt x="561" y="2"/>
                </a:lnTo>
                <a:lnTo>
                  <a:pt x="547" y="12"/>
                </a:lnTo>
                <a:lnTo>
                  <a:pt x="534" y="23"/>
                </a:lnTo>
                <a:lnTo>
                  <a:pt x="524" y="35"/>
                </a:lnTo>
                <a:lnTo>
                  <a:pt x="513" y="46"/>
                </a:lnTo>
                <a:lnTo>
                  <a:pt x="503" y="56"/>
                </a:lnTo>
                <a:lnTo>
                  <a:pt x="492" y="67"/>
                </a:lnTo>
                <a:lnTo>
                  <a:pt x="479" y="75"/>
                </a:lnTo>
                <a:lnTo>
                  <a:pt x="463" y="83"/>
                </a:lnTo>
                <a:lnTo>
                  <a:pt x="450" y="87"/>
                </a:lnTo>
                <a:lnTo>
                  <a:pt x="437" y="89"/>
                </a:lnTo>
                <a:lnTo>
                  <a:pt x="426" y="93"/>
                </a:lnTo>
                <a:lnTo>
                  <a:pt x="413" y="98"/>
                </a:lnTo>
                <a:lnTo>
                  <a:pt x="399" y="107"/>
                </a:lnTo>
                <a:lnTo>
                  <a:pt x="388" y="116"/>
                </a:lnTo>
                <a:lnTo>
                  <a:pt x="376" y="125"/>
                </a:lnTo>
                <a:lnTo>
                  <a:pt x="362" y="133"/>
                </a:lnTo>
                <a:lnTo>
                  <a:pt x="333" y="145"/>
                </a:lnTo>
                <a:lnTo>
                  <a:pt x="306" y="157"/>
                </a:lnTo>
                <a:lnTo>
                  <a:pt x="278" y="167"/>
                </a:lnTo>
                <a:lnTo>
                  <a:pt x="246" y="176"/>
                </a:lnTo>
                <a:lnTo>
                  <a:pt x="234" y="180"/>
                </a:lnTo>
                <a:lnTo>
                  <a:pt x="221" y="184"/>
                </a:lnTo>
                <a:lnTo>
                  <a:pt x="209" y="189"/>
                </a:lnTo>
                <a:lnTo>
                  <a:pt x="198" y="194"/>
                </a:lnTo>
                <a:lnTo>
                  <a:pt x="178" y="204"/>
                </a:lnTo>
                <a:lnTo>
                  <a:pt x="159" y="217"/>
                </a:lnTo>
                <a:lnTo>
                  <a:pt x="123" y="246"/>
                </a:lnTo>
                <a:lnTo>
                  <a:pt x="84" y="280"/>
                </a:lnTo>
                <a:lnTo>
                  <a:pt x="72" y="290"/>
                </a:lnTo>
                <a:lnTo>
                  <a:pt x="62" y="302"/>
                </a:lnTo>
                <a:lnTo>
                  <a:pt x="52" y="312"/>
                </a:lnTo>
                <a:lnTo>
                  <a:pt x="44" y="323"/>
                </a:lnTo>
                <a:lnTo>
                  <a:pt x="36" y="335"/>
                </a:lnTo>
                <a:lnTo>
                  <a:pt x="30" y="348"/>
                </a:lnTo>
                <a:lnTo>
                  <a:pt x="24" y="362"/>
                </a:lnTo>
                <a:lnTo>
                  <a:pt x="19" y="377"/>
                </a:lnTo>
                <a:lnTo>
                  <a:pt x="11" y="393"/>
                </a:lnTo>
                <a:lnTo>
                  <a:pt x="6" y="407"/>
                </a:lnTo>
                <a:lnTo>
                  <a:pt x="3" y="414"/>
                </a:lnTo>
                <a:lnTo>
                  <a:pt x="1" y="421"/>
                </a:lnTo>
                <a:lnTo>
                  <a:pt x="0" y="430"/>
                </a:lnTo>
                <a:lnTo>
                  <a:pt x="0" y="4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46109" name="Freeform 251"/>
          <p:cNvSpPr>
            <a:spLocks/>
          </p:cNvSpPr>
          <p:nvPr/>
        </p:nvSpPr>
        <p:spPr bwMode="auto">
          <a:xfrm>
            <a:off x="7329488" y="1932362"/>
            <a:ext cx="966787" cy="862012"/>
          </a:xfrm>
          <a:custGeom>
            <a:avLst/>
            <a:gdLst>
              <a:gd name="T0" fmla="*/ 2147483647 w 2368"/>
              <a:gd name="T1" fmla="*/ 2147483647 h 2117"/>
              <a:gd name="T2" fmla="*/ 2147483647 w 2368"/>
              <a:gd name="T3" fmla="*/ 2147483647 h 2117"/>
              <a:gd name="T4" fmla="*/ 2147483647 w 2368"/>
              <a:gd name="T5" fmla="*/ 2147483647 h 2117"/>
              <a:gd name="T6" fmla="*/ 2147483647 w 2368"/>
              <a:gd name="T7" fmla="*/ 2147483647 h 2117"/>
              <a:gd name="T8" fmla="*/ 2147483647 w 2368"/>
              <a:gd name="T9" fmla="*/ 2147483647 h 2117"/>
              <a:gd name="T10" fmla="*/ 2147483647 w 2368"/>
              <a:gd name="T11" fmla="*/ 2147483647 h 2117"/>
              <a:gd name="T12" fmla="*/ 2147483647 w 2368"/>
              <a:gd name="T13" fmla="*/ 2147483647 h 2117"/>
              <a:gd name="T14" fmla="*/ 2147483647 w 2368"/>
              <a:gd name="T15" fmla="*/ 2147483647 h 2117"/>
              <a:gd name="T16" fmla="*/ 2147483647 w 2368"/>
              <a:gd name="T17" fmla="*/ 2147483647 h 2117"/>
              <a:gd name="T18" fmla="*/ 2147483647 w 2368"/>
              <a:gd name="T19" fmla="*/ 2147483647 h 2117"/>
              <a:gd name="T20" fmla="*/ 2147483647 w 2368"/>
              <a:gd name="T21" fmla="*/ 2147483647 h 2117"/>
              <a:gd name="T22" fmla="*/ 2147483647 w 2368"/>
              <a:gd name="T23" fmla="*/ 2147483647 h 2117"/>
              <a:gd name="T24" fmla="*/ 2147483647 w 2368"/>
              <a:gd name="T25" fmla="*/ 2147483647 h 2117"/>
              <a:gd name="T26" fmla="*/ 2147483647 w 2368"/>
              <a:gd name="T27" fmla="*/ 2147483647 h 2117"/>
              <a:gd name="T28" fmla="*/ 2147483647 w 2368"/>
              <a:gd name="T29" fmla="*/ 2147483647 h 2117"/>
              <a:gd name="T30" fmla="*/ 2147483647 w 2368"/>
              <a:gd name="T31" fmla="*/ 2147483647 h 2117"/>
              <a:gd name="T32" fmla="*/ 2147483647 w 2368"/>
              <a:gd name="T33" fmla="*/ 2147483647 h 2117"/>
              <a:gd name="T34" fmla="*/ 2147483647 w 2368"/>
              <a:gd name="T35" fmla="*/ 2147483647 h 2117"/>
              <a:gd name="T36" fmla="*/ 2147483647 w 2368"/>
              <a:gd name="T37" fmla="*/ 2147483647 h 2117"/>
              <a:gd name="T38" fmla="*/ 2147483647 w 2368"/>
              <a:gd name="T39" fmla="*/ 2147483647 h 2117"/>
              <a:gd name="T40" fmla="*/ 2147483647 w 2368"/>
              <a:gd name="T41" fmla="*/ 2147483647 h 2117"/>
              <a:gd name="T42" fmla="*/ 2147483647 w 2368"/>
              <a:gd name="T43" fmla="*/ 2147483647 h 2117"/>
              <a:gd name="T44" fmla="*/ 2147483647 w 2368"/>
              <a:gd name="T45" fmla="*/ 2147483647 h 2117"/>
              <a:gd name="T46" fmla="*/ 2147483647 w 2368"/>
              <a:gd name="T47" fmla="*/ 2147483647 h 2117"/>
              <a:gd name="T48" fmla="*/ 2147483647 w 2368"/>
              <a:gd name="T49" fmla="*/ 2147483647 h 2117"/>
              <a:gd name="T50" fmla="*/ 2147483647 w 2368"/>
              <a:gd name="T51" fmla="*/ 2147483647 h 2117"/>
              <a:gd name="T52" fmla="*/ 2147483647 w 2368"/>
              <a:gd name="T53" fmla="*/ 2147483647 h 2117"/>
              <a:gd name="T54" fmla="*/ 2147483647 w 2368"/>
              <a:gd name="T55" fmla="*/ 2147483647 h 2117"/>
              <a:gd name="T56" fmla="*/ 2147483647 w 2368"/>
              <a:gd name="T57" fmla="*/ 2147483647 h 2117"/>
              <a:gd name="T58" fmla="*/ 2147483647 w 2368"/>
              <a:gd name="T59" fmla="*/ 2147483647 h 2117"/>
              <a:gd name="T60" fmla="*/ 2147483647 w 2368"/>
              <a:gd name="T61" fmla="*/ 2147483647 h 2117"/>
              <a:gd name="T62" fmla="*/ 2147483647 w 2368"/>
              <a:gd name="T63" fmla="*/ 2147483647 h 2117"/>
              <a:gd name="T64" fmla="*/ 2147483647 w 2368"/>
              <a:gd name="T65" fmla="*/ 2147483647 h 2117"/>
              <a:gd name="T66" fmla="*/ 2147483647 w 2368"/>
              <a:gd name="T67" fmla="*/ 2147483647 h 2117"/>
              <a:gd name="T68" fmla="*/ 2147483647 w 2368"/>
              <a:gd name="T69" fmla="*/ 2147483647 h 2117"/>
              <a:gd name="T70" fmla="*/ 2147483647 w 2368"/>
              <a:gd name="T71" fmla="*/ 2147483647 h 2117"/>
              <a:gd name="T72" fmla="*/ 2147483647 w 2368"/>
              <a:gd name="T73" fmla="*/ 2147483647 h 2117"/>
              <a:gd name="T74" fmla="*/ 2147483647 w 2368"/>
              <a:gd name="T75" fmla="*/ 2147483647 h 2117"/>
              <a:gd name="T76" fmla="*/ 2147483647 w 2368"/>
              <a:gd name="T77" fmla="*/ 2147483647 h 2117"/>
              <a:gd name="T78" fmla="*/ 2147483647 w 2368"/>
              <a:gd name="T79" fmla="*/ 2147483647 h 2117"/>
              <a:gd name="T80" fmla="*/ 2147483647 w 2368"/>
              <a:gd name="T81" fmla="*/ 2147483647 h 2117"/>
              <a:gd name="T82" fmla="*/ 2147483647 w 2368"/>
              <a:gd name="T83" fmla="*/ 2147483647 h 2117"/>
              <a:gd name="T84" fmla="*/ 2147483647 w 2368"/>
              <a:gd name="T85" fmla="*/ 2147483647 h 2117"/>
              <a:gd name="T86" fmla="*/ 2147483647 w 2368"/>
              <a:gd name="T87" fmla="*/ 2147483647 h 2117"/>
              <a:gd name="T88" fmla="*/ 2147483647 w 2368"/>
              <a:gd name="T89" fmla="*/ 2147483647 h 2117"/>
              <a:gd name="T90" fmla="*/ 2147483647 w 2368"/>
              <a:gd name="T91" fmla="*/ 2147483647 h 2117"/>
              <a:gd name="T92" fmla="*/ 2147483647 w 2368"/>
              <a:gd name="T93" fmla="*/ 2147483647 h 2117"/>
              <a:gd name="T94" fmla="*/ 2147483647 w 2368"/>
              <a:gd name="T95" fmla="*/ 2147483647 h 2117"/>
              <a:gd name="T96" fmla="*/ 2147483647 w 2368"/>
              <a:gd name="T97" fmla="*/ 2147483647 h 2117"/>
              <a:gd name="T98" fmla="*/ 2147483647 w 2368"/>
              <a:gd name="T99" fmla="*/ 2147483647 h 2117"/>
              <a:gd name="T100" fmla="*/ 2147483647 w 2368"/>
              <a:gd name="T101" fmla="*/ 2147483647 h 2117"/>
              <a:gd name="T102" fmla="*/ 2147483647 w 2368"/>
              <a:gd name="T103" fmla="*/ 2147483647 h 2117"/>
              <a:gd name="T104" fmla="*/ 2147483647 w 2368"/>
              <a:gd name="T105" fmla="*/ 2147483647 h 2117"/>
              <a:gd name="T106" fmla="*/ 2147483647 w 2368"/>
              <a:gd name="T107" fmla="*/ 2147483647 h 2117"/>
              <a:gd name="T108" fmla="*/ 2147483647 w 2368"/>
              <a:gd name="T109" fmla="*/ 2147483647 h 2117"/>
              <a:gd name="T110" fmla="*/ 2147483647 w 2368"/>
              <a:gd name="T111" fmla="*/ 2147483647 h 2117"/>
              <a:gd name="T112" fmla="*/ 2147483647 w 2368"/>
              <a:gd name="T113" fmla="*/ 2147483647 h 21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68"/>
              <a:gd name="T172" fmla="*/ 0 h 2117"/>
              <a:gd name="T173" fmla="*/ 2368 w 2368"/>
              <a:gd name="T174" fmla="*/ 2117 h 21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68" h="2117">
                <a:moveTo>
                  <a:pt x="0" y="2117"/>
                </a:moveTo>
                <a:lnTo>
                  <a:pt x="111" y="2086"/>
                </a:lnTo>
                <a:lnTo>
                  <a:pt x="221" y="2056"/>
                </a:lnTo>
                <a:lnTo>
                  <a:pt x="329" y="2024"/>
                </a:lnTo>
                <a:lnTo>
                  <a:pt x="438" y="1993"/>
                </a:lnTo>
                <a:lnTo>
                  <a:pt x="543" y="1962"/>
                </a:lnTo>
                <a:lnTo>
                  <a:pt x="649" y="1931"/>
                </a:lnTo>
                <a:lnTo>
                  <a:pt x="752" y="1899"/>
                </a:lnTo>
                <a:lnTo>
                  <a:pt x="855" y="1869"/>
                </a:lnTo>
                <a:lnTo>
                  <a:pt x="955" y="1837"/>
                </a:lnTo>
                <a:lnTo>
                  <a:pt x="1054" y="1805"/>
                </a:lnTo>
                <a:lnTo>
                  <a:pt x="1154" y="1775"/>
                </a:lnTo>
                <a:lnTo>
                  <a:pt x="1250" y="1743"/>
                </a:lnTo>
                <a:lnTo>
                  <a:pt x="1347" y="1711"/>
                </a:lnTo>
                <a:lnTo>
                  <a:pt x="1441" y="1679"/>
                </a:lnTo>
                <a:lnTo>
                  <a:pt x="1535" y="1647"/>
                </a:lnTo>
                <a:lnTo>
                  <a:pt x="1627" y="1616"/>
                </a:lnTo>
                <a:lnTo>
                  <a:pt x="1646" y="1621"/>
                </a:lnTo>
                <a:lnTo>
                  <a:pt x="1665" y="1627"/>
                </a:lnTo>
                <a:lnTo>
                  <a:pt x="1682" y="1632"/>
                </a:lnTo>
                <a:lnTo>
                  <a:pt x="1697" y="1636"/>
                </a:lnTo>
                <a:lnTo>
                  <a:pt x="1712" y="1640"/>
                </a:lnTo>
                <a:lnTo>
                  <a:pt x="1727" y="1646"/>
                </a:lnTo>
                <a:lnTo>
                  <a:pt x="1732" y="1650"/>
                </a:lnTo>
                <a:lnTo>
                  <a:pt x="1736" y="1654"/>
                </a:lnTo>
                <a:lnTo>
                  <a:pt x="1739" y="1658"/>
                </a:lnTo>
                <a:lnTo>
                  <a:pt x="1743" y="1663"/>
                </a:lnTo>
                <a:lnTo>
                  <a:pt x="1746" y="1673"/>
                </a:lnTo>
                <a:lnTo>
                  <a:pt x="1753" y="1684"/>
                </a:lnTo>
                <a:lnTo>
                  <a:pt x="1767" y="1702"/>
                </a:lnTo>
                <a:lnTo>
                  <a:pt x="1781" y="1721"/>
                </a:lnTo>
                <a:lnTo>
                  <a:pt x="1788" y="1739"/>
                </a:lnTo>
                <a:lnTo>
                  <a:pt x="1795" y="1754"/>
                </a:lnTo>
                <a:lnTo>
                  <a:pt x="1799" y="1762"/>
                </a:lnTo>
                <a:lnTo>
                  <a:pt x="1804" y="1770"/>
                </a:lnTo>
                <a:lnTo>
                  <a:pt x="1809" y="1777"/>
                </a:lnTo>
                <a:lnTo>
                  <a:pt x="1815" y="1785"/>
                </a:lnTo>
                <a:lnTo>
                  <a:pt x="1820" y="1789"/>
                </a:lnTo>
                <a:lnTo>
                  <a:pt x="1827" y="1794"/>
                </a:lnTo>
                <a:lnTo>
                  <a:pt x="1832" y="1796"/>
                </a:lnTo>
                <a:lnTo>
                  <a:pt x="1838" y="1800"/>
                </a:lnTo>
                <a:lnTo>
                  <a:pt x="1852" y="1804"/>
                </a:lnTo>
                <a:lnTo>
                  <a:pt x="1865" y="1806"/>
                </a:lnTo>
                <a:lnTo>
                  <a:pt x="1879" y="1809"/>
                </a:lnTo>
                <a:lnTo>
                  <a:pt x="1893" y="1810"/>
                </a:lnTo>
                <a:lnTo>
                  <a:pt x="1907" y="1814"/>
                </a:lnTo>
                <a:lnTo>
                  <a:pt x="1922" y="1819"/>
                </a:lnTo>
                <a:lnTo>
                  <a:pt x="1927" y="1826"/>
                </a:lnTo>
                <a:lnTo>
                  <a:pt x="1933" y="1831"/>
                </a:lnTo>
                <a:lnTo>
                  <a:pt x="1940" y="1836"/>
                </a:lnTo>
                <a:lnTo>
                  <a:pt x="1947" y="1840"/>
                </a:lnTo>
                <a:lnTo>
                  <a:pt x="1961" y="1847"/>
                </a:lnTo>
                <a:lnTo>
                  <a:pt x="1978" y="1851"/>
                </a:lnTo>
                <a:lnTo>
                  <a:pt x="2011" y="1857"/>
                </a:lnTo>
                <a:lnTo>
                  <a:pt x="2047" y="1862"/>
                </a:lnTo>
                <a:lnTo>
                  <a:pt x="2075" y="1868"/>
                </a:lnTo>
                <a:lnTo>
                  <a:pt x="2099" y="1871"/>
                </a:lnTo>
                <a:lnTo>
                  <a:pt x="2124" y="1874"/>
                </a:lnTo>
                <a:lnTo>
                  <a:pt x="2153" y="1875"/>
                </a:lnTo>
                <a:lnTo>
                  <a:pt x="2167" y="1874"/>
                </a:lnTo>
                <a:lnTo>
                  <a:pt x="2181" y="1873"/>
                </a:lnTo>
                <a:lnTo>
                  <a:pt x="2194" y="1870"/>
                </a:lnTo>
                <a:lnTo>
                  <a:pt x="2209" y="1869"/>
                </a:lnTo>
                <a:lnTo>
                  <a:pt x="2243" y="1866"/>
                </a:lnTo>
                <a:lnTo>
                  <a:pt x="2272" y="1864"/>
                </a:lnTo>
                <a:lnTo>
                  <a:pt x="2300" y="1860"/>
                </a:lnTo>
                <a:lnTo>
                  <a:pt x="2332" y="1854"/>
                </a:lnTo>
                <a:lnTo>
                  <a:pt x="2342" y="1840"/>
                </a:lnTo>
                <a:lnTo>
                  <a:pt x="2349" y="1826"/>
                </a:lnTo>
                <a:lnTo>
                  <a:pt x="2358" y="1812"/>
                </a:lnTo>
                <a:lnTo>
                  <a:pt x="2368" y="1799"/>
                </a:lnTo>
                <a:lnTo>
                  <a:pt x="2365" y="1781"/>
                </a:lnTo>
                <a:lnTo>
                  <a:pt x="2362" y="1763"/>
                </a:lnTo>
                <a:lnTo>
                  <a:pt x="2360" y="1745"/>
                </a:lnTo>
                <a:lnTo>
                  <a:pt x="2360" y="1728"/>
                </a:lnTo>
                <a:lnTo>
                  <a:pt x="2349" y="1691"/>
                </a:lnTo>
                <a:lnTo>
                  <a:pt x="2342" y="1655"/>
                </a:lnTo>
                <a:lnTo>
                  <a:pt x="2338" y="1639"/>
                </a:lnTo>
                <a:lnTo>
                  <a:pt x="2334" y="1621"/>
                </a:lnTo>
                <a:lnTo>
                  <a:pt x="2329" y="1603"/>
                </a:lnTo>
                <a:lnTo>
                  <a:pt x="2323" y="1584"/>
                </a:lnTo>
                <a:lnTo>
                  <a:pt x="2311" y="1560"/>
                </a:lnTo>
                <a:lnTo>
                  <a:pt x="2300" y="1541"/>
                </a:lnTo>
                <a:lnTo>
                  <a:pt x="2288" y="1520"/>
                </a:lnTo>
                <a:lnTo>
                  <a:pt x="2278" y="1496"/>
                </a:lnTo>
                <a:lnTo>
                  <a:pt x="2273" y="1478"/>
                </a:lnTo>
                <a:lnTo>
                  <a:pt x="2269" y="1459"/>
                </a:lnTo>
                <a:lnTo>
                  <a:pt x="2262" y="1432"/>
                </a:lnTo>
                <a:lnTo>
                  <a:pt x="2255" y="1410"/>
                </a:lnTo>
                <a:lnTo>
                  <a:pt x="2253" y="1398"/>
                </a:lnTo>
                <a:lnTo>
                  <a:pt x="2251" y="1385"/>
                </a:lnTo>
                <a:lnTo>
                  <a:pt x="2250" y="1373"/>
                </a:lnTo>
                <a:lnTo>
                  <a:pt x="2250" y="1359"/>
                </a:lnTo>
                <a:lnTo>
                  <a:pt x="2246" y="1346"/>
                </a:lnTo>
                <a:lnTo>
                  <a:pt x="2243" y="1338"/>
                </a:lnTo>
                <a:lnTo>
                  <a:pt x="2237" y="1329"/>
                </a:lnTo>
                <a:lnTo>
                  <a:pt x="2235" y="1318"/>
                </a:lnTo>
                <a:lnTo>
                  <a:pt x="2230" y="1298"/>
                </a:lnTo>
                <a:lnTo>
                  <a:pt x="2225" y="1281"/>
                </a:lnTo>
                <a:lnTo>
                  <a:pt x="2222" y="1272"/>
                </a:lnTo>
                <a:lnTo>
                  <a:pt x="2221" y="1263"/>
                </a:lnTo>
                <a:lnTo>
                  <a:pt x="2220" y="1254"/>
                </a:lnTo>
                <a:lnTo>
                  <a:pt x="2218" y="1243"/>
                </a:lnTo>
                <a:lnTo>
                  <a:pt x="2218" y="1181"/>
                </a:lnTo>
                <a:lnTo>
                  <a:pt x="2208" y="1080"/>
                </a:lnTo>
                <a:lnTo>
                  <a:pt x="2203" y="1001"/>
                </a:lnTo>
                <a:lnTo>
                  <a:pt x="2202" y="986"/>
                </a:lnTo>
                <a:lnTo>
                  <a:pt x="2199" y="973"/>
                </a:lnTo>
                <a:lnTo>
                  <a:pt x="2197" y="960"/>
                </a:lnTo>
                <a:lnTo>
                  <a:pt x="2194" y="945"/>
                </a:lnTo>
                <a:lnTo>
                  <a:pt x="2103" y="635"/>
                </a:lnTo>
                <a:lnTo>
                  <a:pt x="2091" y="628"/>
                </a:lnTo>
                <a:lnTo>
                  <a:pt x="2080" y="621"/>
                </a:lnTo>
                <a:lnTo>
                  <a:pt x="2070" y="613"/>
                </a:lnTo>
                <a:lnTo>
                  <a:pt x="2061" y="606"/>
                </a:lnTo>
                <a:lnTo>
                  <a:pt x="2053" y="597"/>
                </a:lnTo>
                <a:lnTo>
                  <a:pt x="2045" y="586"/>
                </a:lnTo>
                <a:lnTo>
                  <a:pt x="2038" y="575"/>
                </a:lnTo>
                <a:lnTo>
                  <a:pt x="2031" y="564"/>
                </a:lnTo>
                <a:lnTo>
                  <a:pt x="2020" y="544"/>
                </a:lnTo>
                <a:lnTo>
                  <a:pt x="2012" y="527"/>
                </a:lnTo>
                <a:lnTo>
                  <a:pt x="2005" y="509"/>
                </a:lnTo>
                <a:lnTo>
                  <a:pt x="2000" y="488"/>
                </a:lnTo>
                <a:lnTo>
                  <a:pt x="1994" y="466"/>
                </a:lnTo>
                <a:lnTo>
                  <a:pt x="1987" y="444"/>
                </a:lnTo>
                <a:lnTo>
                  <a:pt x="1980" y="425"/>
                </a:lnTo>
                <a:lnTo>
                  <a:pt x="1972" y="407"/>
                </a:lnTo>
                <a:lnTo>
                  <a:pt x="1964" y="388"/>
                </a:lnTo>
                <a:lnTo>
                  <a:pt x="1958" y="369"/>
                </a:lnTo>
                <a:lnTo>
                  <a:pt x="1951" y="349"/>
                </a:lnTo>
                <a:lnTo>
                  <a:pt x="1946" y="326"/>
                </a:lnTo>
                <a:lnTo>
                  <a:pt x="1942" y="307"/>
                </a:lnTo>
                <a:lnTo>
                  <a:pt x="1939" y="290"/>
                </a:lnTo>
                <a:lnTo>
                  <a:pt x="1933" y="275"/>
                </a:lnTo>
                <a:lnTo>
                  <a:pt x="1928" y="260"/>
                </a:lnTo>
                <a:lnTo>
                  <a:pt x="1922" y="246"/>
                </a:lnTo>
                <a:lnTo>
                  <a:pt x="1914" y="232"/>
                </a:lnTo>
                <a:lnTo>
                  <a:pt x="1905" y="216"/>
                </a:lnTo>
                <a:lnTo>
                  <a:pt x="1897" y="200"/>
                </a:lnTo>
                <a:lnTo>
                  <a:pt x="1889" y="191"/>
                </a:lnTo>
                <a:lnTo>
                  <a:pt x="1883" y="182"/>
                </a:lnTo>
                <a:lnTo>
                  <a:pt x="1876" y="173"/>
                </a:lnTo>
                <a:lnTo>
                  <a:pt x="1871" y="163"/>
                </a:lnTo>
                <a:lnTo>
                  <a:pt x="1869" y="146"/>
                </a:lnTo>
                <a:lnTo>
                  <a:pt x="1866" y="131"/>
                </a:lnTo>
                <a:lnTo>
                  <a:pt x="1865" y="116"/>
                </a:lnTo>
                <a:lnTo>
                  <a:pt x="1862" y="99"/>
                </a:lnTo>
                <a:lnTo>
                  <a:pt x="1855" y="74"/>
                </a:lnTo>
                <a:lnTo>
                  <a:pt x="1848" y="51"/>
                </a:lnTo>
                <a:lnTo>
                  <a:pt x="1846" y="39"/>
                </a:lnTo>
                <a:lnTo>
                  <a:pt x="1844" y="27"/>
                </a:lnTo>
                <a:lnTo>
                  <a:pt x="1843" y="14"/>
                </a:lnTo>
                <a:lnTo>
                  <a:pt x="1842" y="0"/>
                </a:lnTo>
                <a:lnTo>
                  <a:pt x="1464" y="146"/>
                </a:lnTo>
                <a:lnTo>
                  <a:pt x="1446" y="154"/>
                </a:lnTo>
                <a:lnTo>
                  <a:pt x="1430" y="159"/>
                </a:lnTo>
                <a:lnTo>
                  <a:pt x="1413" y="164"/>
                </a:lnTo>
                <a:lnTo>
                  <a:pt x="1395" y="172"/>
                </a:lnTo>
                <a:lnTo>
                  <a:pt x="1384" y="178"/>
                </a:lnTo>
                <a:lnTo>
                  <a:pt x="1374" y="186"/>
                </a:lnTo>
                <a:lnTo>
                  <a:pt x="1365" y="193"/>
                </a:lnTo>
                <a:lnTo>
                  <a:pt x="1357" y="201"/>
                </a:lnTo>
                <a:lnTo>
                  <a:pt x="1342" y="219"/>
                </a:lnTo>
                <a:lnTo>
                  <a:pt x="1323" y="238"/>
                </a:lnTo>
                <a:lnTo>
                  <a:pt x="1306" y="251"/>
                </a:lnTo>
                <a:lnTo>
                  <a:pt x="1291" y="261"/>
                </a:lnTo>
                <a:lnTo>
                  <a:pt x="1285" y="266"/>
                </a:lnTo>
                <a:lnTo>
                  <a:pt x="1277" y="272"/>
                </a:lnTo>
                <a:lnTo>
                  <a:pt x="1271" y="279"/>
                </a:lnTo>
                <a:lnTo>
                  <a:pt x="1264" y="287"/>
                </a:lnTo>
                <a:lnTo>
                  <a:pt x="1254" y="303"/>
                </a:lnTo>
                <a:lnTo>
                  <a:pt x="1245" y="317"/>
                </a:lnTo>
                <a:lnTo>
                  <a:pt x="1239" y="331"/>
                </a:lnTo>
                <a:lnTo>
                  <a:pt x="1233" y="345"/>
                </a:lnTo>
                <a:lnTo>
                  <a:pt x="1220" y="373"/>
                </a:lnTo>
                <a:lnTo>
                  <a:pt x="1205" y="403"/>
                </a:lnTo>
                <a:lnTo>
                  <a:pt x="1197" y="416"/>
                </a:lnTo>
                <a:lnTo>
                  <a:pt x="1189" y="429"/>
                </a:lnTo>
                <a:lnTo>
                  <a:pt x="1182" y="440"/>
                </a:lnTo>
                <a:lnTo>
                  <a:pt x="1177" y="453"/>
                </a:lnTo>
                <a:lnTo>
                  <a:pt x="1170" y="467"/>
                </a:lnTo>
                <a:lnTo>
                  <a:pt x="1166" y="480"/>
                </a:lnTo>
                <a:lnTo>
                  <a:pt x="1160" y="491"/>
                </a:lnTo>
                <a:lnTo>
                  <a:pt x="1154" y="504"/>
                </a:lnTo>
                <a:lnTo>
                  <a:pt x="1156" y="508"/>
                </a:lnTo>
                <a:lnTo>
                  <a:pt x="1159" y="513"/>
                </a:lnTo>
                <a:lnTo>
                  <a:pt x="1160" y="518"/>
                </a:lnTo>
                <a:lnTo>
                  <a:pt x="1160" y="523"/>
                </a:lnTo>
                <a:lnTo>
                  <a:pt x="1160" y="530"/>
                </a:lnTo>
                <a:lnTo>
                  <a:pt x="1159" y="538"/>
                </a:lnTo>
                <a:lnTo>
                  <a:pt x="1156" y="546"/>
                </a:lnTo>
                <a:lnTo>
                  <a:pt x="1154" y="552"/>
                </a:lnTo>
                <a:lnTo>
                  <a:pt x="1146" y="565"/>
                </a:lnTo>
                <a:lnTo>
                  <a:pt x="1138" y="579"/>
                </a:lnTo>
                <a:lnTo>
                  <a:pt x="1130" y="597"/>
                </a:lnTo>
                <a:lnTo>
                  <a:pt x="1121" y="611"/>
                </a:lnTo>
                <a:lnTo>
                  <a:pt x="1112" y="626"/>
                </a:lnTo>
                <a:lnTo>
                  <a:pt x="1102" y="641"/>
                </a:lnTo>
                <a:lnTo>
                  <a:pt x="1082" y="663"/>
                </a:lnTo>
                <a:lnTo>
                  <a:pt x="1066" y="681"/>
                </a:lnTo>
                <a:lnTo>
                  <a:pt x="1057" y="691"/>
                </a:lnTo>
                <a:lnTo>
                  <a:pt x="1048" y="700"/>
                </a:lnTo>
                <a:lnTo>
                  <a:pt x="1040" y="711"/>
                </a:lnTo>
                <a:lnTo>
                  <a:pt x="1032" y="723"/>
                </a:lnTo>
                <a:lnTo>
                  <a:pt x="1023" y="735"/>
                </a:lnTo>
                <a:lnTo>
                  <a:pt x="1014" y="747"/>
                </a:lnTo>
                <a:lnTo>
                  <a:pt x="1010" y="752"/>
                </a:lnTo>
                <a:lnTo>
                  <a:pt x="1006" y="758"/>
                </a:lnTo>
                <a:lnTo>
                  <a:pt x="1005" y="765"/>
                </a:lnTo>
                <a:lnTo>
                  <a:pt x="1004" y="773"/>
                </a:lnTo>
                <a:lnTo>
                  <a:pt x="1005" y="777"/>
                </a:lnTo>
                <a:lnTo>
                  <a:pt x="1006" y="781"/>
                </a:lnTo>
                <a:lnTo>
                  <a:pt x="1009" y="785"/>
                </a:lnTo>
                <a:lnTo>
                  <a:pt x="1011" y="787"/>
                </a:lnTo>
                <a:lnTo>
                  <a:pt x="1018" y="793"/>
                </a:lnTo>
                <a:lnTo>
                  <a:pt x="1025" y="798"/>
                </a:lnTo>
                <a:lnTo>
                  <a:pt x="1040" y="807"/>
                </a:lnTo>
                <a:lnTo>
                  <a:pt x="1053" y="813"/>
                </a:lnTo>
                <a:lnTo>
                  <a:pt x="1068" y="815"/>
                </a:lnTo>
                <a:lnTo>
                  <a:pt x="1085" y="817"/>
                </a:lnTo>
                <a:lnTo>
                  <a:pt x="1091" y="817"/>
                </a:lnTo>
                <a:lnTo>
                  <a:pt x="1098" y="814"/>
                </a:lnTo>
                <a:lnTo>
                  <a:pt x="1103" y="813"/>
                </a:lnTo>
                <a:lnTo>
                  <a:pt x="1107" y="810"/>
                </a:lnTo>
                <a:lnTo>
                  <a:pt x="1112" y="808"/>
                </a:lnTo>
                <a:lnTo>
                  <a:pt x="1117" y="807"/>
                </a:lnTo>
                <a:lnTo>
                  <a:pt x="1123" y="805"/>
                </a:lnTo>
                <a:lnTo>
                  <a:pt x="1130" y="804"/>
                </a:lnTo>
                <a:lnTo>
                  <a:pt x="1136" y="807"/>
                </a:lnTo>
                <a:lnTo>
                  <a:pt x="1142" y="810"/>
                </a:lnTo>
                <a:lnTo>
                  <a:pt x="1142" y="885"/>
                </a:lnTo>
                <a:lnTo>
                  <a:pt x="1141" y="892"/>
                </a:lnTo>
                <a:lnTo>
                  <a:pt x="1140" y="897"/>
                </a:lnTo>
                <a:lnTo>
                  <a:pt x="1138" y="902"/>
                </a:lnTo>
                <a:lnTo>
                  <a:pt x="1136" y="907"/>
                </a:lnTo>
                <a:lnTo>
                  <a:pt x="1130" y="916"/>
                </a:lnTo>
                <a:lnTo>
                  <a:pt x="1123" y="926"/>
                </a:lnTo>
                <a:lnTo>
                  <a:pt x="1116" y="929"/>
                </a:lnTo>
                <a:lnTo>
                  <a:pt x="1110" y="932"/>
                </a:lnTo>
                <a:lnTo>
                  <a:pt x="1110" y="940"/>
                </a:lnTo>
                <a:lnTo>
                  <a:pt x="1113" y="948"/>
                </a:lnTo>
                <a:lnTo>
                  <a:pt x="1116" y="953"/>
                </a:lnTo>
                <a:lnTo>
                  <a:pt x="1118" y="959"/>
                </a:lnTo>
                <a:lnTo>
                  <a:pt x="1127" y="971"/>
                </a:lnTo>
                <a:lnTo>
                  <a:pt x="1136" y="982"/>
                </a:lnTo>
                <a:lnTo>
                  <a:pt x="1149" y="1002"/>
                </a:lnTo>
                <a:lnTo>
                  <a:pt x="1164" y="1020"/>
                </a:lnTo>
                <a:lnTo>
                  <a:pt x="1170" y="1025"/>
                </a:lnTo>
                <a:lnTo>
                  <a:pt x="1178" y="1029"/>
                </a:lnTo>
                <a:lnTo>
                  <a:pt x="1180" y="1032"/>
                </a:lnTo>
                <a:lnTo>
                  <a:pt x="1183" y="1036"/>
                </a:lnTo>
                <a:lnTo>
                  <a:pt x="1185" y="1038"/>
                </a:lnTo>
                <a:lnTo>
                  <a:pt x="1185" y="1042"/>
                </a:lnTo>
                <a:lnTo>
                  <a:pt x="1184" y="1051"/>
                </a:lnTo>
                <a:lnTo>
                  <a:pt x="1182" y="1057"/>
                </a:lnTo>
                <a:lnTo>
                  <a:pt x="1178" y="1064"/>
                </a:lnTo>
                <a:lnTo>
                  <a:pt x="1171" y="1069"/>
                </a:lnTo>
                <a:lnTo>
                  <a:pt x="1159" y="1079"/>
                </a:lnTo>
                <a:lnTo>
                  <a:pt x="1145" y="1089"/>
                </a:lnTo>
                <a:lnTo>
                  <a:pt x="1136" y="1097"/>
                </a:lnTo>
                <a:lnTo>
                  <a:pt x="1127" y="1103"/>
                </a:lnTo>
                <a:lnTo>
                  <a:pt x="1118" y="1108"/>
                </a:lnTo>
                <a:lnTo>
                  <a:pt x="1108" y="1113"/>
                </a:lnTo>
                <a:lnTo>
                  <a:pt x="1090" y="1122"/>
                </a:lnTo>
                <a:lnTo>
                  <a:pt x="1070" y="1133"/>
                </a:lnTo>
                <a:lnTo>
                  <a:pt x="1062" y="1140"/>
                </a:lnTo>
                <a:lnTo>
                  <a:pt x="1056" y="1147"/>
                </a:lnTo>
                <a:lnTo>
                  <a:pt x="1051" y="1155"/>
                </a:lnTo>
                <a:lnTo>
                  <a:pt x="1044" y="1164"/>
                </a:lnTo>
                <a:lnTo>
                  <a:pt x="1040" y="1169"/>
                </a:lnTo>
                <a:lnTo>
                  <a:pt x="1037" y="1173"/>
                </a:lnTo>
                <a:lnTo>
                  <a:pt x="1033" y="1177"/>
                </a:lnTo>
                <a:lnTo>
                  <a:pt x="1028" y="1179"/>
                </a:lnTo>
                <a:lnTo>
                  <a:pt x="1018" y="1184"/>
                </a:lnTo>
                <a:lnTo>
                  <a:pt x="1007" y="1189"/>
                </a:lnTo>
                <a:lnTo>
                  <a:pt x="992" y="1197"/>
                </a:lnTo>
                <a:lnTo>
                  <a:pt x="979" y="1203"/>
                </a:lnTo>
                <a:lnTo>
                  <a:pt x="965" y="1210"/>
                </a:lnTo>
                <a:lnTo>
                  <a:pt x="950" y="1215"/>
                </a:lnTo>
                <a:lnTo>
                  <a:pt x="931" y="1221"/>
                </a:lnTo>
                <a:lnTo>
                  <a:pt x="913" y="1229"/>
                </a:lnTo>
                <a:lnTo>
                  <a:pt x="897" y="1237"/>
                </a:lnTo>
                <a:lnTo>
                  <a:pt x="883" y="1245"/>
                </a:lnTo>
                <a:lnTo>
                  <a:pt x="852" y="1263"/>
                </a:lnTo>
                <a:lnTo>
                  <a:pt x="817" y="1284"/>
                </a:lnTo>
                <a:lnTo>
                  <a:pt x="801" y="1289"/>
                </a:lnTo>
                <a:lnTo>
                  <a:pt x="789" y="1294"/>
                </a:lnTo>
                <a:lnTo>
                  <a:pt x="775" y="1296"/>
                </a:lnTo>
                <a:lnTo>
                  <a:pt x="759" y="1303"/>
                </a:lnTo>
                <a:lnTo>
                  <a:pt x="739" y="1310"/>
                </a:lnTo>
                <a:lnTo>
                  <a:pt x="720" y="1318"/>
                </a:lnTo>
                <a:lnTo>
                  <a:pt x="711" y="1320"/>
                </a:lnTo>
                <a:lnTo>
                  <a:pt x="701" y="1322"/>
                </a:lnTo>
                <a:lnTo>
                  <a:pt x="689" y="1323"/>
                </a:lnTo>
                <a:lnTo>
                  <a:pt x="678" y="1324"/>
                </a:lnTo>
                <a:lnTo>
                  <a:pt x="670" y="1323"/>
                </a:lnTo>
                <a:lnTo>
                  <a:pt x="663" y="1322"/>
                </a:lnTo>
                <a:lnTo>
                  <a:pt x="656" y="1319"/>
                </a:lnTo>
                <a:lnTo>
                  <a:pt x="650" y="1317"/>
                </a:lnTo>
                <a:lnTo>
                  <a:pt x="644" y="1313"/>
                </a:lnTo>
                <a:lnTo>
                  <a:pt x="637" y="1310"/>
                </a:lnTo>
                <a:lnTo>
                  <a:pt x="630" y="1309"/>
                </a:lnTo>
                <a:lnTo>
                  <a:pt x="622" y="1308"/>
                </a:lnTo>
                <a:lnTo>
                  <a:pt x="611" y="1309"/>
                </a:lnTo>
                <a:lnTo>
                  <a:pt x="600" y="1310"/>
                </a:lnTo>
                <a:lnTo>
                  <a:pt x="590" y="1313"/>
                </a:lnTo>
                <a:lnTo>
                  <a:pt x="581" y="1315"/>
                </a:lnTo>
                <a:lnTo>
                  <a:pt x="562" y="1322"/>
                </a:lnTo>
                <a:lnTo>
                  <a:pt x="541" y="1327"/>
                </a:lnTo>
                <a:lnTo>
                  <a:pt x="525" y="1331"/>
                </a:lnTo>
                <a:lnTo>
                  <a:pt x="513" y="1334"/>
                </a:lnTo>
                <a:lnTo>
                  <a:pt x="500" y="1340"/>
                </a:lnTo>
                <a:lnTo>
                  <a:pt x="488" y="1343"/>
                </a:lnTo>
                <a:lnTo>
                  <a:pt x="466" y="1355"/>
                </a:lnTo>
                <a:lnTo>
                  <a:pt x="440" y="1368"/>
                </a:lnTo>
                <a:lnTo>
                  <a:pt x="417" y="1379"/>
                </a:lnTo>
                <a:lnTo>
                  <a:pt x="397" y="1389"/>
                </a:lnTo>
                <a:lnTo>
                  <a:pt x="375" y="1398"/>
                </a:lnTo>
                <a:lnTo>
                  <a:pt x="352" y="1408"/>
                </a:lnTo>
                <a:lnTo>
                  <a:pt x="333" y="1417"/>
                </a:lnTo>
                <a:lnTo>
                  <a:pt x="317" y="1424"/>
                </a:lnTo>
                <a:lnTo>
                  <a:pt x="300" y="1430"/>
                </a:lnTo>
                <a:lnTo>
                  <a:pt x="281" y="1438"/>
                </a:lnTo>
                <a:lnTo>
                  <a:pt x="286" y="1445"/>
                </a:lnTo>
                <a:lnTo>
                  <a:pt x="291" y="1453"/>
                </a:lnTo>
                <a:lnTo>
                  <a:pt x="294" y="1457"/>
                </a:lnTo>
                <a:lnTo>
                  <a:pt x="298" y="1462"/>
                </a:lnTo>
                <a:lnTo>
                  <a:pt x="300" y="1467"/>
                </a:lnTo>
                <a:lnTo>
                  <a:pt x="301" y="1472"/>
                </a:lnTo>
                <a:lnTo>
                  <a:pt x="299" y="1485"/>
                </a:lnTo>
                <a:lnTo>
                  <a:pt x="294" y="1496"/>
                </a:lnTo>
                <a:lnTo>
                  <a:pt x="290" y="1509"/>
                </a:lnTo>
                <a:lnTo>
                  <a:pt x="289" y="1523"/>
                </a:lnTo>
                <a:lnTo>
                  <a:pt x="289" y="1532"/>
                </a:lnTo>
                <a:lnTo>
                  <a:pt x="290" y="1538"/>
                </a:lnTo>
                <a:lnTo>
                  <a:pt x="291" y="1546"/>
                </a:lnTo>
                <a:lnTo>
                  <a:pt x="293" y="1553"/>
                </a:lnTo>
                <a:lnTo>
                  <a:pt x="295" y="1558"/>
                </a:lnTo>
                <a:lnTo>
                  <a:pt x="298" y="1562"/>
                </a:lnTo>
                <a:lnTo>
                  <a:pt x="300" y="1569"/>
                </a:lnTo>
                <a:lnTo>
                  <a:pt x="303" y="1575"/>
                </a:lnTo>
                <a:lnTo>
                  <a:pt x="307" y="1583"/>
                </a:lnTo>
                <a:lnTo>
                  <a:pt x="312" y="1591"/>
                </a:lnTo>
                <a:lnTo>
                  <a:pt x="314" y="1594"/>
                </a:lnTo>
                <a:lnTo>
                  <a:pt x="317" y="1597"/>
                </a:lnTo>
                <a:lnTo>
                  <a:pt x="323" y="1609"/>
                </a:lnTo>
                <a:lnTo>
                  <a:pt x="329" y="1622"/>
                </a:lnTo>
                <a:lnTo>
                  <a:pt x="335" y="1616"/>
                </a:lnTo>
                <a:lnTo>
                  <a:pt x="340" y="1609"/>
                </a:lnTo>
                <a:lnTo>
                  <a:pt x="342" y="1603"/>
                </a:lnTo>
                <a:lnTo>
                  <a:pt x="343" y="1597"/>
                </a:lnTo>
                <a:lnTo>
                  <a:pt x="349" y="1593"/>
                </a:lnTo>
                <a:lnTo>
                  <a:pt x="356" y="1590"/>
                </a:lnTo>
                <a:lnTo>
                  <a:pt x="370" y="1609"/>
                </a:lnTo>
                <a:lnTo>
                  <a:pt x="384" y="1628"/>
                </a:lnTo>
                <a:lnTo>
                  <a:pt x="390" y="1633"/>
                </a:lnTo>
                <a:lnTo>
                  <a:pt x="398" y="1639"/>
                </a:lnTo>
                <a:lnTo>
                  <a:pt x="401" y="1642"/>
                </a:lnTo>
                <a:lnTo>
                  <a:pt x="403" y="1645"/>
                </a:lnTo>
                <a:lnTo>
                  <a:pt x="406" y="1649"/>
                </a:lnTo>
                <a:lnTo>
                  <a:pt x="406" y="1653"/>
                </a:lnTo>
                <a:lnTo>
                  <a:pt x="406" y="1660"/>
                </a:lnTo>
                <a:lnTo>
                  <a:pt x="403" y="1668"/>
                </a:lnTo>
                <a:lnTo>
                  <a:pt x="401" y="1673"/>
                </a:lnTo>
                <a:lnTo>
                  <a:pt x="397" y="1679"/>
                </a:lnTo>
                <a:lnTo>
                  <a:pt x="389" y="1691"/>
                </a:lnTo>
                <a:lnTo>
                  <a:pt x="380" y="1703"/>
                </a:lnTo>
                <a:lnTo>
                  <a:pt x="370" y="1719"/>
                </a:lnTo>
                <a:lnTo>
                  <a:pt x="360" y="1731"/>
                </a:lnTo>
                <a:lnTo>
                  <a:pt x="350" y="1744"/>
                </a:lnTo>
                <a:lnTo>
                  <a:pt x="340" y="1756"/>
                </a:lnTo>
                <a:lnTo>
                  <a:pt x="319" y="1778"/>
                </a:lnTo>
                <a:lnTo>
                  <a:pt x="296" y="1806"/>
                </a:lnTo>
                <a:lnTo>
                  <a:pt x="285" y="1822"/>
                </a:lnTo>
                <a:lnTo>
                  <a:pt x="276" y="1836"/>
                </a:lnTo>
                <a:lnTo>
                  <a:pt x="266" y="1850"/>
                </a:lnTo>
                <a:lnTo>
                  <a:pt x="252" y="1862"/>
                </a:lnTo>
                <a:lnTo>
                  <a:pt x="238" y="1873"/>
                </a:lnTo>
                <a:lnTo>
                  <a:pt x="224" y="1884"/>
                </a:lnTo>
                <a:lnTo>
                  <a:pt x="214" y="1897"/>
                </a:lnTo>
                <a:lnTo>
                  <a:pt x="205" y="1909"/>
                </a:lnTo>
                <a:lnTo>
                  <a:pt x="196" y="1921"/>
                </a:lnTo>
                <a:lnTo>
                  <a:pt x="183" y="1931"/>
                </a:lnTo>
                <a:lnTo>
                  <a:pt x="173" y="1939"/>
                </a:lnTo>
                <a:lnTo>
                  <a:pt x="164" y="1945"/>
                </a:lnTo>
                <a:lnTo>
                  <a:pt x="154" y="1951"/>
                </a:lnTo>
                <a:lnTo>
                  <a:pt x="142" y="1959"/>
                </a:lnTo>
                <a:lnTo>
                  <a:pt x="125" y="1974"/>
                </a:lnTo>
                <a:lnTo>
                  <a:pt x="108" y="1990"/>
                </a:lnTo>
                <a:lnTo>
                  <a:pt x="93" y="2004"/>
                </a:lnTo>
                <a:lnTo>
                  <a:pt x="80" y="2019"/>
                </a:lnTo>
                <a:lnTo>
                  <a:pt x="55" y="2051"/>
                </a:lnTo>
                <a:lnTo>
                  <a:pt x="27" y="2088"/>
                </a:lnTo>
                <a:lnTo>
                  <a:pt x="14" y="2104"/>
                </a:lnTo>
                <a:lnTo>
                  <a:pt x="0" y="2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44" name="Freeform 252"/>
          <p:cNvSpPr>
            <a:spLocks/>
          </p:cNvSpPr>
          <p:nvPr/>
        </p:nvSpPr>
        <p:spPr bwMode="auto">
          <a:xfrm>
            <a:off x="8085138" y="2673724"/>
            <a:ext cx="203200" cy="460375"/>
          </a:xfrm>
          <a:custGeom>
            <a:avLst/>
            <a:gdLst/>
            <a:ahLst/>
            <a:cxnLst>
              <a:cxn ang="0">
                <a:pos x="101" y="949"/>
              </a:cxn>
              <a:cxn ang="0">
                <a:pos x="165" y="977"/>
              </a:cxn>
              <a:cxn ang="0">
                <a:pos x="252" y="1001"/>
              </a:cxn>
              <a:cxn ang="0">
                <a:pos x="283" y="1008"/>
              </a:cxn>
              <a:cxn ang="0">
                <a:pos x="299" y="1032"/>
              </a:cxn>
              <a:cxn ang="0">
                <a:pos x="299" y="1090"/>
              </a:cxn>
              <a:cxn ang="0">
                <a:pos x="318" y="1117"/>
              </a:cxn>
              <a:cxn ang="0">
                <a:pos x="348" y="1075"/>
              </a:cxn>
              <a:cxn ang="0">
                <a:pos x="366" y="1006"/>
              </a:cxn>
              <a:cxn ang="0">
                <a:pos x="400" y="916"/>
              </a:cxn>
              <a:cxn ang="0">
                <a:pos x="416" y="863"/>
              </a:cxn>
              <a:cxn ang="0">
                <a:pos x="422" y="803"/>
              </a:cxn>
              <a:cxn ang="0">
                <a:pos x="432" y="748"/>
              </a:cxn>
              <a:cxn ang="0">
                <a:pos x="443" y="683"/>
              </a:cxn>
              <a:cxn ang="0">
                <a:pos x="453" y="616"/>
              </a:cxn>
              <a:cxn ang="0">
                <a:pos x="485" y="522"/>
              </a:cxn>
              <a:cxn ang="0">
                <a:pos x="500" y="449"/>
              </a:cxn>
              <a:cxn ang="0">
                <a:pos x="499" y="395"/>
              </a:cxn>
              <a:cxn ang="0">
                <a:pos x="480" y="379"/>
              </a:cxn>
              <a:cxn ang="0">
                <a:pos x="449" y="375"/>
              </a:cxn>
              <a:cxn ang="0">
                <a:pos x="390" y="370"/>
              </a:cxn>
              <a:cxn ang="0">
                <a:pos x="371" y="313"/>
              </a:cxn>
              <a:cxn ang="0">
                <a:pos x="382" y="238"/>
              </a:cxn>
              <a:cxn ang="0">
                <a:pos x="409" y="186"/>
              </a:cxn>
              <a:cxn ang="0">
                <a:pos x="422" y="134"/>
              </a:cxn>
              <a:cxn ang="0">
                <a:pos x="456" y="75"/>
              </a:cxn>
              <a:cxn ang="0">
                <a:pos x="451" y="41"/>
              </a:cxn>
              <a:cxn ang="0">
                <a:pos x="345" y="51"/>
              </a:cxn>
              <a:cxn ang="0">
                <a:pos x="275" y="55"/>
              </a:cxn>
              <a:cxn ang="0">
                <a:pos x="162" y="38"/>
              </a:cxn>
              <a:cxn ang="0">
                <a:pos x="91" y="17"/>
              </a:cxn>
              <a:cxn ang="0">
                <a:pos x="64" y="33"/>
              </a:cxn>
              <a:cxn ang="0">
                <a:pos x="26" y="152"/>
              </a:cxn>
              <a:cxn ang="0">
                <a:pos x="2" y="210"/>
              </a:cxn>
              <a:cxn ang="0">
                <a:pos x="7" y="252"/>
              </a:cxn>
              <a:cxn ang="0">
                <a:pos x="21" y="284"/>
              </a:cxn>
              <a:cxn ang="0">
                <a:pos x="20" y="336"/>
              </a:cxn>
              <a:cxn ang="0">
                <a:pos x="11" y="382"/>
              </a:cxn>
              <a:cxn ang="0">
                <a:pos x="25" y="402"/>
              </a:cxn>
              <a:cxn ang="0">
                <a:pos x="60" y="426"/>
              </a:cxn>
              <a:cxn ang="0">
                <a:pos x="111" y="456"/>
              </a:cxn>
              <a:cxn ang="0">
                <a:pos x="162" y="487"/>
              </a:cxn>
              <a:cxn ang="0">
                <a:pos x="190" y="506"/>
              </a:cxn>
              <a:cxn ang="0">
                <a:pos x="179" y="568"/>
              </a:cxn>
              <a:cxn ang="0">
                <a:pos x="159" y="635"/>
              </a:cxn>
              <a:cxn ang="0">
                <a:pos x="123" y="728"/>
              </a:cxn>
              <a:cxn ang="0">
                <a:pos x="82" y="804"/>
              </a:cxn>
              <a:cxn ang="0">
                <a:pos x="67" y="845"/>
              </a:cxn>
            </a:cxnLst>
            <a:rect l="0" t="0" r="r" b="b"/>
            <a:pathLst>
              <a:path w="502" h="1127">
                <a:moveTo>
                  <a:pt x="76" y="943"/>
                </a:moveTo>
                <a:lnTo>
                  <a:pt x="84" y="944"/>
                </a:lnTo>
                <a:lnTo>
                  <a:pt x="93" y="947"/>
                </a:lnTo>
                <a:lnTo>
                  <a:pt x="101" y="949"/>
                </a:lnTo>
                <a:lnTo>
                  <a:pt x="107" y="953"/>
                </a:lnTo>
                <a:lnTo>
                  <a:pt x="121" y="959"/>
                </a:lnTo>
                <a:lnTo>
                  <a:pt x="138" y="967"/>
                </a:lnTo>
                <a:lnTo>
                  <a:pt x="165" y="977"/>
                </a:lnTo>
                <a:lnTo>
                  <a:pt x="187" y="985"/>
                </a:lnTo>
                <a:lnTo>
                  <a:pt x="212" y="992"/>
                </a:lnTo>
                <a:lnTo>
                  <a:pt x="238" y="999"/>
                </a:lnTo>
                <a:lnTo>
                  <a:pt x="252" y="1001"/>
                </a:lnTo>
                <a:lnTo>
                  <a:pt x="265" y="1003"/>
                </a:lnTo>
                <a:lnTo>
                  <a:pt x="271" y="1003"/>
                </a:lnTo>
                <a:lnTo>
                  <a:pt x="278" y="1005"/>
                </a:lnTo>
                <a:lnTo>
                  <a:pt x="283" y="1008"/>
                </a:lnTo>
                <a:lnTo>
                  <a:pt x="288" y="1012"/>
                </a:lnTo>
                <a:lnTo>
                  <a:pt x="294" y="1018"/>
                </a:lnTo>
                <a:lnTo>
                  <a:pt x="298" y="1024"/>
                </a:lnTo>
                <a:lnTo>
                  <a:pt x="299" y="1032"/>
                </a:lnTo>
                <a:lnTo>
                  <a:pt x="299" y="1041"/>
                </a:lnTo>
                <a:lnTo>
                  <a:pt x="298" y="1059"/>
                </a:lnTo>
                <a:lnTo>
                  <a:pt x="298" y="1076"/>
                </a:lnTo>
                <a:lnTo>
                  <a:pt x="299" y="1090"/>
                </a:lnTo>
                <a:lnTo>
                  <a:pt x="303" y="1102"/>
                </a:lnTo>
                <a:lnTo>
                  <a:pt x="307" y="1115"/>
                </a:lnTo>
                <a:lnTo>
                  <a:pt x="311" y="1127"/>
                </a:lnTo>
                <a:lnTo>
                  <a:pt x="318" y="1117"/>
                </a:lnTo>
                <a:lnTo>
                  <a:pt x="327" y="1108"/>
                </a:lnTo>
                <a:lnTo>
                  <a:pt x="335" y="1101"/>
                </a:lnTo>
                <a:lnTo>
                  <a:pt x="341" y="1089"/>
                </a:lnTo>
                <a:lnTo>
                  <a:pt x="348" y="1075"/>
                </a:lnTo>
                <a:lnTo>
                  <a:pt x="353" y="1061"/>
                </a:lnTo>
                <a:lnTo>
                  <a:pt x="357" y="1047"/>
                </a:lnTo>
                <a:lnTo>
                  <a:pt x="359" y="1034"/>
                </a:lnTo>
                <a:lnTo>
                  <a:pt x="366" y="1006"/>
                </a:lnTo>
                <a:lnTo>
                  <a:pt x="373" y="977"/>
                </a:lnTo>
                <a:lnTo>
                  <a:pt x="383" y="950"/>
                </a:lnTo>
                <a:lnTo>
                  <a:pt x="395" y="926"/>
                </a:lnTo>
                <a:lnTo>
                  <a:pt x="400" y="916"/>
                </a:lnTo>
                <a:lnTo>
                  <a:pt x="405" y="903"/>
                </a:lnTo>
                <a:lnTo>
                  <a:pt x="410" y="891"/>
                </a:lnTo>
                <a:lnTo>
                  <a:pt x="414" y="877"/>
                </a:lnTo>
                <a:lnTo>
                  <a:pt x="416" y="863"/>
                </a:lnTo>
                <a:lnTo>
                  <a:pt x="419" y="850"/>
                </a:lnTo>
                <a:lnTo>
                  <a:pt x="420" y="839"/>
                </a:lnTo>
                <a:lnTo>
                  <a:pt x="420" y="827"/>
                </a:lnTo>
                <a:lnTo>
                  <a:pt x="422" y="803"/>
                </a:lnTo>
                <a:lnTo>
                  <a:pt x="423" y="776"/>
                </a:lnTo>
                <a:lnTo>
                  <a:pt x="425" y="766"/>
                </a:lnTo>
                <a:lnTo>
                  <a:pt x="428" y="757"/>
                </a:lnTo>
                <a:lnTo>
                  <a:pt x="432" y="748"/>
                </a:lnTo>
                <a:lnTo>
                  <a:pt x="435" y="739"/>
                </a:lnTo>
                <a:lnTo>
                  <a:pt x="441" y="719"/>
                </a:lnTo>
                <a:lnTo>
                  <a:pt x="443" y="701"/>
                </a:lnTo>
                <a:lnTo>
                  <a:pt x="443" y="683"/>
                </a:lnTo>
                <a:lnTo>
                  <a:pt x="444" y="663"/>
                </a:lnTo>
                <a:lnTo>
                  <a:pt x="447" y="646"/>
                </a:lnTo>
                <a:lnTo>
                  <a:pt x="449" y="631"/>
                </a:lnTo>
                <a:lnTo>
                  <a:pt x="453" y="616"/>
                </a:lnTo>
                <a:lnTo>
                  <a:pt x="457" y="601"/>
                </a:lnTo>
                <a:lnTo>
                  <a:pt x="466" y="574"/>
                </a:lnTo>
                <a:lnTo>
                  <a:pt x="476" y="547"/>
                </a:lnTo>
                <a:lnTo>
                  <a:pt x="485" y="522"/>
                </a:lnTo>
                <a:lnTo>
                  <a:pt x="494" y="494"/>
                </a:lnTo>
                <a:lnTo>
                  <a:pt x="497" y="480"/>
                </a:lnTo>
                <a:lnTo>
                  <a:pt x="499" y="465"/>
                </a:lnTo>
                <a:lnTo>
                  <a:pt x="500" y="449"/>
                </a:lnTo>
                <a:lnTo>
                  <a:pt x="502" y="431"/>
                </a:lnTo>
                <a:lnTo>
                  <a:pt x="500" y="416"/>
                </a:lnTo>
                <a:lnTo>
                  <a:pt x="498" y="401"/>
                </a:lnTo>
                <a:lnTo>
                  <a:pt x="499" y="395"/>
                </a:lnTo>
                <a:lnTo>
                  <a:pt x="498" y="388"/>
                </a:lnTo>
                <a:lnTo>
                  <a:pt x="493" y="384"/>
                </a:lnTo>
                <a:lnTo>
                  <a:pt x="485" y="382"/>
                </a:lnTo>
                <a:lnTo>
                  <a:pt x="480" y="379"/>
                </a:lnTo>
                <a:lnTo>
                  <a:pt x="474" y="377"/>
                </a:lnTo>
                <a:lnTo>
                  <a:pt x="467" y="377"/>
                </a:lnTo>
                <a:lnTo>
                  <a:pt x="462" y="375"/>
                </a:lnTo>
                <a:lnTo>
                  <a:pt x="449" y="375"/>
                </a:lnTo>
                <a:lnTo>
                  <a:pt x="435" y="375"/>
                </a:lnTo>
                <a:lnTo>
                  <a:pt x="419" y="374"/>
                </a:lnTo>
                <a:lnTo>
                  <a:pt x="404" y="373"/>
                </a:lnTo>
                <a:lnTo>
                  <a:pt x="390" y="370"/>
                </a:lnTo>
                <a:lnTo>
                  <a:pt x="373" y="369"/>
                </a:lnTo>
                <a:lnTo>
                  <a:pt x="371" y="358"/>
                </a:lnTo>
                <a:lnTo>
                  <a:pt x="369" y="346"/>
                </a:lnTo>
                <a:lnTo>
                  <a:pt x="371" y="313"/>
                </a:lnTo>
                <a:lnTo>
                  <a:pt x="372" y="283"/>
                </a:lnTo>
                <a:lnTo>
                  <a:pt x="374" y="269"/>
                </a:lnTo>
                <a:lnTo>
                  <a:pt x="378" y="253"/>
                </a:lnTo>
                <a:lnTo>
                  <a:pt x="382" y="238"/>
                </a:lnTo>
                <a:lnTo>
                  <a:pt x="388" y="222"/>
                </a:lnTo>
                <a:lnTo>
                  <a:pt x="395" y="209"/>
                </a:lnTo>
                <a:lnTo>
                  <a:pt x="402" y="197"/>
                </a:lnTo>
                <a:lnTo>
                  <a:pt x="409" y="186"/>
                </a:lnTo>
                <a:lnTo>
                  <a:pt x="414" y="172"/>
                </a:lnTo>
                <a:lnTo>
                  <a:pt x="416" y="159"/>
                </a:lnTo>
                <a:lnTo>
                  <a:pt x="419" y="146"/>
                </a:lnTo>
                <a:lnTo>
                  <a:pt x="422" y="134"/>
                </a:lnTo>
                <a:lnTo>
                  <a:pt x="427" y="122"/>
                </a:lnTo>
                <a:lnTo>
                  <a:pt x="435" y="104"/>
                </a:lnTo>
                <a:lnTo>
                  <a:pt x="446" y="89"/>
                </a:lnTo>
                <a:lnTo>
                  <a:pt x="456" y="75"/>
                </a:lnTo>
                <a:lnTo>
                  <a:pt x="467" y="59"/>
                </a:lnTo>
                <a:lnTo>
                  <a:pt x="475" y="46"/>
                </a:lnTo>
                <a:lnTo>
                  <a:pt x="483" y="35"/>
                </a:lnTo>
                <a:lnTo>
                  <a:pt x="451" y="41"/>
                </a:lnTo>
                <a:lnTo>
                  <a:pt x="423" y="45"/>
                </a:lnTo>
                <a:lnTo>
                  <a:pt x="394" y="47"/>
                </a:lnTo>
                <a:lnTo>
                  <a:pt x="360" y="50"/>
                </a:lnTo>
                <a:lnTo>
                  <a:pt x="345" y="51"/>
                </a:lnTo>
                <a:lnTo>
                  <a:pt x="332" y="54"/>
                </a:lnTo>
                <a:lnTo>
                  <a:pt x="318" y="55"/>
                </a:lnTo>
                <a:lnTo>
                  <a:pt x="304" y="56"/>
                </a:lnTo>
                <a:lnTo>
                  <a:pt x="275" y="55"/>
                </a:lnTo>
                <a:lnTo>
                  <a:pt x="250" y="52"/>
                </a:lnTo>
                <a:lnTo>
                  <a:pt x="226" y="49"/>
                </a:lnTo>
                <a:lnTo>
                  <a:pt x="198" y="43"/>
                </a:lnTo>
                <a:lnTo>
                  <a:pt x="162" y="38"/>
                </a:lnTo>
                <a:lnTo>
                  <a:pt x="129" y="32"/>
                </a:lnTo>
                <a:lnTo>
                  <a:pt x="112" y="28"/>
                </a:lnTo>
                <a:lnTo>
                  <a:pt x="98" y="21"/>
                </a:lnTo>
                <a:lnTo>
                  <a:pt x="91" y="17"/>
                </a:lnTo>
                <a:lnTo>
                  <a:pt x="84" y="12"/>
                </a:lnTo>
                <a:lnTo>
                  <a:pt x="78" y="7"/>
                </a:lnTo>
                <a:lnTo>
                  <a:pt x="73" y="0"/>
                </a:lnTo>
                <a:lnTo>
                  <a:pt x="64" y="33"/>
                </a:lnTo>
                <a:lnTo>
                  <a:pt x="58" y="63"/>
                </a:lnTo>
                <a:lnTo>
                  <a:pt x="49" y="93"/>
                </a:lnTo>
                <a:lnTo>
                  <a:pt x="37" y="125"/>
                </a:lnTo>
                <a:lnTo>
                  <a:pt x="26" y="152"/>
                </a:lnTo>
                <a:lnTo>
                  <a:pt x="14" y="174"/>
                </a:lnTo>
                <a:lnTo>
                  <a:pt x="8" y="186"/>
                </a:lnTo>
                <a:lnTo>
                  <a:pt x="4" y="197"/>
                </a:lnTo>
                <a:lnTo>
                  <a:pt x="2" y="210"/>
                </a:lnTo>
                <a:lnTo>
                  <a:pt x="0" y="225"/>
                </a:lnTo>
                <a:lnTo>
                  <a:pt x="2" y="236"/>
                </a:lnTo>
                <a:lnTo>
                  <a:pt x="4" y="244"/>
                </a:lnTo>
                <a:lnTo>
                  <a:pt x="7" y="252"/>
                </a:lnTo>
                <a:lnTo>
                  <a:pt x="12" y="260"/>
                </a:lnTo>
                <a:lnTo>
                  <a:pt x="16" y="267"/>
                </a:lnTo>
                <a:lnTo>
                  <a:pt x="18" y="275"/>
                </a:lnTo>
                <a:lnTo>
                  <a:pt x="21" y="284"/>
                </a:lnTo>
                <a:lnTo>
                  <a:pt x="22" y="294"/>
                </a:lnTo>
                <a:lnTo>
                  <a:pt x="22" y="309"/>
                </a:lnTo>
                <a:lnTo>
                  <a:pt x="21" y="322"/>
                </a:lnTo>
                <a:lnTo>
                  <a:pt x="20" y="336"/>
                </a:lnTo>
                <a:lnTo>
                  <a:pt x="16" y="350"/>
                </a:lnTo>
                <a:lnTo>
                  <a:pt x="11" y="363"/>
                </a:lnTo>
                <a:lnTo>
                  <a:pt x="7" y="375"/>
                </a:lnTo>
                <a:lnTo>
                  <a:pt x="11" y="382"/>
                </a:lnTo>
                <a:lnTo>
                  <a:pt x="16" y="388"/>
                </a:lnTo>
                <a:lnTo>
                  <a:pt x="18" y="393"/>
                </a:lnTo>
                <a:lnTo>
                  <a:pt x="22" y="398"/>
                </a:lnTo>
                <a:lnTo>
                  <a:pt x="25" y="402"/>
                </a:lnTo>
                <a:lnTo>
                  <a:pt x="28" y="406"/>
                </a:lnTo>
                <a:lnTo>
                  <a:pt x="37" y="412"/>
                </a:lnTo>
                <a:lnTo>
                  <a:pt x="48" y="419"/>
                </a:lnTo>
                <a:lnTo>
                  <a:pt x="60" y="426"/>
                </a:lnTo>
                <a:lnTo>
                  <a:pt x="72" y="434"/>
                </a:lnTo>
                <a:lnTo>
                  <a:pt x="84" y="440"/>
                </a:lnTo>
                <a:lnTo>
                  <a:pt x="97" y="448"/>
                </a:lnTo>
                <a:lnTo>
                  <a:pt x="111" y="456"/>
                </a:lnTo>
                <a:lnTo>
                  <a:pt x="123" y="465"/>
                </a:lnTo>
                <a:lnTo>
                  <a:pt x="134" y="473"/>
                </a:lnTo>
                <a:lnTo>
                  <a:pt x="148" y="482"/>
                </a:lnTo>
                <a:lnTo>
                  <a:pt x="162" y="487"/>
                </a:lnTo>
                <a:lnTo>
                  <a:pt x="176" y="494"/>
                </a:lnTo>
                <a:lnTo>
                  <a:pt x="182" y="496"/>
                </a:lnTo>
                <a:lnTo>
                  <a:pt x="187" y="500"/>
                </a:lnTo>
                <a:lnTo>
                  <a:pt x="190" y="506"/>
                </a:lnTo>
                <a:lnTo>
                  <a:pt x="191" y="513"/>
                </a:lnTo>
                <a:lnTo>
                  <a:pt x="187" y="532"/>
                </a:lnTo>
                <a:lnTo>
                  <a:pt x="182" y="551"/>
                </a:lnTo>
                <a:lnTo>
                  <a:pt x="179" y="568"/>
                </a:lnTo>
                <a:lnTo>
                  <a:pt x="175" y="583"/>
                </a:lnTo>
                <a:lnTo>
                  <a:pt x="171" y="597"/>
                </a:lnTo>
                <a:lnTo>
                  <a:pt x="166" y="613"/>
                </a:lnTo>
                <a:lnTo>
                  <a:pt x="159" y="635"/>
                </a:lnTo>
                <a:lnTo>
                  <a:pt x="153" y="655"/>
                </a:lnTo>
                <a:lnTo>
                  <a:pt x="147" y="673"/>
                </a:lnTo>
                <a:lnTo>
                  <a:pt x="139" y="692"/>
                </a:lnTo>
                <a:lnTo>
                  <a:pt x="123" y="728"/>
                </a:lnTo>
                <a:lnTo>
                  <a:pt x="104" y="767"/>
                </a:lnTo>
                <a:lnTo>
                  <a:pt x="97" y="780"/>
                </a:lnTo>
                <a:lnTo>
                  <a:pt x="90" y="791"/>
                </a:lnTo>
                <a:lnTo>
                  <a:pt x="82" y="804"/>
                </a:lnTo>
                <a:lnTo>
                  <a:pt x="76" y="817"/>
                </a:lnTo>
                <a:lnTo>
                  <a:pt x="70" y="831"/>
                </a:lnTo>
                <a:lnTo>
                  <a:pt x="67" y="845"/>
                </a:lnTo>
                <a:lnTo>
                  <a:pt x="67" y="845"/>
                </a:lnTo>
                <a:lnTo>
                  <a:pt x="73" y="914"/>
                </a:lnTo>
                <a:lnTo>
                  <a:pt x="76" y="943"/>
                </a:lnTo>
                <a:lnTo>
                  <a:pt x="76" y="9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11" name="Freeform 253"/>
          <p:cNvSpPr>
            <a:spLocks/>
          </p:cNvSpPr>
          <p:nvPr/>
        </p:nvSpPr>
        <p:spPr bwMode="auto">
          <a:xfrm>
            <a:off x="8085138" y="2673724"/>
            <a:ext cx="203200" cy="460375"/>
          </a:xfrm>
          <a:custGeom>
            <a:avLst/>
            <a:gdLst>
              <a:gd name="T0" fmla="*/ 2147483647 w 502"/>
              <a:gd name="T1" fmla="*/ 2147483647 h 1127"/>
              <a:gd name="T2" fmla="*/ 2147483647 w 502"/>
              <a:gd name="T3" fmla="*/ 2147483647 h 1127"/>
              <a:gd name="T4" fmla="*/ 2147483647 w 502"/>
              <a:gd name="T5" fmla="*/ 2147483647 h 1127"/>
              <a:gd name="T6" fmla="*/ 2147483647 w 502"/>
              <a:gd name="T7" fmla="*/ 2147483647 h 1127"/>
              <a:gd name="T8" fmla="*/ 2147483647 w 502"/>
              <a:gd name="T9" fmla="*/ 2147483647 h 1127"/>
              <a:gd name="T10" fmla="*/ 2147483647 w 502"/>
              <a:gd name="T11" fmla="*/ 2147483647 h 1127"/>
              <a:gd name="T12" fmla="*/ 2147483647 w 502"/>
              <a:gd name="T13" fmla="*/ 2147483647 h 1127"/>
              <a:gd name="T14" fmla="*/ 2147483647 w 502"/>
              <a:gd name="T15" fmla="*/ 2147483647 h 1127"/>
              <a:gd name="T16" fmla="*/ 2147483647 w 502"/>
              <a:gd name="T17" fmla="*/ 2147483647 h 1127"/>
              <a:gd name="T18" fmla="*/ 2147483647 w 502"/>
              <a:gd name="T19" fmla="*/ 2147483647 h 1127"/>
              <a:gd name="T20" fmla="*/ 2147483647 w 502"/>
              <a:gd name="T21" fmla="*/ 2147483647 h 1127"/>
              <a:gd name="T22" fmla="*/ 2147483647 w 502"/>
              <a:gd name="T23" fmla="*/ 2147483647 h 1127"/>
              <a:gd name="T24" fmla="*/ 2147483647 w 502"/>
              <a:gd name="T25" fmla="*/ 2147483647 h 1127"/>
              <a:gd name="T26" fmla="*/ 2147483647 w 502"/>
              <a:gd name="T27" fmla="*/ 2147483647 h 1127"/>
              <a:gd name="T28" fmla="*/ 2147483647 w 502"/>
              <a:gd name="T29" fmla="*/ 2147483647 h 1127"/>
              <a:gd name="T30" fmla="*/ 2147483647 w 502"/>
              <a:gd name="T31" fmla="*/ 2147483647 h 1127"/>
              <a:gd name="T32" fmla="*/ 2147483647 w 502"/>
              <a:gd name="T33" fmla="*/ 2147483647 h 1127"/>
              <a:gd name="T34" fmla="*/ 2147483647 w 502"/>
              <a:gd name="T35" fmla="*/ 2147483647 h 1127"/>
              <a:gd name="T36" fmla="*/ 2147483647 w 502"/>
              <a:gd name="T37" fmla="*/ 2147483647 h 1127"/>
              <a:gd name="T38" fmla="*/ 2147483647 w 502"/>
              <a:gd name="T39" fmla="*/ 2147483647 h 1127"/>
              <a:gd name="T40" fmla="*/ 2147483647 w 502"/>
              <a:gd name="T41" fmla="*/ 2147483647 h 1127"/>
              <a:gd name="T42" fmla="*/ 2147483647 w 502"/>
              <a:gd name="T43" fmla="*/ 2147483647 h 1127"/>
              <a:gd name="T44" fmla="*/ 2147483647 w 502"/>
              <a:gd name="T45" fmla="*/ 2147483647 h 1127"/>
              <a:gd name="T46" fmla="*/ 2147483647 w 502"/>
              <a:gd name="T47" fmla="*/ 2147483647 h 1127"/>
              <a:gd name="T48" fmla="*/ 2147483647 w 502"/>
              <a:gd name="T49" fmla="*/ 2147483647 h 1127"/>
              <a:gd name="T50" fmla="*/ 2147483647 w 502"/>
              <a:gd name="T51" fmla="*/ 2147483647 h 1127"/>
              <a:gd name="T52" fmla="*/ 2147483647 w 502"/>
              <a:gd name="T53" fmla="*/ 2147483647 h 1127"/>
              <a:gd name="T54" fmla="*/ 2147483647 w 502"/>
              <a:gd name="T55" fmla="*/ 2147483647 h 1127"/>
              <a:gd name="T56" fmla="*/ 2147483647 w 502"/>
              <a:gd name="T57" fmla="*/ 2147483647 h 1127"/>
              <a:gd name="T58" fmla="*/ 2147483647 w 502"/>
              <a:gd name="T59" fmla="*/ 2147483647 h 1127"/>
              <a:gd name="T60" fmla="*/ 2147483647 w 502"/>
              <a:gd name="T61" fmla="*/ 2147483647 h 1127"/>
              <a:gd name="T62" fmla="*/ 2147483647 w 502"/>
              <a:gd name="T63" fmla="*/ 0 h 1127"/>
              <a:gd name="T64" fmla="*/ 2147483647 w 502"/>
              <a:gd name="T65" fmla="*/ 2147483647 h 1127"/>
              <a:gd name="T66" fmla="*/ 2147483647 w 502"/>
              <a:gd name="T67" fmla="*/ 2147483647 h 1127"/>
              <a:gd name="T68" fmla="*/ 2147483647 w 502"/>
              <a:gd name="T69" fmla="*/ 2147483647 h 1127"/>
              <a:gd name="T70" fmla="*/ 2147483647 w 502"/>
              <a:gd name="T71" fmla="*/ 2147483647 h 1127"/>
              <a:gd name="T72" fmla="*/ 2147483647 w 502"/>
              <a:gd name="T73" fmla="*/ 2147483647 h 1127"/>
              <a:gd name="T74" fmla="*/ 2147483647 w 502"/>
              <a:gd name="T75" fmla="*/ 2147483647 h 1127"/>
              <a:gd name="T76" fmla="*/ 2147483647 w 502"/>
              <a:gd name="T77" fmla="*/ 2147483647 h 1127"/>
              <a:gd name="T78" fmla="*/ 2147483647 w 502"/>
              <a:gd name="T79" fmla="*/ 2147483647 h 1127"/>
              <a:gd name="T80" fmla="*/ 2147483647 w 502"/>
              <a:gd name="T81" fmla="*/ 2147483647 h 1127"/>
              <a:gd name="T82" fmla="*/ 2147483647 w 502"/>
              <a:gd name="T83" fmla="*/ 2147483647 h 1127"/>
              <a:gd name="T84" fmla="*/ 2147483647 w 502"/>
              <a:gd name="T85" fmla="*/ 2147483647 h 1127"/>
              <a:gd name="T86" fmla="*/ 2147483647 w 502"/>
              <a:gd name="T87" fmla="*/ 2147483647 h 1127"/>
              <a:gd name="T88" fmla="*/ 2147483647 w 502"/>
              <a:gd name="T89" fmla="*/ 2147483647 h 1127"/>
              <a:gd name="T90" fmla="*/ 2147483647 w 502"/>
              <a:gd name="T91" fmla="*/ 2147483647 h 1127"/>
              <a:gd name="T92" fmla="*/ 2147483647 w 502"/>
              <a:gd name="T93" fmla="*/ 2147483647 h 1127"/>
              <a:gd name="T94" fmla="*/ 2147483647 w 502"/>
              <a:gd name="T95" fmla="*/ 2147483647 h 1127"/>
              <a:gd name="T96" fmla="*/ 2147483647 w 502"/>
              <a:gd name="T97" fmla="*/ 2147483647 h 11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2"/>
              <a:gd name="T148" fmla="*/ 0 h 1127"/>
              <a:gd name="T149" fmla="*/ 502 w 502"/>
              <a:gd name="T150" fmla="*/ 1127 h 11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2" h="1127">
                <a:moveTo>
                  <a:pt x="76" y="943"/>
                </a:moveTo>
                <a:lnTo>
                  <a:pt x="84" y="944"/>
                </a:lnTo>
                <a:lnTo>
                  <a:pt x="93" y="947"/>
                </a:lnTo>
                <a:lnTo>
                  <a:pt x="101" y="949"/>
                </a:lnTo>
                <a:lnTo>
                  <a:pt x="107" y="953"/>
                </a:lnTo>
                <a:lnTo>
                  <a:pt x="121" y="959"/>
                </a:lnTo>
                <a:lnTo>
                  <a:pt x="138" y="967"/>
                </a:lnTo>
                <a:lnTo>
                  <a:pt x="165" y="977"/>
                </a:lnTo>
                <a:lnTo>
                  <a:pt x="187" y="985"/>
                </a:lnTo>
                <a:lnTo>
                  <a:pt x="212" y="992"/>
                </a:lnTo>
                <a:lnTo>
                  <a:pt x="238" y="999"/>
                </a:lnTo>
                <a:lnTo>
                  <a:pt x="252" y="1001"/>
                </a:lnTo>
                <a:lnTo>
                  <a:pt x="265" y="1003"/>
                </a:lnTo>
                <a:lnTo>
                  <a:pt x="271" y="1003"/>
                </a:lnTo>
                <a:lnTo>
                  <a:pt x="278" y="1005"/>
                </a:lnTo>
                <a:lnTo>
                  <a:pt x="283" y="1008"/>
                </a:lnTo>
                <a:lnTo>
                  <a:pt x="288" y="1012"/>
                </a:lnTo>
                <a:lnTo>
                  <a:pt x="294" y="1018"/>
                </a:lnTo>
                <a:lnTo>
                  <a:pt x="298" y="1024"/>
                </a:lnTo>
                <a:lnTo>
                  <a:pt x="299" y="1032"/>
                </a:lnTo>
                <a:lnTo>
                  <a:pt x="299" y="1041"/>
                </a:lnTo>
                <a:lnTo>
                  <a:pt x="298" y="1059"/>
                </a:lnTo>
                <a:lnTo>
                  <a:pt x="298" y="1076"/>
                </a:lnTo>
                <a:lnTo>
                  <a:pt x="299" y="1090"/>
                </a:lnTo>
                <a:lnTo>
                  <a:pt x="303" y="1102"/>
                </a:lnTo>
                <a:lnTo>
                  <a:pt x="307" y="1115"/>
                </a:lnTo>
                <a:lnTo>
                  <a:pt x="311" y="1127"/>
                </a:lnTo>
                <a:lnTo>
                  <a:pt x="318" y="1117"/>
                </a:lnTo>
                <a:lnTo>
                  <a:pt x="327" y="1108"/>
                </a:lnTo>
                <a:lnTo>
                  <a:pt x="335" y="1101"/>
                </a:lnTo>
                <a:lnTo>
                  <a:pt x="341" y="1089"/>
                </a:lnTo>
                <a:lnTo>
                  <a:pt x="348" y="1075"/>
                </a:lnTo>
                <a:lnTo>
                  <a:pt x="353" y="1061"/>
                </a:lnTo>
                <a:lnTo>
                  <a:pt x="357" y="1047"/>
                </a:lnTo>
                <a:lnTo>
                  <a:pt x="359" y="1034"/>
                </a:lnTo>
                <a:lnTo>
                  <a:pt x="366" y="1006"/>
                </a:lnTo>
                <a:lnTo>
                  <a:pt x="373" y="977"/>
                </a:lnTo>
                <a:lnTo>
                  <a:pt x="383" y="950"/>
                </a:lnTo>
                <a:lnTo>
                  <a:pt x="395" y="926"/>
                </a:lnTo>
                <a:lnTo>
                  <a:pt x="400" y="916"/>
                </a:lnTo>
                <a:lnTo>
                  <a:pt x="405" y="903"/>
                </a:lnTo>
                <a:lnTo>
                  <a:pt x="410" y="891"/>
                </a:lnTo>
                <a:lnTo>
                  <a:pt x="414" y="877"/>
                </a:lnTo>
                <a:lnTo>
                  <a:pt x="416" y="863"/>
                </a:lnTo>
                <a:lnTo>
                  <a:pt x="419" y="850"/>
                </a:lnTo>
                <a:lnTo>
                  <a:pt x="420" y="839"/>
                </a:lnTo>
                <a:lnTo>
                  <a:pt x="420" y="827"/>
                </a:lnTo>
                <a:lnTo>
                  <a:pt x="422" y="803"/>
                </a:lnTo>
                <a:lnTo>
                  <a:pt x="423" y="776"/>
                </a:lnTo>
                <a:lnTo>
                  <a:pt x="425" y="766"/>
                </a:lnTo>
                <a:lnTo>
                  <a:pt x="428" y="757"/>
                </a:lnTo>
                <a:lnTo>
                  <a:pt x="432" y="748"/>
                </a:lnTo>
                <a:lnTo>
                  <a:pt x="435" y="739"/>
                </a:lnTo>
                <a:lnTo>
                  <a:pt x="441" y="719"/>
                </a:lnTo>
                <a:lnTo>
                  <a:pt x="443" y="701"/>
                </a:lnTo>
                <a:lnTo>
                  <a:pt x="443" y="683"/>
                </a:lnTo>
                <a:lnTo>
                  <a:pt x="444" y="663"/>
                </a:lnTo>
                <a:lnTo>
                  <a:pt x="447" y="646"/>
                </a:lnTo>
                <a:lnTo>
                  <a:pt x="449" y="631"/>
                </a:lnTo>
                <a:lnTo>
                  <a:pt x="453" y="616"/>
                </a:lnTo>
                <a:lnTo>
                  <a:pt x="457" y="601"/>
                </a:lnTo>
                <a:lnTo>
                  <a:pt x="466" y="574"/>
                </a:lnTo>
                <a:lnTo>
                  <a:pt x="476" y="547"/>
                </a:lnTo>
                <a:lnTo>
                  <a:pt x="485" y="522"/>
                </a:lnTo>
                <a:lnTo>
                  <a:pt x="494" y="494"/>
                </a:lnTo>
                <a:lnTo>
                  <a:pt x="497" y="480"/>
                </a:lnTo>
                <a:lnTo>
                  <a:pt x="499" y="465"/>
                </a:lnTo>
                <a:lnTo>
                  <a:pt x="500" y="449"/>
                </a:lnTo>
                <a:lnTo>
                  <a:pt x="502" y="431"/>
                </a:lnTo>
                <a:lnTo>
                  <a:pt x="500" y="416"/>
                </a:lnTo>
                <a:lnTo>
                  <a:pt x="498" y="401"/>
                </a:lnTo>
                <a:lnTo>
                  <a:pt x="499" y="395"/>
                </a:lnTo>
                <a:lnTo>
                  <a:pt x="498" y="388"/>
                </a:lnTo>
                <a:lnTo>
                  <a:pt x="493" y="384"/>
                </a:lnTo>
                <a:lnTo>
                  <a:pt x="485" y="382"/>
                </a:lnTo>
                <a:lnTo>
                  <a:pt x="480" y="379"/>
                </a:lnTo>
                <a:lnTo>
                  <a:pt x="474" y="377"/>
                </a:lnTo>
                <a:lnTo>
                  <a:pt x="467" y="377"/>
                </a:lnTo>
                <a:lnTo>
                  <a:pt x="462" y="375"/>
                </a:lnTo>
                <a:lnTo>
                  <a:pt x="449" y="375"/>
                </a:lnTo>
                <a:lnTo>
                  <a:pt x="435" y="375"/>
                </a:lnTo>
                <a:lnTo>
                  <a:pt x="419" y="374"/>
                </a:lnTo>
                <a:lnTo>
                  <a:pt x="404" y="373"/>
                </a:lnTo>
                <a:lnTo>
                  <a:pt x="390" y="370"/>
                </a:lnTo>
                <a:lnTo>
                  <a:pt x="373" y="369"/>
                </a:lnTo>
                <a:lnTo>
                  <a:pt x="371" y="358"/>
                </a:lnTo>
                <a:lnTo>
                  <a:pt x="369" y="346"/>
                </a:lnTo>
                <a:lnTo>
                  <a:pt x="371" y="313"/>
                </a:lnTo>
                <a:lnTo>
                  <a:pt x="372" y="283"/>
                </a:lnTo>
                <a:lnTo>
                  <a:pt x="374" y="269"/>
                </a:lnTo>
                <a:lnTo>
                  <a:pt x="378" y="253"/>
                </a:lnTo>
                <a:lnTo>
                  <a:pt x="382" y="238"/>
                </a:lnTo>
                <a:lnTo>
                  <a:pt x="388" y="222"/>
                </a:lnTo>
                <a:lnTo>
                  <a:pt x="395" y="209"/>
                </a:lnTo>
                <a:lnTo>
                  <a:pt x="402" y="197"/>
                </a:lnTo>
                <a:lnTo>
                  <a:pt x="409" y="186"/>
                </a:lnTo>
                <a:lnTo>
                  <a:pt x="414" y="172"/>
                </a:lnTo>
                <a:lnTo>
                  <a:pt x="416" y="159"/>
                </a:lnTo>
                <a:lnTo>
                  <a:pt x="419" y="146"/>
                </a:lnTo>
                <a:lnTo>
                  <a:pt x="422" y="134"/>
                </a:lnTo>
                <a:lnTo>
                  <a:pt x="427" y="122"/>
                </a:lnTo>
                <a:lnTo>
                  <a:pt x="435" y="104"/>
                </a:lnTo>
                <a:lnTo>
                  <a:pt x="446" y="89"/>
                </a:lnTo>
                <a:lnTo>
                  <a:pt x="456" y="75"/>
                </a:lnTo>
                <a:lnTo>
                  <a:pt x="467" y="59"/>
                </a:lnTo>
                <a:lnTo>
                  <a:pt x="475" y="46"/>
                </a:lnTo>
                <a:lnTo>
                  <a:pt x="483" y="35"/>
                </a:lnTo>
                <a:lnTo>
                  <a:pt x="451" y="41"/>
                </a:lnTo>
                <a:lnTo>
                  <a:pt x="423" y="45"/>
                </a:lnTo>
                <a:lnTo>
                  <a:pt x="394" y="47"/>
                </a:lnTo>
                <a:lnTo>
                  <a:pt x="360" y="50"/>
                </a:lnTo>
                <a:lnTo>
                  <a:pt x="345" y="51"/>
                </a:lnTo>
                <a:lnTo>
                  <a:pt x="332" y="54"/>
                </a:lnTo>
                <a:lnTo>
                  <a:pt x="318" y="55"/>
                </a:lnTo>
                <a:lnTo>
                  <a:pt x="304" y="56"/>
                </a:lnTo>
                <a:lnTo>
                  <a:pt x="275" y="55"/>
                </a:lnTo>
                <a:lnTo>
                  <a:pt x="250" y="52"/>
                </a:lnTo>
                <a:lnTo>
                  <a:pt x="226" y="49"/>
                </a:lnTo>
                <a:lnTo>
                  <a:pt x="198" y="43"/>
                </a:lnTo>
                <a:lnTo>
                  <a:pt x="162" y="38"/>
                </a:lnTo>
                <a:lnTo>
                  <a:pt x="129" y="32"/>
                </a:lnTo>
                <a:lnTo>
                  <a:pt x="112" y="28"/>
                </a:lnTo>
                <a:lnTo>
                  <a:pt x="98" y="21"/>
                </a:lnTo>
                <a:lnTo>
                  <a:pt x="91" y="17"/>
                </a:lnTo>
                <a:lnTo>
                  <a:pt x="84" y="12"/>
                </a:lnTo>
                <a:lnTo>
                  <a:pt x="78" y="7"/>
                </a:lnTo>
                <a:lnTo>
                  <a:pt x="73" y="0"/>
                </a:lnTo>
                <a:lnTo>
                  <a:pt x="64" y="33"/>
                </a:lnTo>
                <a:lnTo>
                  <a:pt x="58" y="63"/>
                </a:lnTo>
                <a:lnTo>
                  <a:pt x="49" y="93"/>
                </a:lnTo>
                <a:lnTo>
                  <a:pt x="37" y="125"/>
                </a:lnTo>
                <a:lnTo>
                  <a:pt x="26" y="152"/>
                </a:lnTo>
                <a:lnTo>
                  <a:pt x="14" y="174"/>
                </a:lnTo>
                <a:lnTo>
                  <a:pt x="8" y="186"/>
                </a:lnTo>
                <a:lnTo>
                  <a:pt x="4" y="197"/>
                </a:lnTo>
                <a:lnTo>
                  <a:pt x="2" y="210"/>
                </a:lnTo>
                <a:lnTo>
                  <a:pt x="0" y="225"/>
                </a:lnTo>
                <a:lnTo>
                  <a:pt x="2" y="236"/>
                </a:lnTo>
                <a:lnTo>
                  <a:pt x="4" y="244"/>
                </a:lnTo>
                <a:lnTo>
                  <a:pt x="7" y="252"/>
                </a:lnTo>
                <a:lnTo>
                  <a:pt x="12" y="260"/>
                </a:lnTo>
                <a:lnTo>
                  <a:pt x="16" y="267"/>
                </a:lnTo>
                <a:lnTo>
                  <a:pt x="18" y="275"/>
                </a:lnTo>
                <a:lnTo>
                  <a:pt x="21" y="284"/>
                </a:lnTo>
                <a:lnTo>
                  <a:pt x="22" y="294"/>
                </a:lnTo>
                <a:lnTo>
                  <a:pt x="22" y="309"/>
                </a:lnTo>
                <a:lnTo>
                  <a:pt x="21" y="322"/>
                </a:lnTo>
                <a:lnTo>
                  <a:pt x="20" y="336"/>
                </a:lnTo>
                <a:lnTo>
                  <a:pt x="16" y="350"/>
                </a:lnTo>
                <a:lnTo>
                  <a:pt x="11" y="363"/>
                </a:lnTo>
                <a:lnTo>
                  <a:pt x="7" y="375"/>
                </a:lnTo>
                <a:lnTo>
                  <a:pt x="11" y="382"/>
                </a:lnTo>
                <a:lnTo>
                  <a:pt x="16" y="388"/>
                </a:lnTo>
                <a:lnTo>
                  <a:pt x="18" y="393"/>
                </a:lnTo>
                <a:lnTo>
                  <a:pt x="22" y="398"/>
                </a:lnTo>
                <a:lnTo>
                  <a:pt x="25" y="402"/>
                </a:lnTo>
                <a:lnTo>
                  <a:pt x="28" y="406"/>
                </a:lnTo>
                <a:lnTo>
                  <a:pt x="37" y="412"/>
                </a:lnTo>
                <a:lnTo>
                  <a:pt x="48" y="419"/>
                </a:lnTo>
                <a:lnTo>
                  <a:pt x="60" y="426"/>
                </a:lnTo>
                <a:lnTo>
                  <a:pt x="72" y="434"/>
                </a:lnTo>
                <a:lnTo>
                  <a:pt x="84" y="440"/>
                </a:lnTo>
                <a:lnTo>
                  <a:pt x="97" y="448"/>
                </a:lnTo>
                <a:lnTo>
                  <a:pt x="111" y="456"/>
                </a:lnTo>
                <a:lnTo>
                  <a:pt x="123" y="465"/>
                </a:lnTo>
                <a:lnTo>
                  <a:pt x="134" y="473"/>
                </a:lnTo>
                <a:lnTo>
                  <a:pt x="148" y="482"/>
                </a:lnTo>
                <a:lnTo>
                  <a:pt x="162" y="487"/>
                </a:lnTo>
                <a:lnTo>
                  <a:pt x="176" y="494"/>
                </a:lnTo>
                <a:lnTo>
                  <a:pt x="182" y="496"/>
                </a:lnTo>
                <a:lnTo>
                  <a:pt x="187" y="500"/>
                </a:lnTo>
                <a:lnTo>
                  <a:pt x="190" y="506"/>
                </a:lnTo>
                <a:lnTo>
                  <a:pt x="191" y="513"/>
                </a:lnTo>
                <a:lnTo>
                  <a:pt x="187" y="532"/>
                </a:lnTo>
                <a:lnTo>
                  <a:pt x="182" y="551"/>
                </a:lnTo>
                <a:lnTo>
                  <a:pt x="179" y="568"/>
                </a:lnTo>
                <a:lnTo>
                  <a:pt x="175" y="583"/>
                </a:lnTo>
                <a:lnTo>
                  <a:pt x="171" y="597"/>
                </a:lnTo>
                <a:lnTo>
                  <a:pt x="166" y="613"/>
                </a:lnTo>
                <a:lnTo>
                  <a:pt x="159" y="635"/>
                </a:lnTo>
                <a:lnTo>
                  <a:pt x="153" y="655"/>
                </a:lnTo>
                <a:lnTo>
                  <a:pt x="147" y="673"/>
                </a:lnTo>
                <a:lnTo>
                  <a:pt x="139" y="692"/>
                </a:lnTo>
                <a:lnTo>
                  <a:pt x="123" y="728"/>
                </a:lnTo>
                <a:lnTo>
                  <a:pt x="104" y="767"/>
                </a:lnTo>
                <a:lnTo>
                  <a:pt x="97" y="780"/>
                </a:lnTo>
                <a:lnTo>
                  <a:pt x="90" y="791"/>
                </a:lnTo>
                <a:lnTo>
                  <a:pt x="82" y="804"/>
                </a:lnTo>
                <a:lnTo>
                  <a:pt x="76" y="817"/>
                </a:lnTo>
                <a:lnTo>
                  <a:pt x="70" y="831"/>
                </a:lnTo>
                <a:lnTo>
                  <a:pt x="67" y="845"/>
                </a:lnTo>
                <a:lnTo>
                  <a:pt x="73" y="914"/>
                </a:lnTo>
                <a:lnTo>
                  <a:pt x="76" y="943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46" name="Freeform 254"/>
          <p:cNvSpPr>
            <a:spLocks/>
          </p:cNvSpPr>
          <p:nvPr/>
        </p:nvSpPr>
        <p:spPr bwMode="auto">
          <a:xfrm>
            <a:off x="8058150" y="3018212"/>
            <a:ext cx="157163" cy="241300"/>
          </a:xfrm>
          <a:custGeom>
            <a:avLst/>
            <a:gdLst/>
            <a:ahLst/>
            <a:cxnLst>
              <a:cxn ang="0">
                <a:pos x="383" y="533"/>
              </a:cxn>
              <a:cxn ang="0">
                <a:pos x="383" y="493"/>
              </a:cxn>
              <a:cxn ang="0">
                <a:pos x="382" y="486"/>
              </a:cxn>
              <a:cxn ang="0">
                <a:pos x="381" y="477"/>
              </a:cxn>
              <a:cxn ang="0">
                <a:pos x="379" y="469"/>
              </a:cxn>
              <a:cxn ang="0">
                <a:pos x="377" y="463"/>
              </a:cxn>
              <a:cxn ang="0">
                <a:pos x="372" y="449"/>
              </a:cxn>
              <a:cxn ang="0">
                <a:pos x="367" y="432"/>
              </a:cxn>
              <a:cxn ang="0">
                <a:pos x="365" y="418"/>
              </a:cxn>
              <a:cxn ang="0">
                <a:pos x="364" y="407"/>
              </a:cxn>
              <a:cxn ang="0">
                <a:pos x="363" y="396"/>
              </a:cxn>
              <a:cxn ang="0">
                <a:pos x="360" y="382"/>
              </a:cxn>
              <a:cxn ang="0">
                <a:pos x="358" y="375"/>
              </a:cxn>
              <a:cxn ang="0">
                <a:pos x="355" y="370"/>
              </a:cxn>
              <a:cxn ang="0">
                <a:pos x="351" y="365"/>
              </a:cxn>
              <a:cxn ang="0">
                <a:pos x="346" y="361"/>
              </a:cxn>
              <a:cxn ang="0">
                <a:pos x="336" y="354"/>
              </a:cxn>
              <a:cxn ang="0">
                <a:pos x="323" y="347"/>
              </a:cxn>
              <a:cxn ang="0">
                <a:pos x="306" y="341"/>
              </a:cxn>
              <a:cxn ang="0">
                <a:pos x="292" y="333"/>
              </a:cxn>
              <a:cxn ang="0">
                <a:pos x="276" y="326"/>
              </a:cxn>
              <a:cxn ang="0">
                <a:pos x="261" y="317"/>
              </a:cxn>
              <a:cxn ang="0">
                <a:pos x="243" y="305"/>
              </a:cxn>
              <a:cxn ang="0">
                <a:pos x="228" y="295"/>
              </a:cxn>
              <a:cxn ang="0">
                <a:pos x="213" y="284"/>
              </a:cxn>
              <a:cxn ang="0">
                <a:pos x="197" y="270"/>
              </a:cxn>
              <a:cxn ang="0">
                <a:pos x="191" y="264"/>
              </a:cxn>
              <a:cxn ang="0">
                <a:pos x="185" y="261"/>
              </a:cxn>
              <a:cxn ang="0">
                <a:pos x="177" y="244"/>
              </a:cxn>
              <a:cxn ang="0">
                <a:pos x="172" y="229"/>
              </a:cxn>
              <a:cxn ang="0">
                <a:pos x="167" y="214"/>
              </a:cxn>
              <a:cxn ang="0">
                <a:pos x="164" y="200"/>
              </a:cxn>
              <a:cxn ang="0">
                <a:pos x="161" y="169"/>
              </a:cxn>
              <a:cxn ang="0">
                <a:pos x="154" y="135"/>
              </a:cxn>
              <a:cxn ang="0">
                <a:pos x="147" y="117"/>
              </a:cxn>
              <a:cxn ang="0">
                <a:pos x="142" y="98"/>
              </a:cxn>
              <a:cxn ang="0">
                <a:pos x="142" y="98"/>
              </a:cxn>
              <a:cxn ang="0">
                <a:pos x="139" y="69"/>
              </a:cxn>
              <a:cxn ang="0">
                <a:pos x="133" y="0"/>
              </a:cxn>
              <a:cxn ang="0">
                <a:pos x="0" y="41"/>
              </a:cxn>
              <a:cxn ang="0">
                <a:pos x="189" y="591"/>
              </a:cxn>
              <a:cxn ang="0">
                <a:pos x="383" y="533"/>
              </a:cxn>
              <a:cxn ang="0">
                <a:pos x="383" y="533"/>
              </a:cxn>
            </a:cxnLst>
            <a:rect l="0" t="0" r="r" b="b"/>
            <a:pathLst>
              <a:path w="383" h="591">
                <a:moveTo>
                  <a:pt x="383" y="533"/>
                </a:moveTo>
                <a:lnTo>
                  <a:pt x="383" y="493"/>
                </a:lnTo>
                <a:lnTo>
                  <a:pt x="382" y="486"/>
                </a:lnTo>
                <a:lnTo>
                  <a:pt x="381" y="477"/>
                </a:lnTo>
                <a:lnTo>
                  <a:pt x="379" y="469"/>
                </a:lnTo>
                <a:lnTo>
                  <a:pt x="377" y="463"/>
                </a:lnTo>
                <a:lnTo>
                  <a:pt x="372" y="449"/>
                </a:lnTo>
                <a:lnTo>
                  <a:pt x="367" y="432"/>
                </a:lnTo>
                <a:lnTo>
                  <a:pt x="365" y="418"/>
                </a:lnTo>
                <a:lnTo>
                  <a:pt x="364" y="407"/>
                </a:lnTo>
                <a:lnTo>
                  <a:pt x="363" y="396"/>
                </a:lnTo>
                <a:lnTo>
                  <a:pt x="360" y="382"/>
                </a:lnTo>
                <a:lnTo>
                  <a:pt x="358" y="375"/>
                </a:lnTo>
                <a:lnTo>
                  <a:pt x="355" y="370"/>
                </a:lnTo>
                <a:lnTo>
                  <a:pt x="351" y="365"/>
                </a:lnTo>
                <a:lnTo>
                  <a:pt x="346" y="361"/>
                </a:lnTo>
                <a:lnTo>
                  <a:pt x="336" y="354"/>
                </a:lnTo>
                <a:lnTo>
                  <a:pt x="323" y="347"/>
                </a:lnTo>
                <a:lnTo>
                  <a:pt x="306" y="341"/>
                </a:lnTo>
                <a:lnTo>
                  <a:pt x="292" y="333"/>
                </a:lnTo>
                <a:lnTo>
                  <a:pt x="276" y="326"/>
                </a:lnTo>
                <a:lnTo>
                  <a:pt x="261" y="317"/>
                </a:lnTo>
                <a:lnTo>
                  <a:pt x="243" y="305"/>
                </a:lnTo>
                <a:lnTo>
                  <a:pt x="228" y="295"/>
                </a:lnTo>
                <a:lnTo>
                  <a:pt x="213" y="284"/>
                </a:lnTo>
                <a:lnTo>
                  <a:pt x="197" y="270"/>
                </a:lnTo>
                <a:lnTo>
                  <a:pt x="191" y="264"/>
                </a:lnTo>
                <a:lnTo>
                  <a:pt x="185" y="261"/>
                </a:lnTo>
                <a:lnTo>
                  <a:pt x="177" y="244"/>
                </a:lnTo>
                <a:lnTo>
                  <a:pt x="172" y="229"/>
                </a:lnTo>
                <a:lnTo>
                  <a:pt x="167" y="214"/>
                </a:lnTo>
                <a:lnTo>
                  <a:pt x="164" y="200"/>
                </a:lnTo>
                <a:lnTo>
                  <a:pt x="161" y="169"/>
                </a:lnTo>
                <a:lnTo>
                  <a:pt x="154" y="135"/>
                </a:lnTo>
                <a:lnTo>
                  <a:pt x="147" y="117"/>
                </a:lnTo>
                <a:lnTo>
                  <a:pt x="142" y="98"/>
                </a:lnTo>
                <a:lnTo>
                  <a:pt x="142" y="98"/>
                </a:lnTo>
                <a:lnTo>
                  <a:pt x="139" y="69"/>
                </a:lnTo>
                <a:lnTo>
                  <a:pt x="133" y="0"/>
                </a:lnTo>
                <a:lnTo>
                  <a:pt x="0" y="41"/>
                </a:lnTo>
                <a:lnTo>
                  <a:pt x="189" y="591"/>
                </a:lnTo>
                <a:lnTo>
                  <a:pt x="383" y="533"/>
                </a:lnTo>
                <a:lnTo>
                  <a:pt x="383" y="5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13" name="Freeform 255"/>
          <p:cNvSpPr>
            <a:spLocks/>
          </p:cNvSpPr>
          <p:nvPr/>
        </p:nvSpPr>
        <p:spPr bwMode="auto">
          <a:xfrm>
            <a:off x="8058150" y="3018212"/>
            <a:ext cx="157163" cy="241300"/>
          </a:xfrm>
          <a:custGeom>
            <a:avLst/>
            <a:gdLst>
              <a:gd name="T0" fmla="*/ 2147483647 w 383"/>
              <a:gd name="T1" fmla="*/ 2147483647 h 591"/>
              <a:gd name="T2" fmla="*/ 2147483647 w 383"/>
              <a:gd name="T3" fmla="*/ 2147483647 h 591"/>
              <a:gd name="T4" fmla="*/ 2147483647 w 383"/>
              <a:gd name="T5" fmla="*/ 2147483647 h 591"/>
              <a:gd name="T6" fmla="*/ 2147483647 w 383"/>
              <a:gd name="T7" fmla="*/ 2147483647 h 591"/>
              <a:gd name="T8" fmla="*/ 2147483647 w 383"/>
              <a:gd name="T9" fmla="*/ 2147483647 h 591"/>
              <a:gd name="T10" fmla="*/ 2147483647 w 383"/>
              <a:gd name="T11" fmla="*/ 2147483647 h 591"/>
              <a:gd name="T12" fmla="*/ 2147483647 w 383"/>
              <a:gd name="T13" fmla="*/ 2147483647 h 591"/>
              <a:gd name="T14" fmla="*/ 2147483647 w 383"/>
              <a:gd name="T15" fmla="*/ 2147483647 h 591"/>
              <a:gd name="T16" fmla="*/ 2147483647 w 383"/>
              <a:gd name="T17" fmla="*/ 2147483647 h 591"/>
              <a:gd name="T18" fmla="*/ 2147483647 w 383"/>
              <a:gd name="T19" fmla="*/ 2147483647 h 591"/>
              <a:gd name="T20" fmla="*/ 2147483647 w 383"/>
              <a:gd name="T21" fmla="*/ 2147483647 h 591"/>
              <a:gd name="T22" fmla="*/ 2147483647 w 383"/>
              <a:gd name="T23" fmla="*/ 2147483647 h 591"/>
              <a:gd name="T24" fmla="*/ 2147483647 w 383"/>
              <a:gd name="T25" fmla="*/ 2147483647 h 591"/>
              <a:gd name="T26" fmla="*/ 2147483647 w 383"/>
              <a:gd name="T27" fmla="*/ 2147483647 h 591"/>
              <a:gd name="T28" fmla="*/ 2147483647 w 383"/>
              <a:gd name="T29" fmla="*/ 2147483647 h 591"/>
              <a:gd name="T30" fmla="*/ 2147483647 w 383"/>
              <a:gd name="T31" fmla="*/ 2147483647 h 591"/>
              <a:gd name="T32" fmla="*/ 2147483647 w 383"/>
              <a:gd name="T33" fmla="*/ 2147483647 h 591"/>
              <a:gd name="T34" fmla="*/ 2147483647 w 383"/>
              <a:gd name="T35" fmla="*/ 2147483647 h 591"/>
              <a:gd name="T36" fmla="*/ 2147483647 w 383"/>
              <a:gd name="T37" fmla="*/ 2147483647 h 591"/>
              <a:gd name="T38" fmla="*/ 2147483647 w 383"/>
              <a:gd name="T39" fmla="*/ 2147483647 h 591"/>
              <a:gd name="T40" fmla="*/ 2147483647 w 383"/>
              <a:gd name="T41" fmla="*/ 2147483647 h 591"/>
              <a:gd name="T42" fmla="*/ 2147483647 w 383"/>
              <a:gd name="T43" fmla="*/ 2147483647 h 591"/>
              <a:gd name="T44" fmla="*/ 2147483647 w 383"/>
              <a:gd name="T45" fmla="*/ 2147483647 h 591"/>
              <a:gd name="T46" fmla="*/ 2147483647 w 383"/>
              <a:gd name="T47" fmla="*/ 2147483647 h 591"/>
              <a:gd name="T48" fmla="*/ 2147483647 w 383"/>
              <a:gd name="T49" fmla="*/ 2147483647 h 591"/>
              <a:gd name="T50" fmla="*/ 2147483647 w 383"/>
              <a:gd name="T51" fmla="*/ 2147483647 h 591"/>
              <a:gd name="T52" fmla="*/ 2147483647 w 383"/>
              <a:gd name="T53" fmla="*/ 2147483647 h 591"/>
              <a:gd name="T54" fmla="*/ 2147483647 w 383"/>
              <a:gd name="T55" fmla="*/ 2147483647 h 591"/>
              <a:gd name="T56" fmla="*/ 2147483647 w 383"/>
              <a:gd name="T57" fmla="*/ 2147483647 h 591"/>
              <a:gd name="T58" fmla="*/ 2147483647 w 383"/>
              <a:gd name="T59" fmla="*/ 2147483647 h 591"/>
              <a:gd name="T60" fmla="*/ 2147483647 w 383"/>
              <a:gd name="T61" fmla="*/ 2147483647 h 591"/>
              <a:gd name="T62" fmla="*/ 2147483647 w 383"/>
              <a:gd name="T63" fmla="*/ 2147483647 h 591"/>
              <a:gd name="T64" fmla="*/ 2147483647 w 383"/>
              <a:gd name="T65" fmla="*/ 2147483647 h 591"/>
              <a:gd name="T66" fmla="*/ 2147483647 w 383"/>
              <a:gd name="T67" fmla="*/ 2147483647 h 591"/>
              <a:gd name="T68" fmla="*/ 2147483647 w 383"/>
              <a:gd name="T69" fmla="*/ 2147483647 h 591"/>
              <a:gd name="T70" fmla="*/ 2147483647 w 383"/>
              <a:gd name="T71" fmla="*/ 2147483647 h 591"/>
              <a:gd name="T72" fmla="*/ 2147483647 w 383"/>
              <a:gd name="T73" fmla="*/ 2147483647 h 591"/>
              <a:gd name="T74" fmla="*/ 2147483647 w 383"/>
              <a:gd name="T75" fmla="*/ 2147483647 h 591"/>
              <a:gd name="T76" fmla="*/ 2147483647 w 383"/>
              <a:gd name="T77" fmla="*/ 0 h 591"/>
              <a:gd name="T78" fmla="*/ 2147483647 w 383"/>
              <a:gd name="T79" fmla="*/ 0 h 591"/>
              <a:gd name="T80" fmla="*/ 0 w 383"/>
              <a:gd name="T81" fmla="*/ 2147483647 h 591"/>
              <a:gd name="T82" fmla="*/ 0 w 383"/>
              <a:gd name="T83" fmla="*/ 2147483647 h 591"/>
              <a:gd name="T84" fmla="*/ 2147483647 w 383"/>
              <a:gd name="T85" fmla="*/ 2147483647 h 591"/>
              <a:gd name="T86" fmla="*/ 2147483647 w 383"/>
              <a:gd name="T87" fmla="*/ 2147483647 h 591"/>
              <a:gd name="T88" fmla="*/ 2147483647 w 383"/>
              <a:gd name="T89" fmla="*/ 2147483647 h 5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83"/>
              <a:gd name="T136" fmla="*/ 0 h 591"/>
              <a:gd name="T137" fmla="*/ 383 w 383"/>
              <a:gd name="T138" fmla="*/ 591 h 5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83" h="591">
                <a:moveTo>
                  <a:pt x="383" y="533"/>
                </a:moveTo>
                <a:lnTo>
                  <a:pt x="383" y="493"/>
                </a:lnTo>
                <a:lnTo>
                  <a:pt x="382" y="486"/>
                </a:lnTo>
                <a:lnTo>
                  <a:pt x="381" y="477"/>
                </a:lnTo>
                <a:lnTo>
                  <a:pt x="379" y="469"/>
                </a:lnTo>
                <a:lnTo>
                  <a:pt x="377" y="463"/>
                </a:lnTo>
                <a:lnTo>
                  <a:pt x="372" y="449"/>
                </a:lnTo>
                <a:lnTo>
                  <a:pt x="367" y="432"/>
                </a:lnTo>
                <a:lnTo>
                  <a:pt x="365" y="418"/>
                </a:lnTo>
                <a:lnTo>
                  <a:pt x="364" y="407"/>
                </a:lnTo>
                <a:lnTo>
                  <a:pt x="363" y="396"/>
                </a:lnTo>
                <a:lnTo>
                  <a:pt x="360" y="382"/>
                </a:lnTo>
                <a:lnTo>
                  <a:pt x="358" y="375"/>
                </a:lnTo>
                <a:lnTo>
                  <a:pt x="355" y="370"/>
                </a:lnTo>
                <a:lnTo>
                  <a:pt x="351" y="365"/>
                </a:lnTo>
                <a:lnTo>
                  <a:pt x="346" y="361"/>
                </a:lnTo>
                <a:lnTo>
                  <a:pt x="336" y="354"/>
                </a:lnTo>
                <a:lnTo>
                  <a:pt x="323" y="347"/>
                </a:lnTo>
                <a:lnTo>
                  <a:pt x="306" y="341"/>
                </a:lnTo>
                <a:lnTo>
                  <a:pt x="292" y="333"/>
                </a:lnTo>
                <a:lnTo>
                  <a:pt x="276" y="326"/>
                </a:lnTo>
                <a:lnTo>
                  <a:pt x="261" y="317"/>
                </a:lnTo>
                <a:lnTo>
                  <a:pt x="243" y="305"/>
                </a:lnTo>
                <a:lnTo>
                  <a:pt x="228" y="295"/>
                </a:lnTo>
                <a:lnTo>
                  <a:pt x="213" y="284"/>
                </a:lnTo>
                <a:lnTo>
                  <a:pt x="197" y="270"/>
                </a:lnTo>
                <a:lnTo>
                  <a:pt x="191" y="264"/>
                </a:lnTo>
                <a:lnTo>
                  <a:pt x="185" y="261"/>
                </a:lnTo>
                <a:lnTo>
                  <a:pt x="177" y="244"/>
                </a:lnTo>
                <a:lnTo>
                  <a:pt x="172" y="229"/>
                </a:lnTo>
                <a:lnTo>
                  <a:pt x="167" y="214"/>
                </a:lnTo>
                <a:lnTo>
                  <a:pt x="164" y="200"/>
                </a:lnTo>
                <a:lnTo>
                  <a:pt x="161" y="169"/>
                </a:lnTo>
                <a:lnTo>
                  <a:pt x="154" y="135"/>
                </a:lnTo>
                <a:lnTo>
                  <a:pt x="147" y="117"/>
                </a:lnTo>
                <a:lnTo>
                  <a:pt x="142" y="98"/>
                </a:lnTo>
                <a:lnTo>
                  <a:pt x="139" y="69"/>
                </a:lnTo>
                <a:lnTo>
                  <a:pt x="133" y="0"/>
                </a:lnTo>
                <a:lnTo>
                  <a:pt x="0" y="41"/>
                </a:lnTo>
                <a:lnTo>
                  <a:pt x="189" y="591"/>
                </a:lnTo>
                <a:lnTo>
                  <a:pt x="383" y="5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48" name="Freeform 256"/>
          <p:cNvSpPr>
            <a:spLocks/>
          </p:cNvSpPr>
          <p:nvPr/>
        </p:nvSpPr>
        <p:spPr bwMode="auto">
          <a:xfrm>
            <a:off x="7548563" y="3034087"/>
            <a:ext cx="666750" cy="314325"/>
          </a:xfrm>
          <a:custGeom>
            <a:avLst/>
            <a:gdLst/>
            <a:ahLst/>
            <a:cxnLst>
              <a:cxn ang="0">
                <a:pos x="1593" y="729"/>
              </a:cxn>
              <a:cxn ang="0">
                <a:pos x="1605" y="646"/>
              </a:cxn>
              <a:cxn ang="0">
                <a:pos x="1626" y="554"/>
              </a:cxn>
              <a:cxn ang="0">
                <a:pos x="1438" y="550"/>
              </a:cxn>
              <a:cxn ang="0">
                <a:pos x="64" y="567"/>
              </a:cxn>
              <a:cxn ang="0">
                <a:pos x="113" y="505"/>
              </a:cxn>
              <a:cxn ang="0">
                <a:pos x="168" y="480"/>
              </a:cxn>
              <a:cxn ang="0">
                <a:pos x="228" y="416"/>
              </a:cxn>
              <a:cxn ang="0">
                <a:pos x="344" y="394"/>
              </a:cxn>
              <a:cxn ang="0">
                <a:pos x="374" y="379"/>
              </a:cxn>
              <a:cxn ang="0">
                <a:pos x="419" y="313"/>
              </a:cxn>
              <a:cxn ang="0">
                <a:pos x="448" y="300"/>
              </a:cxn>
              <a:cxn ang="0">
                <a:pos x="542" y="291"/>
              </a:cxn>
              <a:cxn ang="0">
                <a:pos x="564" y="304"/>
              </a:cxn>
              <a:cxn ang="0">
                <a:pos x="589" y="344"/>
              </a:cxn>
              <a:cxn ang="0">
                <a:pos x="616" y="348"/>
              </a:cxn>
              <a:cxn ang="0">
                <a:pos x="649" y="348"/>
              </a:cxn>
              <a:cxn ang="0">
                <a:pos x="709" y="357"/>
              </a:cxn>
              <a:cxn ang="0">
                <a:pos x="732" y="369"/>
              </a:cxn>
              <a:cxn ang="0">
                <a:pos x="758" y="426"/>
              </a:cxn>
              <a:cxn ang="0">
                <a:pos x="813" y="455"/>
              </a:cxn>
              <a:cxn ang="0">
                <a:pos x="878" y="473"/>
              </a:cxn>
              <a:cxn ang="0">
                <a:pos x="931" y="544"/>
              </a:cxn>
              <a:cxn ang="0">
                <a:pos x="924" y="623"/>
              </a:cxn>
              <a:cxn ang="0">
                <a:pos x="880" y="722"/>
              </a:cxn>
              <a:cxn ang="0">
                <a:pos x="914" y="763"/>
              </a:cxn>
              <a:cxn ang="0">
                <a:pos x="1003" y="755"/>
              </a:cxn>
              <a:cxn ang="0">
                <a:pos x="1141" y="749"/>
              </a:cxn>
              <a:cxn ang="0">
                <a:pos x="1211" y="727"/>
              </a:cxn>
              <a:cxn ang="0">
                <a:pos x="1257" y="709"/>
              </a:cxn>
              <a:cxn ang="0">
                <a:pos x="1260" y="685"/>
              </a:cxn>
              <a:cxn ang="0">
                <a:pos x="1223" y="653"/>
              </a:cxn>
              <a:cxn ang="0">
                <a:pos x="1173" y="622"/>
              </a:cxn>
              <a:cxn ang="0">
                <a:pos x="1158" y="566"/>
              </a:cxn>
              <a:cxn ang="0">
                <a:pos x="1123" y="472"/>
              </a:cxn>
              <a:cxn ang="0">
                <a:pos x="1106" y="400"/>
              </a:cxn>
              <a:cxn ang="0">
                <a:pos x="1073" y="346"/>
              </a:cxn>
              <a:cxn ang="0">
                <a:pos x="1056" y="313"/>
              </a:cxn>
              <a:cxn ang="0">
                <a:pos x="1061" y="281"/>
              </a:cxn>
              <a:cxn ang="0">
                <a:pos x="1081" y="230"/>
              </a:cxn>
              <a:cxn ang="0">
                <a:pos x="1132" y="171"/>
              </a:cxn>
              <a:cxn ang="0">
                <a:pos x="1176" y="109"/>
              </a:cxn>
              <a:cxn ang="0">
                <a:pos x="1196" y="109"/>
              </a:cxn>
              <a:cxn ang="0">
                <a:pos x="1209" y="150"/>
              </a:cxn>
              <a:cxn ang="0">
                <a:pos x="1202" y="189"/>
              </a:cxn>
              <a:cxn ang="0">
                <a:pos x="1178" y="244"/>
              </a:cxn>
              <a:cxn ang="0">
                <a:pos x="1193" y="281"/>
              </a:cxn>
              <a:cxn ang="0">
                <a:pos x="1191" y="316"/>
              </a:cxn>
              <a:cxn ang="0">
                <a:pos x="1178" y="347"/>
              </a:cxn>
              <a:cxn ang="0">
                <a:pos x="1206" y="380"/>
              </a:cxn>
              <a:cxn ang="0">
                <a:pos x="1228" y="407"/>
              </a:cxn>
              <a:cxn ang="0">
                <a:pos x="1247" y="450"/>
              </a:cxn>
              <a:cxn ang="0">
                <a:pos x="1281" y="469"/>
              </a:cxn>
              <a:cxn ang="0">
                <a:pos x="1277" y="494"/>
              </a:cxn>
              <a:cxn ang="0">
                <a:pos x="1267" y="538"/>
              </a:cxn>
              <a:cxn ang="0">
                <a:pos x="1319" y="582"/>
              </a:cxn>
              <a:cxn ang="0">
                <a:pos x="1363" y="594"/>
              </a:cxn>
              <a:cxn ang="0">
                <a:pos x="1382" y="610"/>
              </a:cxn>
              <a:cxn ang="0">
                <a:pos x="1406" y="673"/>
              </a:cxn>
              <a:cxn ang="0">
                <a:pos x="1427" y="737"/>
              </a:cxn>
            </a:cxnLst>
            <a:rect l="0" t="0" r="r" b="b"/>
            <a:pathLst>
              <a:path w="1632" h="764">
                <a:moveTo>
                  <a:pt x="1532" y="745"/>
                </a:moveTo>
                <a:lnTo>
                  <a:pt x="1547" y="743"/>
                </a:lnTo>
                <a:lnTo>
                  <a:pt x="1562" y="739"/>
                </a:lnTo>
                <a:lnTo>
                  <a:pt x="1578" y="735"/>
                </a:lnTo>
                <a:lnTo>
                  <a:pt x="1593" y="729"/>
                </a:lnTo>
                <a:lnTo>
                  <a:pt x="1593" y="717"/>
                </a:lnTo>
                <a:lnTo>
                  <a:pt x="1594" y="704"/>
                </a:lnTo>
                <a:lnTo>
                  <a:pt x="1597" y="683"/>
                </a:lnTo>
                <a:lnTo>
                  <a:pt x="1600" y="664"/>
                </a:lnTo>
                <a:lnTo>
                  <a:pt x="1605" y="646"/>
                </a:lnTo>
                <a:lnTo>
                  <a:pt x="1609" y="629"/>
                </a:lnTo>
                <a:lnTo>
                  <a:pt x="1614" y="612"/>
                </a:lnTo>
                <a:lnTo>
                  <a:pt x="1618" y="594"/>
                </a:lnTo>
                <a:lnTo>
                  <a:pt x="1622" y="575"/>
                </a:lnTo>
                <a:lnTo>
                  <a:pt x="1626" y="554"/>
                </a:lnTo>
                <a:lnTo>
                  <a:pt x="1628" y="542"/>
                </a:lnTo>
                <a:lnTo>
                  <a:pt x="1632" y="530"/>
                </a:lnTo>
                <a:lnTo>
                  <a:pt x="1632" y="492"/>
                </a:lnTo>
                <a:lnTo>
                  <a:pt x="1632" y="492"/>
                </a:lnTo>
                <a:lnTo>
                  <a:pt x="1438" y="550"/>
                </a:lnTo>
                <a:lnTo>
                  <a:pt x="1249" y="0"/>
                </a:lnTo>
                <a:lnTo>
                  <a:pt x="0" y="398"/>
                </a:lnTo>
                <a:lnTo>
                  <a:pt x="47" y="582"/>
                </a:lnTo>
                <a:lnTo>
                  <a:pt x="56" y="575"/>
                </a:lnTo>
                <a:lnTo>
                  <a:pt x="64" y="567"/>
                </a:lnTo>
                <a:lnTo>
                  <a:pt x="71" y="558"/>
                </a:lnTo>
                <a:lnTo>
                  <a:pt x="77" y="550"/>
                </a:lnTo>
                <a:lnTo>
                  <a:pt x="89" y="531"/>
                </a:lnTo>
                <a:lnTo>
                  <a:pt x="103" y="514"/>
                </a:lnTo>
                <a:lnTo>
                  <a:pt x="113" y="505"/>
                </a:lnTo>
                <a:lnTo>
                  <a:pt x="124" y="498"/>
                </a:lnTo>
                <a:lnTo>
                  <a:pt x="135" y="493"/>
                </a:lnTo>
                <a:lnTo>
                  <a:pt x="145" y="489"/>
                </a:lnTo>
                <a:lnTo>
                  <a:pt x="157" y="486"/>
                </a:lnTo>
                <a:lnTo>
                  <a:pt x="168" y="480"/>
                </a:lnTo>
                <a:lnTo>
                  <a:pt x="178" y="475"/>
                </a:lnTo>
                <a:lnTo>
                  <a:pt x="188" y="466"/>
                </a:lnTo>
                <a:lnTo>
                  <a:pt x="206" y="446"/>
                </a:lnTo>
                <a:lnTo>
                  <a:pt x="222" y="426"/>
                </a:lnTo>
                <a:lnTo>
                  <a:pt x="228" y="416"/>
                </a:lnTo>
                <a:lnTo>
                  <a:pt x="237" y="407"/>
                </a:lnTo>
                <a:lnTo>
                  <a:pt x="246" y="397"/>
                </a:lnTo>
                <a:lnTo>
                  <a:pt x="257" y="388"/>
                </a:lnTo>
                <a:lnTo>
                  <a:pt x="283" y="394"/>
                </a:lnTo>
                <a:lnTo>
                  <a:pt x="344" y="394"/>
                </a:lnTo>
                <a:lnTo>
                  <a:pt x="350" y="394"/>
                </a:lnTo>
                <a:lnTo>
                  <a:pt x="356" y="393"/>
                </a:lnTo>
                <a:lnTo>
                  <a:pt x="361" y="390"/>
                </a:lnTo>
                <a:lnTo>
                  <a:pt x="367" y="388"/>
                </a:lnTo>
                <a:lnTo>
                  <a:pt x="374" y="379"/>
                </a:lnTo>
                <a:lnTo>
                  <a:pt x="382" y="370"/>
                </a:lnTo>
                <a:lnTo>
                  <a:pt x="395" y="351"/>
                </a:lnTo>
                <a:lnTo>
                  <a:pt x="407" y="332"/>
                </a:lnTo>
                <a:lnTo>
                  <a:pt x="412" y="321"/>
                </a:lnTo>
                <a:lnTo>
                  <a:pt x="419" y="313"/>
                </a:lnTo>
                <a:lnTo>
                  <a:pt x="423" y="309"/>
                </a:lnTo>
                <a:lnTo>
                  <a:pt x="426" y="305"/>
                </a:lnTo>
                <a:lnTo>
                  <a:pt x="430" y="302"/>
                </a:lnTo>
                <a:lnTo>
                  <a:pt x="435" y="301"/>
                </a:lnTo>
                <a:lnTo>
                  <a:pt x="448" y="300"/>
                </a:lnTo>
                <a:lnTo>
                  <a:pt x="461" y="301"/>
                </a:lnTo>
                <a:lnTo>
                  <a:pt x="482" y="297"/>
                </a:lnTo>
                <a:lnTo>
                  <a:pt x="501" y="295"/>
                </a:lnTo>
                <a:lnTo>
                  <a:pt x="520" y="292"/>
                </a:lnTo>
                <a:lnTo>
                  <a:pt x="542" y="291"/>
                </a:lnTo>
                <a:lnTo>
                  <a:pt x="547" y="291"/>
                </a:lnTo>
                <a:lnTo>
                  <a:pt x="551" y="292"/>
                </a:lnTo>
                <a:lnTo>
                  <a:pt x="555" y="295"/>
                </a:lnTo>
                <a:lnTo>
                  <a:pt x="557" y="297"/>
                </a:lnTo>
                <a:lnTo>
                  <a:pt x="564" y="304"/>
                </a:lnTo>
                <a:lnTo>
                  <a:pt x="568" y="311"/>
                </a:lnTo>
                <a:lnTo>
                  <a:pt x="573" y="320"/>
                </a:lnTo>
                <a:lnTo>
                  <a:pt x="576" y="328"/>
                </a:lnTo>
                <a:lnTo>
                  <a:pt x="583" y="337"/>
                </a:lnTo>
                <a:lnTo>
                  <a:pt x="589" y="344"/>
                </a:lnTo>
                <a:lnTo>
                  <a:pt x="593" y="347"/>
                </a:lnTo>
                <a:lnTo>
                  <a:pt x="597" y="348"/>
                </a:lnTo>
                <a:lnTo>
                  <a:pt x="602" y="349"/>
                </a:lnTo>
                <a:lnTo>
                  <a:pt x="606" y="349"/>
                </a:lnTo>
                <a:lnTo>
                  <a:pt x="616" y="348"/>
                </a:lnTo>
                <a:lnTo>
                  <a:pt x="626" y="347"/>
                </a:lnTo>
                <a:lnTo>
                  <a:pt x="631" y="347"/>
                </a:lnTo>
                <a:lnTo>
                  <a:pt x="636" y="347"/>
                </a:lnTo>
                <a:lnTo>
                  <a:pt x="636" y="347"/>
                </a:lnTo>
                <a:lnTo>
                  <a:pt x="649" y="348"/>
                </a:lnTo>
                <a:lnTo>
                  <a:pt x="662" y="351"/>
                </a:lnTo>
                <a:lnTo>
                  <a:pt x="674" y="353"/>
                </a:lnTo>
                <a:lnTo>
                  <a:pt x="690" y="357"/>
                </a:lnTo>
                <a:lnTo>
                  <a:pt x="700" y="357"/>
                </a:lnTo>
                <a:lnTo>
                  <a:pt x="709" y="357"/>
                </a:lnTo>
                <a:lnTo>
                  <a:pt x="714" y="358"/>
                </a:lnTo>
                <a:lnTo>
                  <a:pt x="718" y="358"/>
                </a:lnTo>
                <a:lnTo>
                  <a:pt x="723" y="361"/>
                </a:lnTo>
                <a:lnTo>
                  <a:pt x="727" y="363"/>
                </a:lnTo>
                <a:lnTo>
                  <a:pt x="732" y="369"/>
                </a:lnTo>
                <a:lnTo>
                  <a:pt x="734" y="375"/>
                </a:lnTo>
                <a:lnTo>
                  <a:pt x="737" y="381"/>
                </a:lnTo>
                <a:lnTo>
                  <a:pt x="739" y="388"/>
                </a:lnTo>
                <a:lnTo>
                  <a:pt x="748" y="408"/>
                </a:lnTo>
                <a:lnTo>
                  <a:pt x="758" y="426"/>
                </a:lnTo>
                <a:lnTo>
                  <a:pt x="765" y="433"/>
                </a:lnTo>
                <a:lnTo>
                  <a:pt x="771" y="440"/>
                </a:lnTo>
                <a:lnTo>
                  <a:pt x="779" y="445"/>
                </a:lnTo>
                <a:lnTo>
                  <a:pt x="789" y="447"/>
                </a:lnTo>
                <a:lnTo>
                  <a:pt x="813" y="455"/>
                </a:lnTo>
                <a:lnTo>
                  <a:pt x="833" y="463"/>
                </a:lnTo>
                <a:lnTo>
                  <a:pt x="844" y="466"/>
                </a:lnTo>
                <a:lnTo>
                  <a:pt x="854" y="470"/>
                </a:lnTo>
                <a:lnTo>
                  <a:pt x="865" y="472"/>
                </a:lnTo>
                <a:lnTo>
                  <a:pt x="878" y="473"/>
                </a:lnTo>
                <a:lnTo>
                  <a:pt x="936" y="473"/>
                </a:lnTo>
                <a:lnTo>
                  <a:pt x="936" y="498"/>
                </a:lnTo>
                <a:lnTo>
                  <a:pt x="935" y="515"/>
                </a:lnTo>
                <a:lnTo>
                  <a:pt x="934" y="529"/>
                </a:lnTo>
                <a:lnTo>
                  <a:pt x="931" y="544"/>
                </a:lnTo>
                <a:lnTo>
                  <a:pt x="930" y="561"/>
                </a:lnTo>
                <a:lnTo>
                  <a:pt x="930" y="577"/>
                </a:lnTo>
                <a:lnTo>
                  <a:pt x="929" y="592"/>
                </a:lnTo>
                <a:lnTo>
                  <a:pt x="928" y="606"/>
                </a:lnTo>
                <a:lnTo>
                  <a:pt x="924" y="623"/>
                </a:lnTo>
                <a:lnTo>
                  <a:pt x="916" y="647"/>
                </a:lnTo>
                <a:lnTo>
                  <a:pt x="906" y="667"/>
                </a:lnTo>
                <a:lnTo>
                  <a:pt x="896" y="688"/>
                </a:lnTo>
                <a:lnTo>
                  <a:pt x="887" y="711"/>
                </a:lnTo>
                <a:lnTo>
                  <a:pt x="880" y="722"/>
                </a:lnTo>
                <a:lnTo>
                  <a:pt x="877" y="735"/>
                </a:lnTo>
                <a:lnTo>
                  <a:pt x="877" y="760"/>
                </a:lnTo>
                <a:lnTo>
                  <a:pt x="886" y="763"/>
                </a:lnTo>
                <a:lnTo>
                  <a:pt x="894" y="764"/>
                </a:lnTo>
                <a:lnTo>
                  <a:pt x="914" y="763"/>
                </a:lnTo>
                <a:lnTo>
                  <a:pt x="930" y="760"/>
                </a:lnTo>
                <a:lnTo>
                  <a:pt x="947" y="757"/>
                </a:lnTo>
                <a:lnTo>
                  <a:pt x="964" y="754"/>
                </a:lnTo>
                <a:lnTo>
                  <a:pt x="985" y="754"/>
                </a:lnTo>
                <a:lnTo>
                  <a:pt x="1003" y="755"/>
                </a:lnTo>
                <a:lnTo>
                  <a:pt x="1020" y="757"/>
                </a:lnTo>
                <a:lnTo>
                  <a:pt x="1039" y="758"/>
                </a:lnTo>
                <a:lnTo>
                  <a:pt x="1076" y="757"/>
                </a:lnTo>
                <a:lnTo>
                  <a:pt x="1109" y="754"/>
                </a:lnTo>
                <a:lnTo>
                  <a:pt x="1141" y="749"/>
                </a:lnTo>
                <a:lnTo>
                  <a:pt x="1178" y="743"/>
                </a:lnTo>
                <a:lnTo>
                  <a:pt x="1178" y="743"/>
                </a:lnTo>
                <a:lnTo>
                  <a:pt x="1184" y="730"/>
                </a:lnTo>
                <a:lnTo>
                  <a:pt x="1198" y="729"/>
                </a:lnTo>
                <a:lnTo>
                  <a:pt x="1211" y="727"/>
                </a:lnTo>
                <a:lnTo>
                  <a:pt x="1224" y="725"/>
                </a:lnTo>
                <a:lnTo>
                  <a:pt x="1237" y="720"/>
                </a:lnTo>
                <a:lnTo>
                  <a:pt x="1246" y="717"/>
                </a:lnTo>
                <a:lnTo>
                  <a:pt x="1253" y="712"/>
                </a:lnTo>
                <a:lnTo>
                  <a:pt x="1257" y="709"/>
                </a:lnTo>
                <a:lnTo>
                  <a:pt x="1260" y="707"/>
                </a:lnTo>
                <a:lnTo>
                  <a:pt x="1262" y="703"/>
                </a:lnTo>
                <a:lnTo>
                  <a:pt x="1262" y="698"/>
                </a:lnTo>
                <a:lnTo>
                  <a:pt x="1262" y="692"/>
                </a:lnTo>
                <a:lnTo>
                  <a:pt x="1260" y="685"/>
                </a:lnTo>
                <a:lnTo>
                  <a:pt x="1257" y="679"/>
                </a:lnTo>
                <a:lnTo>
                  <a:pt x="1254" y="674"/>
                </a:lnTo>
                <a:lnTo>
                  <a:pt x="1246" y="666"/>
                </a:lnTo>
                <a:lnTo>
                  <a:pt x="1234" y="660"/>
                </a:lnTo>
                <a:lnTo>
                  <a:pt x="1223" y="653"/>
                </a:lnTo>
                <a:lnTo>
                  <a:pt x="1209" y="647"/>
                </a:lnTo>
                <a:lnTo>
                  <a:pt x="1196" y="641"/>
                </a:lnTo>
                <a:lnTo>
                  <a:pt x="1184" y="632"/>
                </a:lnTo>
                <a:lnTo>
                  <a:pt x="1178" y="627"/>
                </a:lnTo>
                <a:lnTo>
                  <a:pt x="1173" y="622"/>
                </a:lnTo>
                <a:lnTo>
                  <a:pt x="1169" y="615"/>
                </a:lnTo>
                <a:lnTo>
                  <a:pt x="1165" y="609"/>
                </a:lnTo>
                <a:lnTo>
                  <a:pt x="1162" y="595"/>
                </a:lnTo>
                <a:lnTo>
                  <a:pt x="1159" y="581"/>
                </a:lnTo>
                <a:lnTo>
                  <a:pt x="1158" y="566"/>
                </a:lnTo>
                <a:lnTo>
                  <a:pt x="1155" y="550"/>
                </a:lnTo>
                <a:lnTo>
                  <a:pt x="1153" y="535"/>
                </a:lnTo>
                <a:lnTo>
                  <a:pt x="1146" y="520"/>
                </a:lnTo>
                <a:lnTo>
                  <a:pt x="1134" y="494"/>
                </a:lnTo>
                <a:lnTo>
                  <a:pt x="1123" y="472"/>
                </a:lnTo>
                <a:lnTo>
                  <a:pt x="1118" y="459"/>
                </a:lnTo>
                <a:lnTo>
                  <a:pt x="1114" y="447"/>
                </a:lnTo>
                <a:lnTo>
                  <a:pt x="1112" y="433"/>
                </a:lnTo>
                <a:lnTo>
                  <a:pt x="1108" y="419"/>
                </a:lnTo>
                <a:lnTo>
                  <a:pt x="1106" y="400"/>
                </a:lnTo>
                <a:lnTo>
                  <a:pt x="1099" y="383"/>
                </a:lnTo>
                <a:lnTo>
                  <a:pt x="1094" y="371"/>
                </a:lnTo>
                <a:lnTo>
                  <a:pt x="1087" y="362"/>
                </a:lnTo>
                <a:lnTo>
                  <a:pt x="1080" y="353"/>
                </a:lnTo>
                <a:lnTo>
                  <a:pt x="1073" y="346"/>
                </a:lnTo>
                <a:lnTo>
                  <a:pt x="1066" y="337"/>
                </a:lnTo>
                <a:lnTo>
                  <a:pt x="1060" y="328"/>
                </a:lnTo>
                <a:lnTo>
                  <a:pt x="1059" y="324"/>
                </a:lnTo>
                <a:lnTo>
                  <a:pt x="1057" y="319"/>
                </a:lnTo>
                <a:lnTo>
                  <a:pt x="1056" y="313"/>
                </a:lnTo>
                <a:lnTo>
                  <a:pt x="1056" y="306"/>
                </a:lnTo>
                <a:lnTo>
                  <a:pt x="1056" y="300"/>
                </a:lnTo>
                <a:lnTo>
                  <a:pt x="1057" y="292"/>
                </a:lnTo>
                <a:lnTo>
                  <a:pt x="1059" y="287"/>
                </a:lnTo>
                <a:lnTo>
                  <a:pt x="1061" y="281"/>
                </a:lnTo>
                <a:lnTo>
                  <a:pt x="1067" y="269"/>
                </a:lnTo>
                <a:lnTo>
                  <a:pt x="1074" y="257"/>
                </a:lnTo>
                <a:lnTo>
                  <a:pt x="1074" y="250"/>
                </a:lnTo>
                <a:lnTo>
                  <a:pt x="1074" y="244"/>
                </a:lnTo>
                <a:lnTo>
                  <a:pt x="1081" y="230"/>
                </a:lnTo>
                <a:lnTo>
                  <a:pt x="1092" y="217"/>
                </a:lnTo>
                <a:lnTo>
                  <a:pt x="1101" y="207"/>
                </a:lnTo>
                <a:lnTo>
                  <a:pt x="1112" y="194"/>
                </a:lnTo>
                <a:lnTo>
                  <a:pt x="1122" y="182"/>
                </a:lnTo>
                <a:lnTo>
                  <a:pt x="1132" y="171"/>
                </a:lnTo>
                <a:lnTo>
                  <a:pt x="1142" y="160"/>
                </a:lnTo>
                <a:lnTo>
                  <a:pt x="1153" y="147"/>
                </a:lnTo>
                <a:lnTo>
                  <a:pt x="1163" y="131"/>
                </a:lnTo>
                <a:lnTo>
                  <a:pt x="1170" y="117"/>
                </a:lnTo>
                <a:lnTo>
                  <a:pt x="1176" y="109"/>
                </a:lnTo>
                <a:lnTo>
                  <a:pt x="1181" y="103"/>
                </a:lnTo>
                <a:lnTo>
                  <a:pt x="1186" y="96"/>
                </a:lnTo>
                <a:lnTo>
                  <a:pt x="1193" y="91"/>
                </a:lnTo>
                <a:lnTo>
                  <a:pt x="1195" y="100"/>
                </a:lnTo>
                <a:lnTo>
                  <a:pt x="1196" y="109"/>
                </a:lnTo>
                <a:lnTo>
                  <a:pt x="1198" y="118"/>
                </a:lnTo>
                <a:lnTo>
                  <a:pt x="1202" y="126"/>
                </a:lnTo>
                <a:lnTo>
                  <a:pt x="1205" y="133"/>
                </a:lnTo>
                <a:lnTo>
                  <a:pt x="1206" y="141"/>
                </a:lnTo>
                <a:lnTo>
                  <a:pt x="1209" y="150"/>
                </a:lnTo>
                <a:lnTo>
                  <a:pt x="1209" y="160"/>
                </a:lnTo>
                <a:lnTo>
                  <a:pt x="1209" y="168"/>
                </a:lnTo>
                <a:lnTo>
                  <a:pt x="1207" y="175"/>
                </a:lnTo>
                <a:lnTo>
                  <a:pt x="1205" y="182"/>
                </a:lnTo>
                <a:lnTo>
                  <a:pt x="1202" y="189"/>
                </a:lnTo>
                <a:lnTo>
                  <a:pt x="1195" y="202"/>
                </a:lnTo>
                <a:lnTo>
                  <a:pt x="1187" y="216"/>
                </a:lnTo>
                <a:lnTo>
                  <a:pt x="1181" y="225"/>
                </a:lnTo>
                <a:lnTo>
                  <a:pt x="1178" y="235"/>
                </a:lnTo>
                <a:lnTo>
                  <a:pt x="1178" y="244"/>
                </a:lnTo>
                <a:lnTo>
                  <a:pt x="1181" y="251"/>
                </a:lnTo>
                <a:lnTo>
                  <a:pt x="1183" y="259"/>
                </a:lnTo>
                <a:lnTo>
                  <a:pt x="1187" y="265"/>
                </a:lnTo>
                <a:lnTo>
                  <a:pt x="1191" y="273"/>
                </a:lnTo>
                <a:lnTo>
                  <a:pt x="1193" y="281"/>
                </a:lnTo>
                <a:lnTo>
                  <a:pt x="1196" y="288"/>
                </a:lnTo>
                <a:lnTo>
                  <a:pt x="1196" y="297"/>
                </a:lnTo>
                <a:lnTo>
                  <a:pt x="1196" y="305"/>
                </a:lnTo>
                <a:lnTo>
                  <a:pt x="1193" y="311"/>
                </a:lnTo>
                <a:lnTo>
                  <a:pt x="1191" y="316"/>
                </a:lnTo>
                <a:lnTo>
                  <a:pt x="1187" y="323"/>
                </a:lnTo>
                <a:lnTo>
                  <a:pt x="1183" y="328"/>
                </a:lnTo>
                <a:lnTo>
                  <a:pt x="1181" y="334"/>
                </a:lnTo>
                <a:lnTo>
                  <a:pt x="1178" y="341"/>
                </a:lnTo>
                <a:lnTo>
                  <a:pt x="1178" y="347"/>
                </a:lnTo>
                <a:lnTo>
                  <a:pt x="1178" y="357"/>
                </a:lnTo>
                <a:lnTo>
                  <a:pt x="1182" y="366"/>
                </a:lnTo>
                <a:lnTo>
                  <a:pt x="1186" y="372"/>
                </a:lnTo>
                <a:lnTo>
                  <a:pt x="1193" y="379"/>
                </a:lnTo>
                <a:lnTo>
                  <a:pt x="1206" y="380"/>
                </a:lnTo>
                <a:lnTo>
                  <a:pt x="1219" y="383"/>
                </a:lnTo>
                <a:lnTo>
                  <a:pt x="1223" y="388"/>
                </a:lnTo>
                <a:lnTo>
                  <a:pt x="1225" y="393"/>
                </a:lnTo>
                <a:lnTo>
                  <a:pt x="1226" y="400"/>
                </a:lnTo>
                <a:lnTo>
                  <a:pt x="1228" y="407"/>
                </a:lnTo>
                <a:lnTo>
                  <a:pt x="1232" y="421"/>
                </a:lnTo>
                <a:lnTo>
                  <a:pt x="1235" y="433"/>
                </a:lnTo>
                <a:lnTo>
                  <a:pt x="1239" y="438"/>
                </a:lnTo>
                <a:lnTo>
                  <a:pt x="1242" y="445"/>
                </a:lnTo>
                <a:lnTo>
                  <a:pt x="1247" y="450"/>
                </a:lnTo>
                <a:lnTo>
                  <a:pt x="1253" y="454"/>
                </a:lnTo>
                <a:lnTo>
                  <a:pt x="1263" y="459"/>
                </a:lnTo>
                <a:lnTo>
                  <a:pt x="1273" y="464"/>
                </a:lnTo>
                <a:lnTo>
                  <a:pt x="1277" y="466"/>
                </a:lnTo>
                <a:lnTo>
                  <a:pt x="1281" y="469"/>
                </a:lnTo>
                <a:lnTo>
                  <a:pt x="1284" y="474"/>
                </a:lnTo>
                <a:lnTo>
                  <a:pt x="1284" y="479"/>
                </a:lnTo>
                <a:lnTo>
                  <a:pt x="1284" y="484"/>
                </a:lnTo>
                <a:lnTo>
                  <a:pt x="1281" y="489"/>
                </a:lnTo>
                <a:lnTo>
                  <a:pt x="1277" y="494"/>
                </a:lnTo>
                <a:lnTo>
                  <a:pt x="1273" y="497"/>
                </a:lnTo>
                <a:lnTo>
                  <a:pt x="1263" y="503"/>
                </a:lnTo>
                <a:lnTo>
                  <a:pt x="1253" y="510"/>
                </a:lnTo>
                <a:lnTo>
                  <a:pt x="1260" y="525"/>
                </a:lnTo>
                <a:lnTo>
                  <a:pt x="1267" y="538"/>
                </a:lnTo>
                <a:lnTo>
                  <a:pt x="1275" y="549"/>
                </a:lnTo>
                <a:lnTo>
                  <a:pt x="1285" y="559"/>
                </a:lnTo>
                <a:lnTo>
                  <a:pt x="1295" y="568"/>
                </a:lnTo>
                <a:lnTo>
                  <a:pt x="1307" y="576"/>
                </a:lnTo>
                <a:lnTo>
                  <a:pt x="1319" y="582"/>
                </a:lnTo>
                <a:lnTo>
                  <a:pt x="1335" y="589"/>
                </a:lnTo>
                <a:lnTo>
                  <a:pt x="1343" y="591"/>
                </a:lnTo>
                <a:lnTo>
                  <a:pt x="1354" y="591"/>
                </a:lnTo>
                <a:lnTo>
                  <a:pt x="1359" y="592"/>
                </a:lnTo>
                <a:lnTo>
                  <a:pt x="1363" y="594"/>
                </a:lnTo>
                <a:lnTo>
                  <a:pt x="1368" y="595"/>
                </a:lnTo>
                <a:lnTo>
                  <a:pt x="1371" y="598"/>
                </a:lnTo>
                <a:lnTo>
                  <a:pt x="1377" y="601"/>
                </a:lnTo>
                <a:lnTo>
                  <a:pt x="1379" y="605"/>
                </a:lnTo>
                <a:lnTo>
                  <a:pt x="1382" y="610"/>
                </a:lnTo>
                <a:lnTo>
                  <a:pt x="1384" y="614"/>
                </a:lnTo>
                <a:lnTo>
                  <a:pt x="1387" y="624"/>
                </a:lnTo>
                <a:lnTo>
                  <a:pt x="1391" y="636"/>
                </a:lnTo>
                <a:lnTo>
                  <a:pt x="1399" y="653"/>
                </a:lnTo>
                <a:lnTo>
                  <a:pt x="1406" y="673"/>
                </a:lnTo>
                <a:lnTo>
                  <a:pt x="1410" y="694"/>
                </a:lnTo>
                <a:lnTo>
                  <a:pt x="1415" y="712"/>
                </a:lnTo>
                <a:lnTo>
                  <a:pt x="1417" y="721"/>
                </a:lnTo>
                <a:lnTo>
                  <a:pt x="1422" y="729"/>
                </a:lnTo>
                <a:lnTo>
                  <a:pt x="1427" y="737"/>
                </a:lnTo>
                <a:lnTo>
                  <a:pt x="1434" y="745"/>
                </a:lnTo>
                <a:lnTo>
                  <a:pt x="1532" y="745"/>
                </a:lnTo>
                <a:lnTo>
                  <a:pt x="1532" y="7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15" name="Freeform 257"/>
          <p:cNvSpPr>
            <a:spLocks/>
          </p:cNvSpPr>
          <p:nvPr/>
        </p:nvSpPr>
        <p:spPr bwMode="auto">
          <a:xfrm>
            <a:off x="7548563" y="3034087"/>
            <a:ext cx="666750" cy="314325"/>
          </a:xfrm>
          <a:custGeom>
            <a:avLst/>
            <a:gdLst>
              <a:gd name="T0" fmla="*/ 2147483647 w 1632"/>
              <a:gd name="T1" fmla="*/ 2147483647 h 764"/>
              <a:gd name="T2" fmla="*/ 2147483647 w 1632"/>
              <a:gd name="T3" fmla="*/ 2147483647 h 764"/>
              <a:gd name="T4" fmla="*/ 2147483647 w 1632"/>
              <a:gd name="T5" fmla="*/ 2147483647 h 764"/>
              <a:gd name="T6" fmla="*/ 2147483647 w 1632"/>
              <a:gd name="T7" fmla="*/ 2147483647 h 764"/>
              <a:gd name="T8" fmla="*/ 0 w 1632"/>
              <a:gd name="T9" fmla="*/ 2147483647 h 764"/>
              <a:gd name="T10" fmla="*/ 2147483647 w 1632"/>
              <a:gd name="T11" fmla="*/ 2147483647 h 764"/>
              <a:gd name="T12" fmla="*/ 2147483647 w 1632"/>
              <a:gd name="T13" fmla="*/ 2147483647 h 764"/>
              <a:gd name="T14" fmla="*/ 2147483647 w 1632"/>
              <a:gd name="T15" fmla="*/ 2147483647 h 764"/>
              <a:gd name="T16" fmla="*/ 2147483647 w 1632"/>
              <a:gd name="T17" fmla="*/ 2147483647 h 764"/>
              <a:gd name="T18" fmla="*/ 2147483647 w 1632"/>
              <a:gd name="T19" fmla="*/ 2147483647 h 764"/>
              <a:gd name="T20" fmla="*/ 2147483647 w 1632"/>
              <a:gd name="T21" fmla="*/ 2147483647 h 764"/>
              <a:gd name="T22" fmla="*/ 2147483647 w 1632"/>
              <a:gd name="T23" fmla="*/ 2147483647 h 764"/>
              <a:gd name="T24" fmla="*/ 2147483647 w 1632"/>
              <a:gd name="T25" fmla="*/ 2147483647 h 764"/>
              <a:gd name="T26" fmla="*/ 2147483647 w 1632"/>
              <a:gd name="T27" fmla="*/ 2147483647 h 764"/>
              <a:gd name="T28" fmla="*/ 2147483647 w 1632"/>
              <a:gd name="T29" fmla="*/ 2147483647 h 764"/>
              <a:gd name="T30" fmla="*/ 2147483647 w 1632"/>
              <a:gd name="T31" fmla="*/ 2147483647 h 764"/>
              <a:gd name="T32" fmla="*/ 2147483647 w 1632"/>
              <a:gd name="T33" fmla="*/ 2147483647 h 764"/>
              <a:gd name="T34" fmla="*/ 2147483647 w 1632"/>
              <a:gd name="T35" fmla="*/ 2147483647 h 764"/>
              <a:gd name="T36" fmla="*/ 2147483647 w 1632"/>
              <a:gd name="T37" fmla="*/ 2147483647 h 764"/>
              <a:gd name="T38" fmla="*/ 2147483647 w 1632"/>
              <a:gd name="T39" fmla="*/ 2147483647 h 764"/>
              <a:gd name="T40" fmla="*/ 2147483647 w 1632"/>
              <a:gd name="T41" fmla="*/ 2147483647 h 764"/>
              <a:gd name="T42" fmla="*/ 2147483647 w 1632"/>
              <a:gd name="T43" fmla="*/ 2147483647 h 764"/>
              <a:gd name="T44" fmla="*/ 2147483647 w 1632"/>
              <a:gd name="T45" fmla="*/ 2147483647 h 764"/>
              <a:gd name="T46" fmla="*/ 2147483647 w 1632"/>
              <a:gd name="T47" fmla="*/ 2147483647 h 764"/>
              <a:gd name="T48" fmla="*/ 2147483647 w 1632"/>
              <a:gd name="T49" fmla="*/ 2147483647 h 764"/>
              <a:gd name="T50" fmla="*/ 2147483647 w 1632"/>
              <a:gd name="T51" fmla="*/ 2147483647 h 764"/>
              <a:gd name="T52" fmla="*/ 2147483647 w 1632"/>
              <a:gd name="T53" fmla="*/ 2147483647 h 764"/>
              <a:gd name="T54" fmla="*/ 2147483647 w 1632"/>
              <a:gd name="T55" fmla="*/ 2147483647 h 764"/>
              <a:gd name="T56" fmla="*/ 2147483647 w 1632"/>
              <a:gd name="T57" fmla="*/ 2147483647 h 764"/>
              <a:gd name="T58" fmla="*/ 2147483647 w 1632"/>
              <a:gd name="T59" fmla="*/ 2147483647 h 764"/>
              <a:gd name="T60" fmla="*/ 2147483647 w 1632"/>
              <a:gd name="T61" fmla="*/ 2147483647 h 764"/>
              <a:gd name="T62" fmla="*/ 2147483647 w 1632"/>
              <a:gd name="T63" fmla="*/ 2147483647 h 764"/>
              <a:gd name="T64" fmla="*/ 2147483647 w 1632"/>
              <a:gd name="T65" fmla="*/ 2147483647 h 764"/>
              <a:gd name="T66" fmla="*/ 2147483647 w 1632"/>
              <a:gd name="T67" fmla="*/ 2147483647 h 764"/>
              <a:gd name="T68" fmla="*/ 2147483647 w 1632"/>
              <a:gd name="T69" fmla="*/ 2147483647 h 764"/>
              <a:gd name="T70" fmla="*/ 2147483647 w 1632"/>
              <a:gd name="T71" fmla="*/ 2147483647 h 764"/>
              <a:gd name="T72" fmla="*/ 2147483647 w 1632"/>
              <a:gd name="T73" fmla="*/ 2147483647 h 764"/>
              <a:gd name="T74" fmla="*/ 2147483647 w 1632"/>
              <a:gd name="T75" fmla="*/ 2147483647 h 764"/>
              <a:gd name="T76" fmla="*/ 2147483647 w 1632"/>
              <a:gd name="T77" fmla="*/ 2147483647 h 764"/>
              <a:gd name="T78" fmla="*/ 2147483647 w 1632"/>
              <a:gd name="T79" fmla="*/ 2147483647 h 764"/>
              <a:gd name="T80" fmla="*/ 2147483647 w 1632"/>
              <a:gd name="T81" fmla="*/ 2147483647 h 764"/>
              <a:gd name="T82" fmla="*/ 2147483647 w 1632"/>
              <a:gd name="T83" fmla="*/ 2147483647 h 764"/>
              <a:gd name="T84" fmla="*/ 2147483647 w 1632"/>
              <a:gd name="T85" fmla="*/ 2147483647 h 764"/>
              <a:gd name="T86" fmla="*/ 2147483647 w 1632"/>
              <a:gd name="T87" fmla="*/ 2147483647 h 764"/>
              <a:gd name="T88" fmla="*/ 2147483647 w 1632"/>
              <a:gd name="T89" fmla="*/ 2147483647 h 764"/>
              <a:gd name="T90" fmla="*/ 2147483647 w 1632"/>
              <a:gd name="T91" fmla="*/ 2147483647 h 764"/>
              <a:gd name="T92" fmla="*/ 2147483647 w 1632"/>
              <a:gd name="T93" fmla="*/ 2147483647 h 764"/>
              <a:gd name="T94" fmla="*/ 2147483647 w 1632"/>
              <a:gd name="T95" fmla="*/ 2147483647 h 764"/>
              <a:gd name="T96" fmla="*/ 2147483647 w 1632"/>
              <a:gd name="T97" fmla="*/ 2147483647 h 764"/>
              <a:gd name="T98" fmla="*/ 2147483647 w 1632"/>
              <a:gd name="T99" fmla="*/ 2147483647 h 764"/>
              <a:gd name="T100" fmla="*/ 2147483647 w 1632"/>
              <a:gd name="T101" fmla="*/ 2147483647 h 764"/>
              <a:gd name="T102" fmla="*/ 2147483647 w 1632"/>
              <a:gd name="T103" fmla="*/ 2147483647 h 764"/>
              <a:gd name="T104" fmla="*/ 2147483647 w 1632"/>
              <a:gd name="T105" fmla="*/ 2147483647 h 764"/>
              <a:gd name="T106" fmla="*/ 2147483647 w 1632"/>
              <a:gd name="T107" fmla="*/ 2147483647 h 764"/>
              <a:gd name="T108" fmla="*/ 2147483647 w 1632"/>
              <a:gd name="T109" fmla="*/ 2147483647 h 764"/>
              <a:gd name="T110" fmla="*/ 2147483647 w 1632"/>
              <a:gd name="T111" fmla="*/ 2147483647 h 764"/>
              <a:gd name="T112" fmla="*/ 2147483647 w 1632"/>
              <a:gd name="T113" fmla="*/ 2147483647 h 764"/>
              <a:gd name="T114" fmla="*/ 2147483647 w 1632"/>
              <a:gd name="T115" fmla="*/ 2147483647 h 764"/>
              <a:gd name="T116" fmla="*/ 2147483647 w 1632"/>
              <a:gd name="T117" fmla="*/ 2147483647 h 764"/>
              <a:gd name="T118" fmla="*/ 2147483647 w 1632"/>
              <a:gd name="T119" fmla="*/ 2147483647 h 764"/>
              <a:gd name="T120" fmla="*/ 2147483647 w 1632"/>
              <a:gd name="T121" fmla="*/ 2147483647 h 76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32"/>
              <a:gd name="T184" fmla="*/ 0 h 764"/>
              <a:gd name="T185" fmla="*/ 1632 w 1632"/>
              <a:gd name="T186" fmla="*/ 764 h 76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32" h="764">
                <a:moveTo>
                  <a:pt x="1532" y="745"/>
                </a:moveTo>
                <a:lnTo>
                  <a:pt x="1547" y="743"/>
                </a:lnTo>
                <a:lnTo>
                  <a:pt x="1562" y="739"/>
                </a:lnTo>
                <a:lnTo>
                  <a:pt x="1578" y="735"/>
                </a:lnTo>
                <a:lnTo>
                  <a:pt x="1593" y="729"/>
                </a:lnTo>
                <a:lnTo>
                  <a:pt x="1593" y="717"/>
                </a:lnTo>
                <a:lnTo>
                  <a:pt x="1594" y="704"/>
                </a:lnTo>
                <a:lnTo>
                  <a:pt x="1597" y="683"/>
                </a:lnTo>
                <a:lnTo>
                  <a:pt x="1600" y="664"/>
                </a:lnTo>
                <a:lnTo>
                  <a:pt x="1605" y="646"/>
                </a:lnTo>
                <a:lnTo>
                  <a:pt x="1609" y="629"/>
                </a:lnTo>
                <a:lnTo>
                  <a:pt x="1614" y="612"/>
                </a:lnTo>
                <a:lnTo>
                  <a:pt x="1618" y="594"/>
                </a:lnTo>
                <a:lnTo>
                  <a:pt x="1622" y="575"/>
                </a:lnTo>
                <a:lnTo>
                  <a:pt x="1626" y="554"/>
                </a:lnTo>
                <a:lnTo>
                  <a:pt x="1628" y="542"/>
                </a:lnTo>
                <a:lnTo>
                  <a:pt x="1632" y="530"/>
                </a:lnTo>
                <a:lnTo>
                  <a:pt x="1632" y="492"/>
                </a:lnTo>
                <a:lnTo>
                  <a:pt x="1438" y="550"/>
                </a:lnTo>
                <a:lnTo>
                  <a:pt x="1249" y="0"/>
                </a:lnTo>
                <a:lnTo>
                  <a:pt x="0" y="398"/>
                </a:lnTo>
                <a:lnTo>
                  <a:pt x="47" y="582"/>
                </a:lnTo>
                <a:lnTo>
                  <a:pt x="56" y="575"/>
                </a:lnTo>
                <a:lnTo>
                  <a:pt x="64" y="567"/>
                </a:lnTo>
                <a:lnTo>
                  <a:pt x="71" y="558"/>
                </a:lnTo>
                <a:lnTo>
                  <a:pt x="77" y="550"/>
                </a:lnTo>
                <a:lnTo>
                  <a:pt x="89" y="531"/>
                </a:lnTo>
                <a:lnTo>
                  <a:pt x="103" y="514"/>
                </a:lnTo>
                <a:lnTo>
                  <a:pt x="113" y="505"/>
                </a:lnTo>
                <a:lnTo>
                  <a:pt x="124" y="498"/>
                </a:lnTo>
                <a:lnTo>
                  <a:pt x="135" y="493"/>
                </a:lnTo>
                <a:lnTo>
                  <a:pt x="145" y="489"/>
                </a:lnTo>
                <a:lnTo>
                  <a:pt x="157" y="486"/>
                </a:lnTo>
                <a:lnTo>
                  <a:pt x="168" y="480"/>
                </a:lnTo>
                <a:lnTo>
                  <a:pt x="178" y="475"/>
                </a:lnTo>
                <a:lnTo>
                  <a:pt x="188" y="466"/>
                </a:lnTo>
                <a:lnTo>
                  <a:pt x="206" y="446"/>
                </a:lnTo>
                <a:lnTo>
                  <a:pt x="222" y="426"/>
                </a:lnTo>
                <a:lnTo>
                  <a:pt x="228" y="416"/>
                </a:lnTo>
                <a:lnTo>
                  <a:pt x="237" y="407"/>
                </a:lnTo>
                <a:lnTo>
                  <a:pt x="246" y="397"/>
                </a:lnTo>
                <a:lnTo>
                  <a:pt x="257" y="388"/>
                </a:lnTo>
                <a:lnTo>
                  <a:pt x="283" y="394"/>
                </a:lnTo>
                <a:lnTo>
                  <a:pt x="344" y="394"/>
                </a:lnTo>
                <a:lnTo>
                  <a:pt x="350" y="394"/>
                </a:lnTo>
                <a:lnTo>
                  <a:pt x="356" y="393"/>
                </a:lnTo>
                <a:lnTo>
                  <a:pt x="361" y="390"/>
                </a:lnTo>
                <a:lnTo>
                  <a:pt x="367" y="388"/>
                </a:lnTo>
                <a:lnTo>
                  <a:pt x="374" y="379"/>
                </a:lnTo>
                <a:lnTo>
                  <a:pt x="382" y="370"/>
                </a:lnTo>
                <a:lnTo>
                  <a:pt x="395" y="351"/>
                </a:lnTo>
                <a:lnTo>
                  <a:pt x="407" y="332"/>
                </a:lnTo>
                <a:lnTo>
                  <a:pt x="412" y="321"/>
                </a:lnTo>
                <a:lnTo>
                  <a:pt x="419" y="313"/>
                </a:lnTo>
                <a:lnTo>
                  <a:pt x="423" y="309"/>
                </a:lnTo>
                <a:lnTo>
                  <a:pt x="426" y="305"/>
                </a:lnTo>
                <a:lnTo>
                  <a:pt x="430" y="302"/>
                </a:lnTo>
                <a:lnTo>
                  <a:pt x="435" y="301"/>
                </a:lnTo>
                <a:lnTo>
                  <a:pt x="448" y="300"/>
                </a:lnTo>
                <a:lnTo>
                  <a:pt x="461" y="301"/>
                </a:lnTo>
                <a:lnTo>
                  <a:pt x="482" y="297"/>
                </a:lnTo>
                <a:lnTo>
                  <a:pt x="501" y="295"/>
                </a:lnTo>
                <a:lnTo>
                  <a:pt x="520" y="292"/>
                </a:lnTo>
                <a:lnTo>
                  <a:pt x="542" y="291"/>
                </a:lnTo>
                <a:lnTo>
                  <a:pt x="547" y="291"/>
                </a:lnTo>
                <a:lnTo>
                  <a:pt x="551" y="292"/>
                </a:lnTo>
                <a:lnTo>
                  <a:pt x="555" y="295"/>
                </a:lnTo>
                <a:lnTo>
                  <a:pt x="557" y="297"/>
                </a:lnTo>
                <a:lnTo>
                  <a:pt x="564" y="304"/>
                </a:lnTo>
                <a:lnTo>
                  <a:pt x="568" y="311"/>
                </a:lnTo>
                <a:lnTo>
                  <a:pt x="573" y="320"/>
                </a:lnTo>
                <a:lnTo>
                  <a:pt x="576" y="328"/>
                </a:lnTo>
                <a:lnTo>
                  <a:pt x="583" y="337"/>
                </a:lnTo>
                <a:lnTo>
                  <a:pt x="589" y="344"/>
                </a:lnTo>
                <a:lnTo>
                  <a:pt x="593" y="347"/>
                </a:lnTo>
                <a:lnTo>
                  <a:pt x="597" y="348"/>
                </a:lnTo>
                <a:lnTo>
                  <a:pt x="602" y="349"/>
                </a:lnTo>
                <a:lnTo>
                  <a:pt x="606" y="349"/>
                </a:lnTo>
                <a:lnTo>
                  <a:pt x="616" y="348"/>
                </a:lnTo>
                <a:lnTo>
                  <a:pt x="626" y="347"/>
                </a:lnTo>
                <a:lnTo>
                  <a:pt x="631" y="347"/>
                </a:lnTo>
                <a:lnTo>
                  <a:pt x="636" y="347"/>
                </a:lnTo>
                <a:lnTo>
                  <a:pt x="649" y="348"/>
                </a:lnTo>
                <a:lnTo>
                  <a:pt x="662" y="351"/>
                </a:lnTo>
                <a:lnTo>
                  <a:pt x="674" y="353"/>
                </a:lnTo>
                <a:lnTo>
                  <a:pt x="690" y="357"/>
                </a:lnTo>
                <a:lnTo>
                  <a:pt x="700" y="357"/>
                </a:lnTo>
                <a:lnTo>
                  <a:pt x="709" y="357"/>
                </a:lnTo>
                <a:lnTo>
                  <a:pt x="714" y="358"/>
                </a:lnTo>
                <a:lnTo>
                  <a:pt x="718" y="358"/>
                </a:lnTo>
                <a:lnTo>
                  <a:pt x="723" y="361"/>
                </a:lnTo>
                <a:lnTo>
                  <a:pt x="727" y="363"/>
                </a:lnTo>
                <a:lnTo>
                  <a:pt x="732" y="369"/>
                </a:lnTo>
                <a:lnTo>
                  <a:pt x="734" y="375"/>
                </a:lnTo>
                <a:lnTo>
                  <a:pt x="737" y="381"/>
                </a:lnTo>
                <a:lnTo>
                  <a:pt x="739" y="388"/>
                </a:lnTo>
                <a:lnTo>
                  <a:pt x="748" y="408"/>
                </a:lnTo>
                <a:lnTo>
                  <a:pt x="758" y="426"/>
                </a:lnTo>
                <a:lnTo>
                  <a:pt x="765" y="433"/>
                </a:lnTo>
                <a:lnTo>
                  <a:pt x="771" y="440"/>
                </a:lnTo>
                <a:lnTo>
                  <a:pt x="779" y="445"/>
                </a:lnTo>
                <a:lnTo>
                  <a:pt x="789" y="447"/>
                </a:lnTo>
                <a:lnTo>
                  <a:pt x="813" y="455"/>
                </a:lnTo>
                <a:lnTo>
                  <a:pt x="833" y="463"/>
                </a:lnTo>
                <a:lnTo>
                  <a:pt x="844" y="466"/>
                </a:lnTo>
                <a:lnTo>
                  <a:pt x="854" y="470"/>
                </a:lnTo>
                <a:lnTo>
                  <a:pt x="865" y="472"/>
                </a:lnTo>
                <a:lnTo>
                  <a:pt x="878" y="473"/>
                </a:lnTo>
                <a:lnTo>
                  <a:pt x="936" y="473"/>
                </a:lnTo>
                <a:lnTo>
                  <a:pt x="936" y="498"/>
                </a:lnTo>
                <a:lnTo>
                  <a:pt x="935" y="515"/>
                </a:lnTo>
                <a:lnTo>
                  <a:pt x="934" y="529"/>
                </a:lnTo>
                <a:lnTo>
                  <a:pt x="931" y="544"/>
                </a:lnTo>
                <a:lnTo>
                  <a:pt x="930" y="561"/>
                </a:lnTo>
                <a:lnTo>
                  <a:pt x="930" y="577"/>
                </a:lnTo>
                <a:lnTo>
                  <a:pt x="929" y="592"/>
                </a:lnTo>
                <a:lnTo>
                  <a:pt x="928" y="606"/>
                </a:lnTo>
                <a:lnTo>
                  <a:pt x="924" y="623"/>
                </a:lnTo>
                <a:lnTo>
                  <a:pt x="916" y="647"/>
                </a:lnTo>
                <a:lnTo>
                  <a:pt x="906" y="667"/>
                </a:lnTo>
                <a:lnTo>
                  <a:pt x="896" y="688"/>
                </a:lnTo>
                <a:lnTo>
                  <a:pt x="887" y="711"/>
                </a:lnTo>
                <a:lnTo>
                  <a:pt x="880" y="722"/>
                </a:lnTo>
                <a:lnTo>
                  <a:pt x="877" y="735"/>
                </a:lnTo>
                <a:lnTo>
                  <a:pt x="877" y="760"/>
                </a:lnTo>
                <a:lnTo>
                  <a:pt x="886" y="763"/>
                </a:lnTo>
                <a:lnTo>
                  <a:pt x="894" y="764"/>
                </a:lnTo>
                <a:lnTo>
                  <a:pt x="914" y="763"/>
                </a:lnTo>
                <a:lnTo>
                  <a:pt x="930" y="760"/>
                </a:lnTo>
                <a:lnTo>
                  <a:pt x="947" y="757"/>
                </a:lnTo>
                <a:lnTo>
                  <a:pt x="964" y="754"/>
                </a:lnTo>
                <a:lnTo>
                  <a:pt x="985" y="754"/>
                </a:lnTo>
                <a:lnTo>
                  <a:pt x="1003" y="755"/>
                </a:lnTo>
                <a:lnTo>
                  <a:pt x="1020" y="757"/>
                </a:lnTo>
                <a:lnTo>
                  <a:pt x="1039" y="758"/>
                </a:lnTo>
                <a:lnTo>
                  <a:pt x="1076" y="757"/>
                </a:lnTo>
                <a:lnTo>
                  <a:pt x="1109" y="754"/>
                </a:lnTo>
                <a:lnTo>
                  <a:pt x="1141" y="749"/>
                </a:lnTo>
                <a:lnTo>
                  <a:pt x="1178" y="743"/>
                </a:lnTo>
                <a:lnTo>
                  <a:pt x="1184" y="730"/>
                </a:lnTo>
                <a:lnTo>
                  <a:pt x="1198" y="729"/>
                </a:lnTo>
                <a:lnTo>
                  <a:pt x="1211" y="727"/>
                </a:lnTo>
                <a:lnTo>
                  <a:pt x="1224" y="725"/>
                </a:lnTo>
                <a:lnTo>
                  <a:pt x="1237" y="720"/>
                </a:lnTo>
                <a:lnTo>
                  <a:pt x="1246" y="717"/>
                </a:lnTo>
                <a:lnTo>
                  <a:pt x="1253" y="712"/>
                </a:lnTo>
                <a:lnTo>
                  <a:pt x="1257" y="709"/>
                </a:lnTo>
                <a:lnTo>
                  <a:pt x="1260" y="707"/>
                </a:lnTo>
                <a:lnTo>
                  <a:pt x="1262" y="703"/>
                </a:lnTo>
                <a:lnTo>
                  <a:pt x="1262" y="698"/>
                </a:lnTo>
                <a:lnTo>
                  <a:pt x="1262" y="692"/>
                </a:lnTo>
                <a:lnTo>
                  <a:pt x="1260" y="685"/>
                </a:lnTo>
                <a:lnTo>
                  <a:pt x="1257" y="679"/>
                </a:lnTo>
                <a:lnTo>
                  <a:pt x="1254" y="674"/>
                </a:lnTo>
                <a:lnTo>
                  <a:pt x="1246" y="666"/>
                </a:lnTo>
                <a:lnTo>
                  <a:pt x="1234" y="660"/>
                </a:lnTo>
                <a:lnTo>
                  <a:pt x="1223" y="653"/>
                </a:lnTo>
                <a:lnTo>
                  <a:pt x="1209" y="647"/>
                </a:lnTo>
                <a:lnTo>
                  <a:pt x="1196" y="641"/>
                </a:lnTo>
                <a:lnTo>
                  <a:pt x="1184" y="632"/>
                </a:lnTo>
                <a:lnTo>
                  <a:pt x="1178" y="627"/>
                </a:lnTo>
                <a:lnTo>
                  <a:pt x="1173" y="622"/>
                </a:lnTo>
                <a:lnTo>
                  <a:pt x="1169" y="615"/>
                </a:lnTo>
                <a:lnTo>
                  <a:pt x="1165" y="609"/>
                </a:lnTo>
                <a:lnTo>
                  <a:pt x="1162" y="595"/>
                </a:lnTo>
                <a:lnTo>
                  <a:pt x="1159" y="581"/>
                </a:lnTo>
                <a:lnTo>
                  <a:pt x="1158" y="566"/>
                </a:lnTo>
                <a:lnTo>
                  <a:pt x="1155" y="550"/>
                </a:lnTo>
                <a:lnTo>
                  <a:pt x="1153" y="535"/>
                </a:lnTo>
                <a:lnTo>
                  <a:pt x="1146" y="520"/>
                </a:lnTo>
                <a:lnTo>
                  <a:pt x="1134" y="494"/>
                </a:lnTo>
                <a:lnTo>
                  <a:pt x="1123" y="472"/>
                </a:lnTo>
                <a:lnTo>
                  <a:pt x="1118" y="459"/>
                </a:lnTo>
                <a:lnTo>
                  <a:pt x="1114" y="447"/>
                </a:lnTo>
                <a:lnTo>
                  <a:pt x="1112" y="433"/>
                </a:lnTo>
                <a:lnTo>
                  <a:pt x="1108" y="419"/>
                </a:lnTo>
                <a:lnTo>
                  <a:pt x="1106" y="400"/>
                </a:lnTo>
                <a:lnTo>
                  <a:pt x="1099" y="383"/>
                </a:lnTo>
                <a:lnTo>
                  <a:pt x="1094" y="371"/>
                </a:lnTo>
                <a:lnTo>
                  <a:pt x="1087" y="362"/>
                </a:lnTo>
                <a:lnTo>
                  <a:pt x="1080" y="353"/>
                </a:lnTo>
                <a:lnTo>
                  <a:pt x="1073" y="346"/>
                </a:lnTo>
                <a:lnTo>
                  <a:pt x="1066" y="337"/>
                </a:lnTo>
                <a:lnTo>
                  <a:pt x="1060" y="328"/>
                </a:lnTo>
                <a:lnTo>
                  <a:pt x="1059" y="324"/>
                </a:lnTo>
                <a:lnTo>
                  <a:pt x="1057" y="319"/>
                </a:lnTo>
                <a:lnTo>
                  <a:pt x="1056" y="313"/>
                </a:lnTo>
                <a:lnTo>
                  <a:pt x="1056" y="306"/>
                </a:lnTo>
                <a:lnTo>
                  <a:pt x="1056" y="300"/>
                </a:lnTo>
                <a:lnTo>
                  <a:pt x="1057" y="292"/>
                </a:lnTo>
                <a:lnTo>
                  <a:pt x="1059" y="287"/>
                </a:lnTo>
                <a:lnTo>
                  <a:pt x="1061" y="281"/>
                </a:lnTo>
                <a:lnTo>
                  <a:pt x="1067" y="269"/>
                </a:lnTo>
                <a:lnTo>
                  <a:pt x="1074" y="257"/>
                </a:lnTo>
                <a:lnTo>
                  <a:pt x="1074" y="250"/>
                </a:lnTo>
                <a:lnTo>
                  <a:pt x="1074" y="244"/>
                </a:lnTo>
                <a:lnTo>
                  <a:pt x="1081" y="230"/>
                </a:lnTo>
                <a:lnTo>
                  <a:pt x="1092" y="217"/>
                </a:lnTo>
                <a:lnTo>
                  <a:pt x="1101" y="207"/>
                </a:lnTo>
                <a:lnTo>
                  <a:pt x="1112" y="194"/>
                </a:lnTo>
                <a:lnTo>
                  <a:pt x="1122" y="182"/>
                </a:lnTo>
                <a:lnTo>
                  <a:pt x="1132" y="171"/>
                </a:lnTo>
                <a:lnTo>
                  <a:pt x="1142" y="160"/>
                </a:lnTo>
                <a:lnTo>
                  <a:pt x="1153" y="147"/>
                </a:lnTo>
                <a:lnTo>
                  <a:pt x="1163" y="131"/>
                </a:lnTo>
                <a:lnTo>
                  <a:pt x="1170" y="117"/>
                </a:lnTo>
                <a:lnTo>
                  <a:pt x="1176" y="109"/>
                </a:lnTo>
                <a:lnTo>
                  <a:pt x="1181" y="103"/>
                </a:lnTo>
                <a:lnTo>
                  <a:pt x="1186" y="96"/>
                </a:lnTo>
                <a:lnTo>
                  <a:pt x="1193" y="91"/>
                </a:lnTo>
                <a:lnTo>
                  <a:pt x="1195" y="100"/>
                </a:lnTo>
                <a:lnTo>
                  <a:pt x="1196" y="109"/>
                </a:lnTo>
                <a:lnTo>
                  <a:pt x="1198" y="118"/>
                </a:lnTo>
                <a:lnTo>
                  <a:pt x="1202" y="126"/>
                </a:lnTo>
                <a:lnTo>
                  <a:pt x="1205" y="133"/>
                </a:lnTo>
                <a:lnTo>
                  <a:pt x="1206" y="141"/>
                </a:lnTo>
                <a:lnTo>
                  <a:pt x="1209" y="150"/>
                </a:lnTo>
                <a:lnTo>
                  <a:pt x="1209" y="160"/>
                </a:lnTo>
                <a:lnTo>
                  <a:pt x="1209" y="168"/>
                </a:lnTo>
                <a:lnTo>
                  <a:pt x="1207" y="175"/>
                </a:lnTo>
                <a:lnTo>
                  <a:pt x="1205" y="182"/>
                </a:lnTo>
                <a:lnTo>
                  <a:pt x="1202" y="189"/>
                </a:lnTo>
                <a:lnTo>
                  <a:pt x="1195" y="202"/>
                </a:lnTo>
                <a:lnTo>
                  <a:pt x="1187" y="216"/>
                </a:lnTo>
                <a:lnTo>
                  <a:pt x="1181" y="225"/>
                </a:lnTo>
                <a:lnTo>
                  <a:pt x="1178" y="235"/>
                </a:lnTo>
                <a:lnTo>
                  <a:pt x="1178" y="244"/>
                </a:lnTo>
                <a:lnTo>
                  <a:pt x="1181" y="251"/>
                </a:lnTo>
                <a:lnTo>
                  <a:pt x="1183" y="259"/>
                </a:lnTo>
                <a:lnTo>
                  <a:pt x="1187" y="265"/>
                </a:lnTo>
                <a:lnTo>
                  <a:pt x="1191" y="273"/>
                </a:lnTo>
                <a:lnTo>
                  <a:pt x="1193" y="281"/>
                </a:lnTo>
                <a:lnTo>
                  <a:pt x="1196" y="288"/>
                </a:lnTo>
                <a:lnTo>
                  <a:pt x="1196" y="297"/>
                </a:lnTo>
                <a:lnTo>
                  <a:pt x="1196" y="305"/>
                </a:lnTo>
                <a:lnTo>
                  <a:pt x="1193" y="311"/>
                </a:lnTo>
                <a:lnTo>
                  <a:pt x="1191" y="316"/>
                </a:lnTo>
                <a:lnTo>
                  <a:pt x="1187" y="323"/>
                </a:lnTo>
                <a:lnTo>
                  <a:pt x="1183" y="328"/>
                </a:lnTo>
                <a:lnTo>
                  <a:pt x="1181" y="334"/>
                </a:lnTo>
                <a:lnTo>
                  <a:pt x="1178" y="341"/>
                </a:lnTo>
                <a:lnTo>
                  <a:pt x="1178" y="347"/>
                </a:lnTo>
                <a:lnTo>
                  <a:pt x="1178" y="357"/>
                </a:lnTo>
                <a:lnTo>
                  <a:pt x="1182" y="366"/>
                </a:lnTo>
                <a:lnTo>
                  <a:pt x="1186" y="372"/>
                </a:lnTo>
                <a:lnTo>
                  <a:pt x="1193" y="379"/>
                </a:lnTo>
                <a:lnTo>
                  <a:pt x="1206" y="380"/>
                </a:lnTo>
                <a:lnTo>
                  <a:pt x="1219" y="383"/>
                </a:lnTo>
                <a:lnTo>
                  <a:pt x="1223" y="388"/>
                </a:lnTo>
                <a:lnTo>
                  <a:pt x="1225" y="393"/>
                </a:lnTo>
                <a:lnTo>
                  <a:pt x="1226" y="400"/>
                </a:lnTo>
                <a:lnTo>
                  <a:pt x="1228" y="407"/>
                </a:lnTo>
                <a:lnTo>
                  <a:pt x="1232" y="421"/>
                </a:lnTo>
                <a:lnTo>
                  <a:pt x="1235" y="433"/>
                </a:lnTo>
                <a:lnTo>
                  <a:pt x="1239" y="438"/>
                </a:lnTo>
                <a:lnTo>
                  <a:pt x="1242" y="445"/>
                </a:lnTo>
                <a:lnTo>
                  <a:pt x="1247" y="450"/>
                </a:lnTo>
                <a:lnTo>
                  <a:pt x="1253" y="454"/>
                </a:lnTo>
                <a:lnTo>
                  <a:pt x="1263" y="459"/>
                </a:lnTo>
                <a:lnTo>
                  <a:pt x="1273" y="464"/>
                </a:lnTo>
                <a:lnTo>
                  <a:pt x="1277" y="466"/>
                </a:lnTo>
                <a:lnTo>
                  <a:pt x="1281" y="469"/>
                </a:lnTo>
                <a:lnTo>
                  <a:pt x="1284" y="474"/>
                </a:lnTo>
                <a:lnTo>
                  <a:pt x="1284" y="479"/>
                </a:lnTo>
                <a:lnTo>
                  <a:pt x="1284" y="484"/>
                </a:lnTo>
                <a:lnTo>
                  <a:pt x="1281" y="489"/>
                </a:lnTo>
                <a:lnTo>
                  <a:pt x="1277" y="494"/>
                </a:lnTo>
                <a:lnTo>
                  <a:pt x="1273" y="497"/>
                </a:lnTo>
                <a:lnTo>
                  <a:pt x="1263" y="503"/>
                </a:lnTo>
                <a:lnTo>
                  <a:pt x="1253" y="510"/>
                </a:lnTo>
                <a:lnTo>
                  <a:pt x="1260" y="525"/>
                </a:lnTo>
                <a:lnTo>
                  <a:pt x="1267" y="538"/>
                </a:lnTo>
                <a:lnTo>
                  <a:pt x="1275" y="549"/>
                </a:lnTo>
                <a:lnTo>
                  <a:pt x="1285" y="559"/>
                </a:lnTo>
                <a:lnTo>
                  <a:pt x="1295" y="568"/>
                </a:lnTo>
                <a:lnTo>
                  <a:pt x="1307" y="576"/>
                </a:lnTo>
                <a:lnTo>
                  <a:pt x="1319" y="582"/>
                </a:lnTo>
                <a:lnTo>
                  <a:pt x="1335" y="589"/>
                </a:lnTo>
                <a:lnTo>
                  <a:pt x="1343" y="591"/>
                </a:lnTo>
                <a:lnTo>
                  <a:pt x="1354" y="591"/>
                </a:lnTo>
                <a:lnTo>
                  <a:pt x="1359" y="592"/>
                </a:lnTo>
                <a:lnTo>
                  <a:pt x="1363" y="594"/>
                </a:lnTo>
                <a:lnTo>
                  <a:pt x="1368" y="595"/>
                </a:lnTo>
                <a:lnTo>
                  <a:pt x="1371" y="598"/>
                </a:lnTo>
                <a:lnTo>
                  <a:pt x="1377" y="601"/>
                </a:lnTo>
                <a:lnTo>
                  <a:pt x="1379" y="605"/>
                </a:lnTo>
                <a:lnTo>
                  <a:pt x="1382" y="610"/>
                </a:lnTo>
                <a:lnTo>
                  <a:pt x="1384" y="614"/>
                </a:lnTo>
                <a:lnTo>
                  <a:pt x="1387" y="624"/>
                </a:lnTo>
                <a:lnTo>
                  <a:pt x="1391" y="636"/>
                </a:lnTo>
                <a:lnTo>
                  <a:pt x="1399" y="653"/>
                </a:lnTo>
                <a:lnTo>
                  <a:pt x="1406" y="673"/>
                </a:lnTo>
                <a:lnTo>
                  <a:pt x="1410" y="694"/>
                </a:lnTo>
                <a:lnTo>
                  <a:pt x="1415" y="712"/>
                </a:lnTo>
                <a:lnTo>
                  <a:pt x="1417" y="721"/>
                </a:lnTo>
                <a:lnTo>
                  <a:pt x="1422" y="729"/>
                </a:lnTo>
                <a:lnTo>
                  <a:pt x="1427" y="737"/>
                </a:lnTo>
                <a:lnTo>
                  <a:pt x="1434" y="745"/>
                </a:lnTo>
                <a:lnTo>
                  <a:pt x="1532" y="7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50" name="Freeform 258"/>
          <p:cNvSpPr>
            <a:spLocks noEditPoints="1"/>
          </p:cNvSpPr>
          <p:nvPr/>
        </p:nvSpPr>
        <p:spPr bwMode="auto">
          <a:xfrm>
            <a:off x="7056438" y="3176962"/>
            <a:ext cx="1143000" cy="776287"/>
          </a:xfrm>
          <a:custGeom>
            <a:avLst/>
            <a:gdLst/>
            <a:ahLst/>
            <a:cxnLst>
              <a:cxn ang="0">
                <a:pos x="434" y="1413"/>
              </a:cxn>
              <a:cxn ang="0">
                <a:pos x="364" y="1488"/>
              </a:cxn>
              <a:cxn ang="0">
                <a:pos x="314" y="1552"/>
              </a:cxn>
              <a:cxn ang="0">
                <a:pos x="263" y="1651"/>
              </a:cxn>
              <a:cxn ang="0">
                <a:pos x="185" y="1741"/>
              </a:cxn>
              <a:cxn ang="0">
                <a:pos x="28" y="1870"/>
              </a:cxn>
              <a:cxn ang="0">
                <a:pos x="2762" y="1052"/>
              </a:cxn>
              <a:cxn ang="0">
                <a:pos x="2777" y="1010"/>
              </a:cxn>
              <a:cxn ang="0">
                <a:pos x="2721" y="934"/>
              </a:cxn>
              <a:cxn ang="0">
                <a:pos x="2657" y="936"/>
              </a:cxn>
              <a:cxn ang="0">
                <a:pos x="2547" y="943"/>
              </a:cxn>
              <a:cxn ang="0">
                <a:pos x="2496" y="925"/>
              </a:cxn>
              <a:cxn ang="0">
                <a:pos x="2468" y="880"/>
              </a:cxn>
              <a:cxn ang="0">
                <a:pos x="2558" y="884"/>
              </a:cxn>
              <a:cxn ang="0">
                <a:pos x="2544" y="832"/>
              </a:cxn>
              <a:cxn ang="0">
                <a:pos x="2445" y="771"/>
              </a:cxn>
              <a:cxn ang="0">
                <a:pos x="2526" y="739"/>
              </a:cxn>
              <a:cxn ang="0">
                <a:pos x="2543" y="686"/>
              </a:cxn>
              <a:cxn ang="0">
                <a:pos x="2464" y="642"/>
              </a:cxn>
              <a:cxn ang="0">
                <a:pos x="2361" y="574"/>
              </a:cxn>
              <a:cxn ang="0">
                <a:pos x="2412" y="560"/>
              </a:cxn>
              <a:cxn ang="0">
                <a:pos x="2462" y="583"/>
              </a:cxn>
              <a:cxn ang="0">
                <a:pos x="2462" y="460"/>
              </a:cxn>
              <a:cxn ang="0">
                <a:pos x="2399" y="408"/>
              </a:cxn>
              <a:cxn ang="0">
                <a:pos x="2222" y="410"/>
              </a:cxn>
              <a:cxn ang="0">
                <a:pos x="2088" y="416"/>
              </a:cxn>
              <a:cxn ang="0">
                <a:pos x="2126" y="276"/>
              </a:cxn>
              <a:cxn ang="0">
                <a:pos x="2138" y="151"/>
              </a:cxn>
              <a:cxn ang="0">
                <a:pos x="1991" y="100"/>
              </a:cxn>
              <a:cxn ang="0">
                <a:pos x="1936" y="28"/>
              </a:cxn>
              <a:cxn ang="0">
                <a:pos x="1892" y="10"/>
              </a:cxn>
              <a:cxn ang="0">
                <a:pos x="1826" y="76"/>
              </a:cxn>
              <a:cxn ang="0">
                <a:pos x="1794" y="117"/>
              </a:cxn>
              <a:cxn ang="0">
                <a:pos x="1707" y="86"/>
              </a:cxn>
              <a:cxn ang="0">
                <a:pos x="1663" y="107"/>
              </a:cxn>
              <a:cxn ang="0">
                <a:pos x="1635" y="182"/>
              </a:cxn>
              <a:cxn ang="0">
                <a:pos x="1584" y="306"/>
              </a:cxn>
              <a:cxn ang="0">
                <a:pos x="1513" y="420"/>
              </a:cxn>
              <a:cxn ang="0">
                <a:pos x="1481" y="445"/>
              </a:cxn>
              <a:cxn ang="0">
                <a:pos x="1425" y="546"/>
              </a:cxn>
              <a:cxn ang="0">
                <a:pos x="1362" y="599"/>
              </a:cxn>
              <a:cxn ang="0">
                <a:pos x="1271" y="663"/>
              </a:cxn>
              <a:cxn ang="0">
                <a:pos x="1202" y="814"/>
              </a:cxn>
              <a:cxn ang="0">
                <a:pos x="1104" y="997"/>
              </a:cxn>
              <a:cxn ang="0">
                <a:pos x="1118" y="1124"/>
              </a:cxn>
              <a:cxn ang="0">
                <a:pos x="1093" y="1222"/>
              </a:cxn>
              <a:cxn ang="0">
                <a:pos x="971" y="1267"/>
              </a:cxn>
              <a:cxn ang="0">
                <a:pos x="838" y="1313"/>
              </a:cxn>
              <a:cxn ang="0">
                <a:pos x="747" y="1366"/>
              </a:cxn>
              <a:cxn ang="0">
                <a:pos x="654" y="1404"/>
              </a:cxn>
              <a:cxn ang="0">
                <a:pos x="554" y="1348"/>
              </a:cxn>
              <a:cxn ang="0">
                <a:pos x="499" y="1276"/>
              </a:cxn>
              <a:cxn ang="0">
                <a:pos x="2793" y="412"/>
              </a:cxn>
              <a:cxn ang="0">
                <a:pos x="2767" y="572"/>
              </a:cxn>
              <a:cxn ang="0">
                <a:pos x="2731" y="644"/>
              </a:cxn>
              <a:cxn ang="0">
                <a:pos x="2689" y="636"/>
              </a:cxn>
              <a:cxn ang="0">
                <a:pos x="2687" y="532"/>
              </a:cxn>
              <a:cxn ang="0">
                <a:pos x="2736" y="422"/>
              </a:cxn>
            </a:cxnLst>
            <a:rect l="0" t="0" r="r" b="b"/>
            <a:pathLst>
              <a:path w="2799" h="1901">
                <a:moveTo>
                  <a:pt x="482" y="1275"/>
                </a:moveTo>
                <a:lnTo>
                  <a:pt x="476" y="1309"/>
                </a:lnTo>
                <a:lnTo>
                  <a:pt x="468" y="1339"/>
                </a:lnTo>
                <a:lnTo>
                  <a:pt x="464" y="1353"/>
                </a:lnTo>
                <a:lnTo>
                  <a:pt x="459" y="1369"/>
                </a:lnTo>
                <a:lnTo>
                  <a:pt x="452" y="1384"/>
                </a:lnTo>
                <a:lnTo>
                  <a:pt x="444" y="1401"/>
                </a:lnTo>
                <a:lnTo>
                  <a:pt x="434" y="1413"/>
                </a:lnTo>
                <a:lnTo>
                  <a:pt x="422" y="1425"/>
                </a:lnTo>
                <a:lnTo>
                  <a:pt x="415" y="1437"/>
                </a:lnTo>
                <a:lnTo>
                  <a:pt x="407" y="1450"/>
                </a:lnTo>
                <a:lnTo>
                  <a:pt x="400" y="1458"/>
                </a:lnTo>
                <a:lnTo>
                  <a:pt x="393" y="1465"/>
                </a:lnTo>
                <a:lnTo>
                  <a:pt x="387" y="1472"/>
                </a:lnTo>
                <a:lnTo>
                  <a:pt x="379" y="1477"/>
                </a:lnTo>
                <a:lnTo>
                  <a:pt x="364" y="1488"/>
                </a:lnTo>
                <a:lnTo>
                  <a:pt x="347" y="1500"/>
                </a:lnTo>
                <a:lnTo>
                  <a:pt x="340" y="1505"/>
                </a:lnTo>
                <a:lnTo>
                  <a:pt x="333" y="1509"/>
                </a:lnTo>
                <a:lnTo>
                  <a:pt x="327" y="1512"/>
                </a:lnTo>
                <a:lnTo>
                  <a:pt x="322" y="1519"/>
                </a:lnTo>
                <a:lnTo>
                  <a:pt x="317" y="1530"/>
                </a:lnTo>
                <a:lnTo>
                  <a:pt x="314" y="1542"/>
                </a:lnTo>
                <a:lnTo>
                  <a:pt x="314" y="1552"/>
                </a:lnTo>
                <a:lnTo>
                  <a:pt x="313" y="1563"/>
                </a:lnTo>
                <a:lnTo>
                  <a:pt x="313" y="1575"/>
                </a:lnTo>
                <a:lnTo>
                  <a:pt x="312" y="1585"/>
                </a:lnTo>
                <a:lnTo>
                  <a:pt x="309" y="1596"/>
                </a:lnTo>
                <a:lnTo>
                  <a:pt x="303" y="1607"/>
                </a:lnTo>
                <a:lnTo>
                  <a:pt x="286" y="1622"/>
                </a:lnTo>
                <a:lnTo>
                  <a:pt x="269" y="1638"/>
                </a:lnTo>
                <a:lnTo>
                  <a:pt x="263" y="1651"/>
                </a:lnTo>
                <a:lnTo>
                  <a:pt x="260" y="1664"/>
                </a:lnTo>
                <a:lnTo>
                  <a:pt x="256" y="1675"/>
                </a:lnTo>
                <a:lnTo>
                  <a:pt x="251" y="1688"/>
                </a:lnTo>
                <a:lnTo>
                  <a:pt x="238" y="1698"/>
                </a:lnTo>
                <a:lnTo>
                  <a:pt x="225" y="1707"/>
                </a:lnTo>
                <a:lnTo>
                  <a:pt x="211" y="1720"/>
                </a:lnTo>
                <a:lnTo>
                  <a:pt x="199" y="1731"/>
                </a:lnTo>
                <a:lnTo>
                  <a:pt x="185" y="1741"/>
                </a:lnTo>
                <a:lnTo>
                  <a:pt x="172" y="1750"/>
                </a:lnTo>
                <a:lnTo>
                  <a:pt x="145" y="1768"/>
                </a:lnTo>
                <a:lnTo>
                  <a:pt x="116" y="1789"/>
                </a:lnTo>
                <a:lnTo>
                  <a:pt x="98" y="1803"/>
                </a:lnTo>
                <a:lnTo>
                  <a:pt x="83" y="1815"/>
                </a:lnTo>
                <a:lnTo>
                  <a:pt x="68" y="1828"/>
                </a:lnTo>
                <a:lnTo>
                  <a:pt x="55" y="1842"/>
                </a:lnTo>
                <a:lnTo>
                  <a:pt x="28" y="1870"/>
                </a:lnTo>
                <a:lnTo>
                  <a:pt x="0" y="1901"/>
                </a:lnTo>
                <a:lnTo>
                  <a:pt x="0" y="1901"/>
                </a:lnTo>
                <a:lnTo>
                  <a:pt x="688" y="1722"/>
                </a:lnTo>
                <a:lnTo>
                  <a:pt x="688" y="1722"/>
                </a:lnTo>
                <a:lnTo>
                  <a:pt x="2769" y="1085"/>
                </a:lnTo>
                <a:lnTo>
                  <a:pt x="2769" y="1085"/>
                </a:lnTo>
                <a:lnTo>
                  <a:pt x="2758" y="1065"/>
                </a:lnTo>
                <a:lnTo>
                  <a:pt x="2762" y="1052"/>
                </a:lnTo>
                <a:lnTo>
                  <a:pt x="2772" y="1051"/>
                </a:lnTo>
                <a:lnTo>
                  <a:pt x="2781" y="1048"/>
                </a:lnTo>
                <a:lnTo>
                  <a:pt x="2790" y="1044"/>
                </a:lnTo>
                <a:lnTo>
                  <a:pt x="2799" y="1041"/>
                </a:lnTo>
                <a:lnTo>
                  <a:pt x="2795" y="1032"/>
                </a:lnTo>
                <a:lnTo>
                  <a:pt x="2788" y="1023"/>
                </a:lnTo>
                <a:lnTo>
                  <a:pt x="2783" y="1016"/>
                </a:lnTo>
                <a:lnTo>
                  <a:pt x="2777" y="1010"/>
                </a:lnTo>
                <a:lnTo>
                  <a:pt x="2764" y="997"/>
                </a:lnTo>
                <a:lnTo>
                  <a:pt x="2749" y="983"/>
                </a:lnTo>
                <a:lnTo>
                  <a:pt x="2741" y="974"/>
                </a:lnTo>
                <a:lnTo>
                  <a:pt x="2735" y="965"/>
                </a:lnTo>
                <a:lnTo>
                  <a:pt x="2730" y="957"/>
                </a:lnTo>
                <a:lnTo>
                  <a:pt x="2724" y="946"/>
                </a:lnTo>
                <a:lnTo>
                  <a:pt x="2722" y="939"/>
                </a:lnTo>
                <a:lnTo>
                  <a:pt x="2721" y="934"/>
                </a:lnTo>
                <a:lnTo>
                  <a:pt x="2716" y="931"/>
                </a:lnTo>
                <a:lnTo>
                  <a:pt x="2710" y="930"/>
                </a:lnTo>
                <a:lnTo>
                  <a:pt x="2703" y="930"/>
                </a:lnTo>
                <a:lnTo>
                  <a:pt x="2696" y="930"/>
                </a:lnTo>
                <a:lnTo>
                  <a:pt x="2685" y="931"/>
                </a:lnTo>
                <a:lnTo>
                  <a:pt x="2675" y="932"/>
                </a:lnTo>
                <a:lnTo>
                  <a:pt x="2666" y="935"/>
                </a:lnTo>
                <a:lnTo>
                  <a:pt x="2657" y="936"/>
                </a:lnTo>
                <a:lnTo>
                  <a:pt x="2650" y="939"/>
                </a:lnTo>
                <a:lnTo>
                  <a:pt x="2640" y="941"/>
                </a:lnTo>
                <a:lnTo>
                  <a:pt x="2631" y="943"/>
                </a:lnTo>
                <a:lnTo>
                  <a:pt x="2621" y="943"/>
                </a:lnTo>
                <a:lnTo>
                  <a:pt x="2600" y="943"/>
                </a:lnTo>
                <a:lnTo>
                  <a:pt x="2584" y="943"/>
                </a:lnTo>
                <a:lnTo>
                  <a:pt x="2566" y="943"/>
                </a:lnTo>
                <a:lnTo>
                  <a:pt x="2547" y="943"/>
                </a:lnTo>
                <a:lnTo>
                  <a:pt x="2543" y="941"/>
                </a:lnTo>
                <a:lnTo>
                  <a:pt x="2539" y="940"/>
                </a:lnTo>
                <a:lnTo>
                  <a:pt x="2535" y="939"/>
                </a:lnTo>
                <a:lnTo>
                  <a:pt x="2533" y="936"/>
                </a:lnTo>
                <a:lnTo>
                  <a:pt x="2528" y="931"/>
                </a:lnTo>
                <a:lnTo>
                  <a:pt x="2520" y="927"/>
                </a:lnTo>
                <a:lnTo>
                  <a:pt x="2509" y="926"/>
                </a:lnTo>
                <a:lnTo>
                  <a:pt x="2496" y="925"/>
                </a:lnTo>
                <a:lnTo>
                  <a:pt x="2472" y="917"/>
                </a:lnTo>
                <a:lnTo>
                  <a:pt x="2450" y="909"/>
                </a:lnTo>
                <a:lnTo>
                  <a:pt x="2428" y="902"/>
                </a:lnTo>
                <a:lnTo>
                  <a:pt x="2404" y="895"/>
                </a:lnTo>
                <a:lnTo>
                  <a:pt x="2421" y="889"/>
                </a:lnTo>
                <a:lnTo>
                  <a:pt x="2435" y="887"/>
                </a:lnTo>
                <a:lnTo>
                  <a:pt x="2450" y="884"/>
                </a:lnTo>
                <a:lnTo>
                  <a:pt x="2468" y="880"/>
                </a:lnTo>
                <a:lnTo>
                  <a:pt x="2478" y="878"/>
                </a:lnTo>
                <a:lnTo>
                  <a:pt x="2487" y="874"/>
                </a:lnTo>
                <a:lnTo>
                  <a:pt x="2496" y="871"/>
                </a:lnTo>
                <a:lnTo>
                  <a:pt x="2506" y="871"/>
                </a:lnTo>
                <a:lnTo>
                  <a:pt x="2520" y="873"/>
                </a:lnTo>
                <a:lnTo>
                  <a:pt x="2533" y="875"/>
                </a:lnTo>
                <a:lnTo>
                  <a:pt x="2544" y="880"/>
                </a:lnTo>
                <a:lnTo>
                  <a:pt x="2558" y="884"/>
                </a:lnTo>
                <a:lnTo>
                  <a:pt x="2565" y="887"/>
                </a:lnTo>
                <a:lnTo>
                  <a:pt x="2571" y="889"/>
                </a:lnTo>
                <a:lnTo>
                  <a:pt x="2577" y="885"/>
                </a:lnTo>
                <a:lnTo>
                  <a:pt x="2584" y="880"/>
                </a:lnTo>
                <a:lnTo>
                  <a:pt x="2573" y="865"/>
                </a:lnTo>
                <a:lnTo>
                  <a:pt x="2565" y="852"/>
                </a:lnTo>
                <a:lnTo>
                  <a:pt x="2554" y="841"/>
                </a:lnTo>
                <a:lnTo>
                  <a:pt x="2544" y="832"/>
                </a:lnTo>
                <a:lnTo>
                  <a:pt x="2533" y="822"/>
                </a:lnTo>
                <a:lnTo>
                  <a:pt x="2521" y="813"/>
                </a:lnTo>
                <a:lnTo>
                  <a:pt x="2507" y="805"/>
                </a:lnTo>
                <a:lnTo>
                  <a:pt x="2492" y="796"/>
                </a:lnTo>
                <a:lnTo>
                  <a:pt x="2479" y="790"/>
                </a:lnTo>
                <a:lnTo>
                  <a:pt x="2468" y="785"/>
                </a:lnTo>
                <a:lnTo>
                  <a:pt x="2456" y="778"/>
                </a:lnTo>
                <a:lnTo>
                  <a:pt x="2445" y="771"/>
                </a:lnTo>
                <a:lnTo>
                  <a:pt x="2455" y="770"/>
                </a:lnTo>
                <a:lnTo>
                  <a:pt x="2465" y="768"/>
                </a:lnTo>
                <a:lnTo>
                  <a:pt x="2473" y="766"/>
                </a:lnTo>
                <a:lnTo>
                  <a:pt x="2482" y="762"/>
                </a:lnTo>
                <a:lnTo>
                  <a:pt x="2497" y="753"/>
                </a:lnTo>
                <a:lnTo>
                  <a:pt x="2514" y="743"/>
                </a:lnTo>
                <a:lnTo>
                  <a:pt x="2521" y="742"/>
                </a:lnTo>
                <a:lnTo>
                  <a:pt x="2526" y="739"/>
                </a:lnTo>
                <a:lnTo>
                  <a:pt x="2531" y="735"/>
                </a:lnTo>
                <a:lnTo>
                  <a:pt x="2535" y="730"/>
                </a:lnTo>
                <a:lnTo>
                  <a:pt x="2539" y="725"/>
                </a:lnTo>
                <a:lnTo>
                  <a:pt x="2542" y="720"/>
                </a:lnTo>
                <a:lnTo>
                  <a:pt x="2544" y="708"/>
                </a:lnTo>
                <a:lnTo>
                  <a:pt x="2545" y="696"/>
                </a:lnTo>
                <a:lnTo>
                  <a:pt x="2544" y="689"/>
                </a:lnTo>
                <a:lnTo>
                  <a:pt x="2543" y="686"/>
                </a:lnTo>
                <a:lnTo>
                  <a:pt x="2539" y="681"/>
                </a:lnTo>
                <a:lnTo>
                  <a:pt x="2535" y="678"/>
                </a:lnTo>
                <a:lnTo>
                  <a:pt x="2525" y="672"/>
                </a:lnTo>
                <a:lnTo>
                  <a:pt x="2514" y="668"/>
                </a:lnTo>
                <a:lnTo>
                  <a:pt x="2501" y="661"/>
                </a:lnTo>
                <a:lnTo>
                  <a:pt x="2489" y="656"/>
                </a:lnTo>
                <a:lnTo>
                  <a:pt x="2477" y="650"/>
                </a:lnTo>
                <a:lnTo>
                  <a:pt x="2464" y="642"/>
                </a:lnTo>
                <a:lnTo>
                  <a:pt x="2444" y="630"/>
                </a:lnTo>
                <a:lnTo>
                  <a:pt x="2427" y="618"/>
                </a:lnTo>
                <a:lnTo>
                  <a:pt x="2409" y="607"/>
                </a:lnTo>
                <a:lnTo>
                  <a:pt x="2389" y="595"/>
                </a:lnTo>
                <a:lnTo>
                  <a:pt x="2376" y="591"/>
                </a:lnTo>
                <a:lnTo>
                  <a:pt x="2364" y="586"/>
                </a:lnTo>
                <a:lnTo>
                  <a:pt x="2362" y="580"/>
                </a:lnTo>
                <a:lnTo>
                  <a:pt x="2361" y="574"/>
                </a:lnTo>
                <a:lnTo>
                  <a:pt x="2367" y="569"/>
                </a:lnTo>
                <a:lnTo>
                  <a:pt x="2372" y="563"/>
                </a:lnTo>
                <a:lnTo>
                  <a:pt x="2375" y="561"/>
                </a:lnTo>
                <a:lnTo>
                  <a:pt x="2379" y="560"/>
                </a:lnTo>
                <a:lnTo>
                  <a:pt x="2381" y="558"/>
                </a:lnTo>
                <a:lnTo>
                  <a:pt x="2386" y="558"/>
                </a:lnTo>
                <a:lnTo>
                  <a:pt x="2399" y="558"/>
                </a:lnTo>
                <a:lnTo>
                  <a:pt x="2412" y="560"/>
                </a:lnTo>
                <a:lnTo>
                  <a:pt x="2423" y="562"/>
                </a:lnTo>
                <a:lnTo>
                  <a:pt x="2436" y="567"/>
                </a:lnTo>
                <a:lnTo>
                  <a:pt x="2442" y="571"/>
                </a:lnTo>
                <a:lnTo>
                  <a:pt x="2449" y="576"/>
                </a:lnTo>
                <a:lnTo>
                  <a:pt x="2451" y="579"/>
                </a:lnTo>
                <a:lnTo>
                  <a:pt x="2454" y="581"/>
                </a:lnTo>
                <a:lnTo>
                  <a:pt x="2458" y="583"/>
                </a:lnTo>
                <a:lnTo>
                  <a:pt x="2462" y="583"/>
                </a:lnTo>
                <a:lnTo>
                  <a:pt x="2512" y="583"/>
                </a:lnTo>
                <a:lnTo>
                  <a:pt x="2512" y="523"/>
                </a:lnTo>
                <a:lnTo>
                  <a:pt x="2511" y="511"/>
                </a:lnTo>
                <a:lnTo>
                  <a:pt x="2509" y="502"/>
                </a:lnTo>
                <a:lnTo>
                  <a:pt x="2503" y="493"/>
                </a:lnTo>
                <a:lnTo>
                  <a:pt x="2497" y="486"/>
                </a:lnTo>
                <a:lnTo>
                  <a:pt x="2481" y="473"/>
                </a:lnTo>
                <a:lnTo>
                  <a:pt x="2462" y="460"/>
                </a:lnTo>
                <a:lnTo>
                  <a:pt x="2455" y="459"/>
                </a:lnTo>
                <a:lnTo>
                  <a:pt x="2449" y="458"/>
                </a:lnTo>
                <a:lnTo>
                  <a:pt x="2439" y="450"/>
                </a:lnTo>
                <a:lnTo>
                  <a:pt x="2430" y="443"/>
                </a:lnTo>
                <a:lnTo>
                  <a:pt x="2422" y="434"/>
                </a:lnTo>
                <a:lnTo>
                  <a:pt x="2414" y="425"/>
                </a:lnTo>
                <a:lnTo>
                  <a:pt x="2408" y="417"/>
                </a:lnTo>
                <a:lnTo>
                  <a:pt x="2399" y="408"/>
                </a:lnTo>
                <a:lnTo>
                  <a:pt x="2390" y="402"/>
                </a:lnTo>
                <a:lnTo>
                  <a:pt x="2380" y="396"/>
                </a:lnTo>
                <a:lnTo>
                  <a:pt x="2380" y="396"/>
                </a:lnTo>
                <a:lnTo>
                  <a:pt x="2343" y="402"/>
                </a:lnTo>
                <a:lnTo>
                  <a:pt x="2311" y="407"/>
                </a:lnTo>
                <a:lnTo>
                  <a:pt x="2278" y="410"/>
                </a:lnTo>
                <a:lnTo>
                  <a:pt x="2241" y="411"/>
                </a:lnTo>
                <a:lnTo>
                  <a:pt x="2222" y="410"/>
                </a:lnTo>
                <a:lnTo>
                  <a:pt x="2205" y="408"/>
                </a:lnTo>
                <a:lnTo>
                  <a:pt x="2187" y="407"/>
                </a:lnTo>
                <a:lnTo>
                  <a:pt x="2166" y="407"/>
                </a:lnTo>
                <a:lnTo>
                  <a:pt x="2149" y="410"/>
                </a:lnTo>
                <a:lnTo>
                  <a:pt x="2132" y="413"/>
                </a:lnTo>
                <a:lnTo>
                  <a:pt x="2116" y="416"/>
                </a:lnTo>
                <a:lnTo>
                  <a:pt x="2096" y="417"/>
                </a:lnTo>
                <a:lnTo>
                  <a:pt x="2088" y="416"/>
                </a:lnTo>
                <a:lnTo>
                  <a:pt x="2079" y="413"/>
                </a:lnTo>
                <a:lnTo>
                  <a:pt x="2079" y="388"/>
                </a:lnTo>
                <a:lnTo>
                  <a:pt x="2082" y="375"/>
                </a:lnTo>
                <a:lnTo>
                  <a:pt x="2089" y="364"/>
                </a:lnTo>
                <a:lnTo>
                  <a:pt x="2098" y="341"/>
                </a:lnTo>
                <a:lnTo>
                  <a:pt x="2108" y="320"/>
                </a:lnTo>
                <a:lnTo>
                  <a:pt x="2118" y="300"/>
                </a:lnTo>
                <a:lnTo>
                  <a:pt x="2126" y="276"/>
                </a:lnTo>
                <a:lnTo>
                  <a:pt x="2130" y="259"/>
                </a:lnTo>
                <a:lnTo>
                  <a:pt x="2131" y="245"/>
                </a:lnTo>
                <a:lnTo>
                  <a:pt x="2132" y="230"/>
                </a:lnTo>
                <a:lnTo>
                  <a:pt x="2132" y="214"/>
                </a:lnTo>
                <a:lnTo>
                  <a:pt x="2133" y="197"/>
                </a:lnTo>
                <a:lnTo>
                  <a:pt x="2136" y="182"/>
                </a:lnTo>
                <a:lnTo>
                  <a:pt x="2137" y="168"/>
                </a:lnTo>
                <a:lnTo>
                  <a:pt x="2138" y="151"/>
                </a:lnTo>
                <a:lnTo>
                  <a:pt x="2138" y="126"/>
                </a:lnTo>
                <a:lnTo>
                  <a:pt x="2080" y="126"/>
                </a:lnTo>
                <a:lnTo>
                  <a:pt x="2067" y="125"/>
                </a:lnTo>
                <a:lnTo>
                  <a:pt x="2056" y="123"/>
                </a:lnTo>
                <a:lnTo>
                  <a:pt x="2046" y="119"/>
                </a:lnTo>
                <a:lnTo>
                  <a:pt x="2035" y="116"/>
                </a:lnTo>
                <a:lnTo>
                  <a:pt x="2015" y="108"/>
                </a:lnTo>
                <a:lnTo>
                  <a:pt x="1991" y="100"/>
                </a:lnTo>
                <a:lnTo>
                  <a:pt x="1981" y="98"/>
                </a:lnTo>
                <a:lnTo>
                  <a:pt x="1973" y="93"/>
                </a:lnTo>
                <a:lnTo>
                  <a:pt x="1967" y="86"/>
                </a:lnTo>
                <a:lnTo>
                  <a:pt x="1960" y="79"/>
                </a:lnTo>
                <a:lnTo>
                  <a:pt x="1950" y="61"/>
                </a:lnTo>
                <a:lnTo>
                  <a:pt x="1941" y="41"/>
                </a:lnTo>
                <a:lnTo>
                  <a:pt x="1939" y="34"/>
                </a:lnTo>
                <a:lnTo>
                  <a:pt x="1936" y="28"/>
                </a:lnTo>
                <a:lnTo>
                  <a:pt x="1934" y="22"/>
                </a:lnTo>
                <a:lnTo>
                  <a:pt x="1929" y="16"/>
                </a:lnTo>
                <a:lnTo>
                  <a:pt x="1925" y="14"/>
                </a:lnTo>
                <a:lnTo>
                  <a:pt x="1920" y="11"/>
                </a:lnTo>
                <a:lnTo>
                  <a:pt x="1916" y="11"/>
                </a:lnTo>
                <a:lnTo>
                  <a:pt x="1911" y="10"/>
                </a:lnTo>
                <a:lnTo>
                  <a:pt x="1902" y="10"/>
                </a:lnTo>
                <a:lnTo>
                  <a:pt x="1892" y="10"/>
                </a:lnTo>
                <a:lnTo>
                  <a:pt x="1876" y="6"/>
                </a:lnTo>
                <a:lnTo>
                  <a:pt x="1864" y="4"/>
                </a:lnTo>
                <a:lnTo>
                  <a:pt x="1851" y="1"/>
                </a:lnTo>
                <a:lnTo>
                  <a:pt x="1838" y="0"/>
                </a:lnTo>
                <a:lnTo>
                  <a:pt x="1836" y="20"/>
                </a:lnTo>
                <a:lnTo>
                  <a:pt x="1833" y="38"/>
                </a:lnTo>
                <a:lnTo>
                  <a:pt x="1831" y="56"/>
                </a:lnTo>
                <a:lnTo>
                  <a:pt x="1826" y="76"/>
                </a:lnTo>
                <a:lnTo>
                  <a:pt x="1822" y="90"/>
                </a:lnTo>
                <a:lnTo>
                  <a:pt x="1818" y="104"/>
                </a:lnTo>
                <a:lnTo>
                  <a:pt x="1815" y="111"/>
                </a:lnTo>
                <a:lnTo>
                  <a:pt x="1812" y="116"/>
                </a:lnTo>
                <a:lnTo>
                  <a:pt x="1806" y="118"/>
                </a:lnTo>
                <a:lnTo>
                  <a:pt x="1800" y="119"/>
                </a:lnTo>
                <a:lnTo>
                  <a:pt x="1796" y="119"/>
                </a:lnTo>
                <a:lnTo>
                  <a:pt x="1794" y="117"/>
                </a:lnTo>
                <a:lnTo>
                  <a:pt x="1790" y="116"/>
                </a:lnTo>
                <a:lnTo>
                  <a:pt x="1787" y="113"/>
                </a:lnTo>
                <a:lnTo>
                  <a:pt x="1781" y="108"/>
                </a:lnTo>
                <a:lnTo>
                  <a:pt x="1775" y="104"/>
                </a:lnTo>
                <a:lnTo>
                  <a:pt x="1757" y="98"/>
                </a:lnTo>
                <a:lnTo>
                  <a:pt x="1738" y="94"/>
                </a:lnTo>
                <a:lnTo>
                  <a:pt x="1721" y="90"/>
                </a:lnTo>
                <a:lnTo>
                  <a:pt x="1707" y="86"/>
                </a:lnTo>
                <a:lnTo>
                  <a:pt x="1692" y="83"/>
                </a:lnTo>
                <a:lnTo>
                  <a:pt x="1675" y="81"/>
                </a:lnTo>
                <a:lnTo>
                  <a:pt x="1672" y="83"/>
                </a:lnTo>
                <a:lnTo>
                  <a:pt x="1669" y="84"/>
                </a:lnTo>
                <a:lnTo>
                  <a:pt x="1668" y="88"/>
                </a:lnTo>
                <a:lnTo>
                  <a:pt x="1667" y="90"/>
                </a:lnTo>
                <a:lnTo>
                  <a:pt x="1665" y="99"/>
                </a:lnTo>
                <a:lnTo>
                  <a:pt x="1663" y="107"/>
                </a:lnTo>
                <a:lnTo>
                  <a:pt x="1658" y="113"/>
                </a:lnTo>
                <a:lnTo>
                  <a:pt x="1653" y="119"/>
                </a:lnTo>
                <a:lnTo>
                  <a:pt x="1647" y="130"/>
                </a:lnTo>
                <a:lnTo>
                  <a:pt x="1642" y="137"/>
                </a:lnTo>
                <a:lnTo>
                  <a:pt x="1637" y="146"/>
                </a:lnTo>
                <a:lnTo>
                  <a:pt x="1635" y="156"/>
                </a:lnTo>
                <a:lnTo>
                  <a:pt x="1633" y="169"/>
                </a:lnTo>
                <a:lnTo>
                  <a:pt x="1635" y="182"/>
                </a:lnTo>
                <a:lnTo>
                  <a:pt x="1631" y="197"/>
                </a:lnTo>
                <a:lnTo>
                  <a:pt x="1626" y="210"/>
                </a:lnTo>
                <a:lnTo>
                  <a:pt x="1621" y="221"/>
                </a:lnTo>
                <a:lnTo>
                  <a:pt x="1616" y="235"/>
                </a:lnTo>
                <a:lnTo>
                  <a:pt x="1608" y="256"/>
                </a:lnTo>
                <a:lnTo>
                  <a:pt x="1600" y="273"/>
                </a:lnTo>
                <a:lnTo>
                  <a:pt x="1593" y="290"/>
                </a:lnTo>
                <a:lnTo>
                  <a:pt x="1584" y="306"/>
                </a:lnTo>
                <a:lnTo>
                  <a:pt x="1566" y="337"/>
                </a:lnTo>
                <a:lnTo>
                  <a:pt x="1547" y="373"/>
                </a:lnTo>
                <a:lnTo>
                  <a:pt x="1541" y="388"/>
                </a:lnTo>
                <a:lnTo>
                  <a:pt x="1533" y="401"/>
                </a:lnTo>
                <a:lnTo>
                  <a:pt x="1529" y="407"/>
                </a:lnTo>
                <a:lnTo>
                  <a:pt x="1525" y="412"/>
                </a:lnTo>
                <a:lnTo>
                  <a:pt x="1519" y="417"/>
                </a:lnTo>
                <a:lnTo>
                  <a:pt x="1513" y="420"/>
                </a:lnTo>
                <a:lnTo>
                  <a:pt x="1499" y="420"/>
                </a:lnTo>
                <a:lnTo>
                  <a:pt x="1487" y="420"/>
                </a:lnTo>
                <a:lnTo>
                  <a:pt x="1485" y="422"/>
                </a:lnTo>
                <a:lnTo>
                  <a:pt x="1483" y="425"/>
                </a:lnTo>
                <a:lnTo>
                  <a:pt x="1483" y="429"/>
                </a:lnTo>
                <a:lnTo>
                  <a:pt x="1482" y="431"/>
                </a:lnTo>
                <a:lnTo>
                  <a:pt x="1482" y="439"/>
                </a:lnTo>
                <a:lnTo>
                  <a:pt x="1481" y="445"/>
                </a:lnTo>
                <a:lnTo>
                  <a:pt x="1478" y="455"/>
                </a:lnTo>
                <a:lnTo>
                  <a:pt x="1474" y="464"/>
                </a:lnTo>
                <a:lnTo>
                  <a:pt x="1471" y="473"/>
                </a:lnTo>
                <a:lnTo>
                  <a:pt x="1466" y="482"/>
                </a:lnTo>
                <a:lnTo>
                  <a:pt x="1455" y="500"/>
                </a:lnTo>
                <a:lnTo>
                  <a:pt x="1445" y="514"/>
                </a:lnTo>
                <a:lnTo>
                  <a:pt x="1435" y="528"/>
                </a:lnTo>
                <a:lnTo>
                  <a:pt x="1425" y="546"/>
                </a:lnTo>
                <a:lnTo>
                  <a:pt x="1418" y="556"/>
                </a:lnTo>
                <a:lnTo>
                  <a:pt x="1412" y="565"/>
                </a:lnTo>
                <a:lnTo>
                  <a:pt x="1406" y="574"/>
                </a:lnTo>
                <a:lnTo>
                  <a:pt x="1399" y="583"/>
                </a:lnTo>
                <a:lnTo>
                  <a:pt x="1392" y="589"/>
                </a:lnTo>
                <a:lnTo>
                  <a:pt x="1383" y="594"/>
                </a:lnTo>
                <a:lnTo>
                  <a:pt x="1373" y="598"/>
                </a:lnTo>
                <a:lnTo>
                  <a:pt x="1362" y="599"/>
                </a:lnTo>
                <a:lnTo>
                  <a:pt x="1349" y="598"/>
                </a:lnTo>
                <a:lnTo>
                  <a:pt x="1337" y="595"/>
                </a:lnTo>
                <a:lnTo>
                  <a:pt x="1324" y="593"/>
                </a:lnTo>
                <a:lnTo>
                  <a:pt x="1312" y="589"/>
                </a:lnTo>
                <a:lnTo>
                  <a:pt x="1303" y="611"/>
                </a:lnTo>
                <a:lnTo>
                  <a:pt x="1293" y="628"/>
                </a:lnTo>
                <a:lnTo>
                  <a:pt x="1282" y="646"/>
                </a:lnTo>
                <a:lnTo>
                  <a:pt x="1271" y="663"/>
                </a:lnTo>
                <a:lnTo>
                  <a:pt x="1261" y="679"/>
                </a:lnTo>
                <a:lnTo>
                  <a:pt x="1251" y="697"/>
                </a:lnTo>
                <a:lnTo>
                  <a:pt x="1240" y="715"/>
                </a:lnTo>
                <a:lnTo>
                  <a:pt x="1230" y="736"/>
                </a:lnTo>
                <a:lnTo>
                  <a:pt x="1223" y="757"/>
                </a:lnTo>
                <a:lnTo>
                  <a:pt x="1217" y="776"/>
                </a:lnTo>
                <a:lnTo>
                  <a:pt x="1211" y="795"/>
                </a:lnTo>
                <a:lnTo>
                  <a:pt x="1202" y="814"/>
                </a:lnTo>
                <a:lnTo>
                  <a:pt x="1184" y="848"/>
                </a:lnTo>
                <a:lnTo>
                  <a:pt x="1165" y="879"/>
                </a:lnTo>
                <a:lnTo>
                  <a:pt x="1149" y="908"/>
                </a:lnTo>
                <a:lnTo>
                  <a:pt x="1130" y="943"/>
                </a:lnTo>
                <a:lnTo>
                  <a:pt x="1121" y="962"/>
                </a:lnTo>
                <a:lnTo>
                  <a:pt x="1112" y="979"/>
                </a:lnTo>
                <a:lnTo>
                  <a:pt x="1108" y="988"/>
                </a:lnTo>
                <a:lnTo>
                  <a:pt x="1104" y="997"/>
                </a:lnTo>
                <a:lnTo>
                  <a:pt x="1103" y="1007"/>
                </a:lnTo>
                <a:lnTo>
                  <a:pt x="1102" y="1018"/>
                </a:lnTo>
                <a:lnTo>
                  <a:pt x="1106" y="1037"/>
                </a:lnTo>
                <a:lnTo>
                  <a:pt x="1112" y="1056"/>
                </a:lnTo>
                <a:lnTo>
                  <a:pt x="1114" y="1074"/>
                </a:lnTo>
                <a:lnTo>
                  <a:pt x="1114" y="1090"/>
                </a:lnTo>
                <a:lnTo>
                  <a:pt x="1116" y="1107"/>
                </a:lnTo>
                <a:lnTo>
                  <a:pt x="1118" y="1124"/>
                </a:lnTo>
                <a:lnTo>
                  <a:pt x="1121" y="1137"/>
                </a:lnTo>
                <a:lnTo>
                  <a:pt x="1125" y="1149"/>
                </a:lnTo>
                <a:lnTo>
                  <a:pt x="1128" y="1160"/>
                </a:lnTo>
                <a:lnTo>
                  <a:pt x="1130" y="1174"/>
                </a:lnTo>
                <a:lnTo>
                  <a:pt x="1130" y="1221"/>
                </a:lnTo>
                <a:lnTo>
                  <a:pt x="1117" y="1220"/>
                </a:lnTo>
                <a:lnTo>
                  <a:pt x="1104" y="1220"/>
                </a:lnTo>
                <a:lnTo>
                  <a:pt x="1093" y="1222"/>
                </a:lnTo>
                <a:lnTo>
                  <a:pt x="1080" y="1225"/>
                </a:lnTo>
                <a:lnTo>
                  <a:pt x="1065" y="1225"/>
                </a:lnTo>
                <a:lnTo>
                  <a:pt x="1047" y="1230"/>
                </a:lnTo>
                <a:lnTo>
                  <a:pt x="1033" y="1235"/>
                </a:lnTo>
                <a:lnTo>
                  <a:pt x="1018" y="1240"/>
                </a:lnTo>
                <a:lnTo>
                  <a:pt x="1001" y="1247"/>
                </a:lnTo>
                <a:lnTo>
                  <a:pt x="985" y="1257"/>
                </a:lnTo>
                <a:lnTo>
                  <a:pt x="971" y="1267"/>
                </a:lnTo>
                <a:lnTo>
                  <a:pt x="964" y="1272"/>
                </a:lnTo>
                <a:lnTo>
                  <a:pt x="957" y="1276"/>
                </a:lnTo>
                <a:lnTo>
                  <a:pt x="948" y="1281"/>
                </a:lnTo>
                <a:lnTo>
                  <a:pt x="939" y="1285"/>
                </a:lnTo>
                <a:lnTo>
                  <a:pt x="913" y="1292"/>
                </a:lnTo>
                <a:lnTo>
                  <a:pt x="889" y="1299"/>
                </a:lnTo>
                <a:lnTo>
                  <a:pt x="865" y="1305"/>
                </a:lnTo>
                <a:lnTo>
                  <a:pt x="838" y="1313"/>
                </a:lnTo>
                <a:lnTo>
                  <a:pt x="817" y="1320"/>
                </a:lnTo>
                <a:lnTo>
                  <a:pt x="796" y="1328"/>
                </a:lnTo>
                <a:lnTo>
                  <a:pt x="786" y="1332"/>
                </a:lnTo>
                <a:lnTo>
                  <a:pt x="775" y="1333"/>
                </a:lnTo>
                <a:lnTo>
                  <a:pt x="763" y="1334"/>
                </a:lnTo>
                <a:lnTo>
                  <a:pt x="752" y="1334"/>
                </a:lnTo>
                <a:lnTo>
                  <a:pt x="749" y="1351"/>
                </a:lnTo>
                <a:lnTo>
                  <a:pt x="747" y="1366"/>
                </a:lnTo>
                <a:lnTo>
                  <a:pt x="747" y="1444"/>
                </a:lnTo>
                <a:lnTo>
                  <a:pt x="733" y="1441"/>
                </a:lnTo>
                <a:lnTo>
                  <a:pt x="720" y="1439"/>
                </a:lnTo>
                <a:lnTo>
                  <a:pt x="709" y="1436"/>
                </a:lnTo>
                <a:lnTo>
                  <a:pt x="695" y="1431"/>
                </a:lnTo>
                <a:lnTo>
                  <a:pt x="682" y="1422"/>
                </a:lnTo>
                <a:lnTo>
                  <a:pt x="671" y="1413"/>
                </a:lnTo>
                <a:lnTo>
                  <a:pt x="654" y="1404"/>
                </a:lnTo>
                <a:lnTo>
                  <a:pt x="639" y="1397"/>
                </a:lnTo>
                <a:lnTo>
                  <a:pt x="625" y="1389"/>
                </a:lnTo>
                <a:lnTo>
                  <a:pt x="607" y="1381"/>
                </a:lnTo>
                <a:lnTo>
                  <a:pt x="589" y="1374"/>
                </a:lnTo>
                <a:lnTo>
                  <a:pt x="573" y="1366"/>
                </a:lnTo>
                <a:lnTo>
                  <a:pt x="566" y="1361"/>
                </a:lnTo>
                <a:lnTo>
                  <a:pt x="560" y="1356"/>
                </a:lnTo>
                <a:lnTo>
                  <a:pt x="554" y="1348"/>
                </a:lnTo>
                <a:lnTo>
                  <a:pt x="547" y="1341"/>
                </a:lnTo>
                <a:lnTo>
                  <a:pt x="540" y="1323"/>
                </a:lnTo>
                <a:lnTo>
                  <a:pt x="533" y="1306"/>
                </a:lnTo>
                <a:lnTo>
                  <a:pt x="531" y="1299"/>
                </a:lnTo>
                <a:lnTo>
                  <a:pt x="526" y="1291"/>
                </a:lnTo>
                <a:lnTo>
                  <a:pt x="520" y="1284"/>
                </a:lnTo>
                <a:lnTo>
                  <a:pt x="513" y="1278"/>
                </a:lnTo>
                <a:lnTo>
                  <a:pt x="499" y="1276"/>
                </a:lnTo>
                <a:lnTo>
                  <a:pt x="482" y="1275"/>
                </a:lnTo>
                <a:close/>
                <a:moveTo>
                  <a:pt x="2734" y="398"/>
                </a:moveTo>
                <a:lnTo>
                  <a:pt x="2749" y="396"/>
                </a:lnTo>
                <a:lnTo>
                  <a:pt x="2764" y="392"/>
                </a:lnTo>
                <a:lnTo>
                  <a:pt x="2780" y="388"/>
                </a:lnTo>
                <a:lnTo>
                  <a:pt x="2795" y="382"/>
                </a:lnTo>
                <a:lnTo>
                  <a:pt x="2793" y="397"/>
                </a:lnTo>
                <a:lnTo>
                  <a:pt x="2793" y="412"/>
                </a:lnTo>
                <a:lnTo>
                  <a:pt x="2793" y="427"/>
                </a:lnTo>
                <a:lnTo>
                  <a:pt x="2793" y="445"/>
                </a:lnTo>
                <a:lnTo>
                  <a:pt x="2790" y="472"/>
                </a:lnTo>
                <a:lnTo>
                  <a:pt x="2785" y="496"/>
                </a:lnTo>
                <a:lnTo>
                  <a:pt x="2780" y="519"/>
                </a:lnTo>
                <a:lnTo>
                  <a:pt x="2771" y="546"/>
                </a:lnTo>
                <a:lnTo>
                  <a:pt x="2768" y="560"/>
                </a:lnTo>
                <a:lnTo>
                  <a:pt x="2767" y="572"/>
                </a:lnTo>
                <a:lnTo>
                  <a:pt x="2766" y="585"/>
                </a:lnTo>
                <a:lnTo>
                  <a:pt x="2762" y="599"/>
                </a:lnTo>
                <a:lnTo>
                  <a:pt x="2758" y="608"/>
                </a:lnTo>
                <a:lnTo>
                  <a:pt x="2753" y="616"/>
                </a:lnTo>
                <a:lnTo>
                  <a:pt x="2748" y="623"/>
                </a:lnTo>
                <a:lnTo>
                  <a:pt x="2741" y="630"/>
                </a:lnTo>
                <a:lnTo>
                  <a:pt x="2736" y="637"/>
                </a:lnTo>
                <a:lnTo>
                  <a:pt x="2731" y="644"/>
                </a:lnTo>
                <a:lnTo>
                  <a:pt x="2725" y="653"/>
                </a:lnTo>
                <a:lnTo>
                  <a:pt x="2721" y="661"/>
                </a:lnTo>
                <a:lnTo>
                  <a:pt x="2713" y="681"/>
                </a:lnTo>
                <a:lnTo>
                  <a:pt x="2706" y="698"/>
                </a:lnTo>
                <a:lnTo>
                  <a:pt x="2703" y="681"/>
                </a:lnTo>
                <a:lnTo>
                  <a:pt x="2699" y="665"/>
                </a:lnTo>
                <a:lnTo>
                  <a:pt x="2694" y="650"/>
                </a:lnTo>
                <a:lnTo>
                  <a:pt x="2689" y="636"/>
                </a:lnTo>
                <a:lnTo>
                  <a:pt x="2685" y="622"/>
                </a:lnTo>
                <a:lnTo>
                  <a:pt x="2680" y="607"/>
                </a:lnTo>
                <a:lnTo>
                  <a:pt x="2678" y="591"/>
                </a:lnTo>
                <a:lnTo>
                  <a:pt x="2676" y="574"/>
                </a:lnTo>
                <a:lnTo>
                  <a:pt x="2678" y="562"/>
                </a:lnTo>
                <a:lnTo>
                  <a:pt x="2679" y="551"/>
                </a:lnTo>
                <a:lnTo>
                  <a:pt x="2683" y="542"/>
                </a:lnTo>
                <a:lnTo>
                  <a:pt x="2687" y="532"/>
                </a:lnTo>
                <a:lnTo>
                  <a:pt x="2696" y="515"/>
                </a:lnTo>
                <a:lnTo>
                  <a:pt x="2707" y="497"/>
                </a:lnTo>
                <a:lnTo>
                  <a:pt x="2717" y="481"/>
                </a:lnTo>
                <a:lnTo>
                  <a:pt x="2727" y="464"/>
                </a:lnTo>
                <a:lnTo>
                  <a:pt x="2731" y="454"/>
                </a:lnTo>
                <a:lnTo>
                  <a:pt x="2734" y="444"/>
                </a:lnTo>
                <a:lnTo>
                  <a:pt x="2736" y="434"/>
                </a:lnTo>
                <a:lnTo>
                  <a:pt x="2736" y="422"/>
                </a:lnTo>
                <a:lnTo>
                  <a:pt x="2735" y="411"/>
                </a:lnTo>
                <a:lnTo>
                  <a:pt x="2734" y="398"/>
                </a:lnTo>
                <a:lnTo>
                  <a:pt x="2734" y="3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17" name="Freeform 259"/>
          <p:cNvSpPr>
            <a:spLocks/>
          </p:cNvSpPr>
          <p:nvPr/>
        </p:nvSpPr>
        <p:spPr bwMode="auto">
          <a:xfrm>
            <a:off x="7056438" y="3176962"/>
            <a:ext cx="1143000" cy="776287"/>
          </a:xfrm>
          <a:custGeom>
            <a:avLst/>
            <a:gdLst>
              <a:gd name="T0" fmla="*/ 2147483647 w 2799"/>
              <a:gd name="T1" fmla="*/ 2147483647 h 1901"/>
              <a:gd name="T2" fmla="*/ 2147483647 w 2799"/>
              <a:gd name="T3" fmla="*/ 2147483647 h 1901"/>
              <a:gd name="T4" fmla="*/ 2147483647 w 2799"/>
              <a:gd name="T5" fmla="*/ 2147483647 h 1901"/>
              <a:gd name="T6" fmla="*/ 2147483647 w 2799"/>
              <a:gd name="T7" fmla="*/ 2147483647 h 1901"/>
              <a:gd name="T8" fmla="*/ 2147483647 w 2799"/>
              <a:gd name="T9" fmla="*/ 2147483647 h 1901"/>
              <a:gd name="T10" fmla="*/ 2147483647 w 2799"/>
              <a:gd name="T11" fmla="*/ 2147483647 h 1901"/>
              <a:gd name="T12" fmla="*/ 0 w 2799"/>
              <a:gd name="T13" fmla="*/ 2147483647 h 1901"/>
              <a:gd name="T14" fmla="*/ 2147483647 w 2799"/>
              <a:gd name="T15" fmla="*/ 2147483647 h 1901"/>
              <a:gd name="T16" fmla="*/ 2147483647 w 2799"/>
              <a:gd name="T17" fmla="*/ 2147483647 h 1901"/>
              <a:gd name="T18" fmla="*/ 2147483647 w 2799"/>
              <a:gd name="T19" fmla="*/ 2147483647 h 1901"/>
              <a:gd name="T20" fmla="*/ 2147483647 w 2799"/>
              <a:gd name="T21" fmla="*/ 2147483647 h 1901"/>
              <a:gd name="T22" fmla="*/ 2147483647 w 2799"/>
              <a:gd name="T23" fmla="*/ 2147483647 h 1901"/>
              <a:gd name="T24" fmla="*/ 2147483647 w 2799"/>
              <a:gd name="T25" fmla="*/ 2147483647 h 1901"/>
              <a:gd name="T26" fmla="*/ 2147483647 w 2799"/>
              <a:gd name="T27" fmla="*/ 2147483647 h 1901"/>
              <a:gd name="T28" fmla="*/ 2147483647 w 2799"/>
              <a:gd name="T29" fmla="*/ 2147483647 h 1901"/>
              <a:gd name="T30" fmla="*/ 2147483647 w 2799"/>
              <a:gd name="T31" fmla="*/ 2147483647 h 1901"/>
              <a:gd name="T32" fmla="*/ 2147483647 w 2799"/>
              <a:gd name="T33" fmla="*/ 2147483647 h 1901"/>
              <a:gd name="T34" fmla="*/ 2147483647 w 2799"/>
              <a:gd name="T35" fmla="*/ 2147483647 h 1901"/>
              <a:gd name="T36" fmla="*/ 2147483647 w 2799"/>
              <a:gd name="T37" fmla="*/ 2147483647 h 1901"/>
              <a:gd name="T38" fmla="*/ 2147483647 w 2799"/>
              <a:gd name="T39" fmla="*/ 2147483647 h 1901"/>
              <a:gd name="T40" fmla="*/ 2147483647 w 2799"/>
              <a:gd name="T41" fmla="*/ 2147483647 h 1901"/>
              <a:gd name="T42" fmla="*/ 2147483647 w 2799"/>
              <a:gd name="T43" fmla="*/ 2147483647 h 1901"/>
              <a:gd name="T44" fmla="*/ 2147483647 w 2799"/>
              <a:gd name="T45" fmla="*/ 2147483647 h 1901"/>
              <a:gd name="T46" fmla="*/ 2147483647 w 2799"/>
              <a:gd name="T47" fmla="*/ 2147483647 h 1901"/>
              <a:gd name="T48" fmla="*/ 2147483647 w 2799"/>
              <a:gd name="T49" fmla="*/ 2147483647 h 1901"/>
              <a:gd name="T50" fmla="*/ 2147483647 w 2799"/>
              <a:gd name="T51" fmla="*/ 2147483647 h 1901"/>
              <a:gd name="T52" fmla="*/ 2147483647 w 2799"/>
              <a:gd name="T53" fmla="*/ 2147483647 h 1901"/>
              <a:gd name="T54" fmla="*/ 2147483647 w 2799"/>
              <a:gd name="T55" fmla="*/ 2147483647 h 1901"/>
              <a:gd name="T56" fmla="*/ 2147483647 w 2799"/>
              <a:gd name="T57" fmla="*/ 2147483647 h 1901"/>
              <a:gd name="T58" fmla="*/ 2147483647 w 2799"/>
              <a:gd name="T59" fmla="*/ 2147483647 h 1901"/>
              <a:gd name="T60" fmla="*/ 2147483647 w 2799"/>
              <a:gd name="T61" fmla="*/ 2147483647 h 1901"/>
              <a:gd name="T62" fmla="*/ 2147483647 w 2799"/>
              <a:gd name="T63" fmla="*/ 2147483647 h 1901"/>
              <a:gd name="T64" fmla="*/ 2147483647 w 2799"/>
              <a:gd name="T65" fmla="*/ 2147483647 h 1901"/>
              <a:gd name="T66" fmla="*/ 2147483647 w 2799"/>
              <a:gd name="T67" fmla="*/ 2147483647 h 1901"/>
              <a:gd name="T68" fmla="*/ 2147483647 w 2799"/>
              <a:gd name="T69" fmla="*/ 2147483647 h 1901"/>
              <a:gd name="T70" fmla="*/ 2147483647 w 2799"/>
              <a:gd name="T71" fmla="*/ 0 h 1901"/>
              <a:gd name="T72" fmla="*/ 2147483647 w 2799"/>
              <a:gd name="T73" fmla="*/ 2147483647 h 1901"/>
              <a:gd name="T74" fmla="*/ 2147483647 w 2799"/>
              <a:gd name="T75" fmla="*/ 2147483647 h 1901"/>
              <a:gd name="T76" fmla="*/ 2147483647 w 2799"/>
              <a:gd name="T77" fmla="*/ 2147483647 h 1901"/>
              <a:gd name="T78" fmla="*/ 2147483647 w 2799"/>
              <a:gd name="T79" fmla="*/ 2147483647 h 1901"/>
              <a:gd name="T80" fmla="*/ 2147483647 w 2799"/>
              <a:gd name="T81" fmla="*/ 2147483647 h 1901"/>
              <a:gd name="T82" fmla="*/ 2147483647 w 2799"/>
              <a:gd name="T83" fmla="*/ 2147483647 h 1901"/>
              <a:gd name="T84" fmla="*/ 2147483647 w 2799"/>
              <a:gd name="T85" fmla="*/ 2147483647 h 1901"/>
              <a:gd name="T86" fmla="*/ 2147483647 w 2799"/>
              <a:gd name="T87" fmla="*/ 2147483647 h 1901"/>
              <a:gd name="T88" fmla="*/ 2147483647 w 2799"/>
              <a:gd name="T89" fmla="*/ 2147483647 h 1901"/>
              <a:gd name="T90" fmla="*/ 2147483647 w 2799"/>
              <a:gd name="T91" fmla="*/ 2147483647 h 1901"/>
              <a:gd name="T92" fmla="*/ 2147483647 w 2799"/>
              <a:gd name="T93" fmla="*/ 2147483647 h 1901"/>
              <a:gd name="T94" fmla="*/ 2147483647 w 2799"/>
              <a:gd name="T95" fmla="*/ 2147483647 h 1901"/>
              <a:gd name="T96" fmla="*/ 2147483647 w 2799"/>
              <a:gd name="T97" fmla="*/ 2147483647 h 1901"/>
              <a:gd name="T98" fmla="*/ 2147483647 w 2799"/>
              <a:gd name="T99" fmla="*/ 2147483647 h 1901"/>
              <a:gd name="T100" fmla="*/ 2147483647 w 2799"/>
              <a:gd name="T101" fmla="*/ 2147483647 h 1901"/>
              <a:gd name="T102" fmla="*/ 2147483647 w 2799"/>
              <a:gd name="T103" fmla="*/ 2147483647 h 1901"/>
              <a:gd name="T104" fmla="*/ 2147483647 w 2799"/>
              <a:gd name="T105" fmla="*/ 2147483647 h 1901"/>
              <a:gd name="T106" fmla="*/ 2147483647 w 2799"/>
              <a:gd name="T107" fmla="*/ 2147483647 h 1901"/>
              <a:gd name="T108" fmla="*/ 2147483647 w 2799"/>
              <a:gd name="T109" fmla="*/ 2147483647 h 1901"/>
              <a:gd name="T110" fmla="*/ 2147483647 w 2799"/>
              <a:gd name="T111" fmla="*/ 2147483647 h 1901"/>
              <a:gd name="T112" fmla="*/ 2147483647 w 2799"/>
              <a:gd name="T113" fmla="*/ 2147483647 h 1901"/>
              <a:gd name="T114" fmla="*/ 2147483647 w 2799"/>
              <a:gd name="T115" fmla="*/ 2147483647 h 1901"/>
              <a:gd name="T116" fmla="*/ 2147483647 w 2799"/>
              <a:gd name="T117" fmla="*/ 2147483647 h 19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99"/>
              <a:gd name="T178" fmla="*/ 0 h 1901"/>
              <a:gd name="T179" fmla="*/ 2799 w 2799"/>
              <a:gd name="T180" fmla="*/ 1901 h 19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99" h="1901">
                <a:moveTo>
                  <a:pt x="482" y="1275"/>
                </a:moveTo>
                <a:lnTo>
                  <a:pt x="476" y="1309"/>
                </a:lnTo>
                <a:lnTo>
                  <a:pt x="468" y="1339"/>
                </a:lnTo>
                <a:lnTo>
                  <a:pt x="464" y="1353"/>
                </a:lnTo>
                <a:lnTo>
                  <a:pt x="459" y="1369"/>
                </a:lnTo>
                <a:lnTo>
                  <a:pt x="452" y="1384"/>
                </a:lnTo>
                <a:lnTo>
                  <a:pt x="444" y="1401"/>
                </a:lnTo>
                <a:lnTo>
                  <a:pt x="434" y="1413"/>
                </a:lnTo>
                <a:lnTo>
                  <a:pt x="422" y="1425"/>
                </a:lnTo>
                <a:lnTo>
                  <a:pt x="415" y="1437"/>
                </a:lnTo>
                <a:lnTo>
                  <a:pt x="407" y="1450"/>
                </a:lnTo>
                <a:lnTo>
                  <a:pt x="400" y="1458"/>
                </a:lnTo>
                <a:lnTo>
                  <a:pt x="393" y="1465"/>
                </a:lnTo>
                <a:lnTo>
                  <a:pt x="387" y="1472"/>
                </a:lnTo>
                <a:lnTo>
                  <a:pt x="379" y="1477"/>
                </a:lnTo>
                <a:lnTo>
                  <a:pt x="364" y="1488"/>
                </a:lnTo>
                <a:lnTo>
                  <a:pt x="347" y="1500"/>
                </a:lnTo>
                <a:lnTo>
                  <a:pt x="340" y="1505"/>
                </a:lnTo>
                <a:lnTo>
                  <a:pt x="333" y="1509"/>
                </a:lnTo>
                <a:lnTo>
                  <a:pt x="327" y="1512"/>
                </a:lnTo>
                <a:lnTo>
                  <a:pt x="322" y="1519"/>
                </a:lnTo>
                <a:lnTo>
                  <a:pt x="317" y="1530"/>
                </a:lnTo>
                <a:lnTo>
                  <a:pt x="314" y="1542"/>
                </a:lnTo>
                <a:lnTo>
                  <a:pt x="314" y="1552"/>
                </a:lnTo>
                <a:lnTo>
                  <a:pt x="313" y="1563"/>
                </a:lnTo>
                <a:lnTo>
                  <a:pt x="313" y="1575"/>
                </a:lnTo>
                <a:lnTo>
                  <a:pt x="312" y="1585"/>
                </a:lnTo>
                <a:lnTo>
                  <a:pt x="309" y="1596"/>
                </a:lnTo>
                <a:lnTo>
                  <a:pt x="303" y="1607"/>
                </a:lnTo>
                <a:lnTo>
                  <a:pt x="286" y="1622"/>
                </a:lnTo>
                <a:lnTo>
                  <a:pt x="269" y="1638"/>
                </a:lnTo>
                <a:lnTo>
                  <a:pt x="263" y="1651"/>
                </a:lnTo>
                <a:lnTo>
                  <a:pt x="260" y="1664"/>
                </a:lnTo>
                <a:lnTo>
                  <a:pt x="256" y="1675"/>
                </a:lnTo>
                <a:lnTo>
                  <a:pt x="251" y="1688"/>
                </a:lnTo>
                <a:lnTo>
                  <a:pt x="238" y="1698"/>
                </a:lnTo>
                <a:lnTo>
                  <a:pt x="225" y="1707"/>
                </a:lnTo>
                <a:lnTo>
                  <a:pt x="211" y="1720"/>
                </a:lnTo>
                <a:lnTo>
                  <a:pt x="199" y="1731"/>
                </a:lnTo>
                <a:lnTo>
                  <a:pt x="185" y="1741"/>
                </a:lnTo>
                <a:lnTo>
                  <a:pt x="172" y="1750"/>
                </a:lnTo>
                <a:lnTo>
                  <a:pt x="145" y="1768"/>
                </a:lnTo>
                <a:lnTo>
                  <a:pt x="116" y="1789"/>
                </a:lnTo>
                <a:lnTo>
                  <a:pt x="98" y="1803"/>
                </a:lnTo>
                <a:lnTo>
                  <a:pt x="83" y="1815"/>
                </a:lnTo>
                <a:lnTo>
                  <a:pt x="68" y="1828"/>
                </a:lnTo>
                <a:lnTo>
                  <a:pt x="55" y="1842"/>
                </a:lnTo>
                <a:lnTo>
                  <a:pt x="28" y="1870"/>
                </a:lnTo>
                <a:lnTo>
                  <a:pt x="0" y="1901"/>
                </a:lnTo>
                <a:lnTo>
                  <a:pt x="688" y="1722"/>
                </a:lnTo>
                <a:lnTo>
                  <a:pt x="2769" y="1085"/>
                </a:lnTo>
                <a:lnTo>
                  <a:pt x="2758" y="1065"/>
                </a:lnTo>
                <a:lnTo>
                  <a:pt x="2762" y="1052"/>
                </a:lnTo>
                <a:lnTo>
                  <a:pt x="2772" y="1051"/>
                </a:lnTo>
                <a:lnTo>
                  <a:pt x="2781" y="1048"/>
                </a:lnTo>
                <a:lnTo>
                  <a:pt x="2790" y="1044"/>
                </a:lnTo>
                <a:lnTo>
                  <a:pt x="2799" y="1041"/>
                </a:lnTo>
                <a:lnTo>
                  <a:pt x="2795" y="1032"/>
                </a:lnTo>
                <a:lnTo>
                  <a:pt x="2788" y="1023"/>
                </a:lnTo>
                <a:lnTo>
                  <a:pt x="2783" y="1016"/>
                </a:lnTo>
                <a:lnTo>
                  <a:pt x="2777" y="1010"/>
                </a:lnTo>
                <a:lnTo>
                  <a:pt x="2764" y="997"/>
                </a:lnTo>
                <a:lnTo>
                  <a:pt x="2749" y="983"/>
                </a:lnTo>
                <a:lnTo>
                  <a:pt x="2741" y="974"/>
                </a:lnTo>
                <a:lnTo>
                  <a:pt x="2735" y="965"/>
                </a:lnTo>
                <a:lnTo>
                  <a:pt x="2730" y="957"/>
                </a:lnTo>
                <a:lnTo>
                  <a:pt x="2724" y="946"/>
                </a:lnTo>
                <a:lnTo>
                  <a:pt x="2722" y="939"/>
                </a:lnTo>
                <a:lnTo>
                  <a:pt x="2721" y="934"/>
                </a:lnTo>
                <a:lnTo>
                  <a:pt x="2716" y="931"/>
                </a:lnTo>
                <a:lnTo>
                  <a:pt x="2710" y="930"/>
                </a:lnTo>
                <a:lnTo>
                  <a:pt x="2703" y="930"/>
                </a:lnTo>
                <a:lnTo>
                  <a:pt x="2696" y="930"/>
                </a:lnTo>
                <a:lnTo>
                  <a:pt x="2685" y="931"/>
                </a:lnTo>
                <a:lnTo>
                  <a:pt x="2675" y="932"/>
                </a:lnTo>
                <a:lnTo>
                  <a:pt x="2666" y="935"/>
                </a:lnTo>
                <a:lnTo>
                  <a:pt x="2657" y="936"/>
                </a:lnTo>
                <a:lnTo>
                  <a:pt x="2650" y="939"/>
                </a:lnTo>
                <a:lnTo>
                  <a:pt x="2640" y="941"/>
                </a:lnTo>
                <a:lnTo>
                  <a:pt x="2631" y="943"/>
                </a:lnTo>
                <a:lnTo>
                  <a:pt x="2621" y="943"/>
                </a:lnTo>
                <a:lnTo>
                  <a:pt x="2600" y="943"/>
                </a:lnTo>
                <a:lnTo>
                  <a:pt x="2584" y="943"/>
                </a:lnTo>
                <a:lnTo>
                  <a:pt x="2566" y="943"/>
                </a:lnTo>
                <a:lnTo>
                  <a:pt x="2547" y="943"/>
                </a:lnTo>
                <a:lnTo>
                  <a:pt x="2543" y="941"/>
                </a:lnTo>
                <a:lnTo>
                  <a:pt x="2539" y="940"/>
                </a:lnTo>
                <a:lnTo>
                  <a:pt x="2535" y="939"/>
                </a:lnTo>
                <a:lnTo>
                  <a:pt x="2533" y="936"/>
                </a:lnTo>
                <a:lnTo>
                  <a:pt x="2528" y="931"/>
                </a:lnTo>
                <a:lnTo>
                  <a:pt x="2520" y="927"/>
                </a:lnTo>
                <a:lnTo>
                  <a:pt x="2509" y="926"/>
                </a:lnTo>
                <a:lnTo>
                  <a:pt x="2496" y="925"/>
                </a:lnTo>
                <a:lnTo>
                  <a:pt x="2472" y="917"/>
                </a:lnTo>
                <a:lnTo>
                  <a:pt x="2450" y="909"/>
                </a:lnTo>
                <a:lnTo>
                  <a:pt x="2428" y="902"/>
                </a:lnTo>
                <a:lnTo>
                  <a:pt x="2404" y="895"/>
                </a:lnTo>
                <a:lnTo>
                  <a:pt x="2421" y="889"/>
                </a:lnTo>
                <a:lnTo>
                  <a:pt x="2435" y="887"/>
                </a:lnTo>
                <a:lnTo>
                  <a:pt x="2450" y="884"/>
                </a:lnTo>
                <a:lnTo>
                  <a:pt x="2468" y="880"/>
                </a:lnTo>
                <a:lnTo>
                  <a:pt x="2478" y="878"/>
                </a:lnTo>
                <a:lnTo>
                  <a:pt x="2487" y="874"/>
                </a:lnTo>
                <a:lnTo>
                  <a:pt x="2496" y="871"/>
                </a:lnTo>
                <a:lnTo>
                  <a:pt x="2506" y="871"/>
                </a:lnTo>
                <a:lnTo>
                  <a:pt x="2520" y="873"/>
                </a:lnTo>
                <a:lnTo>
                  <a:pt x="2533" y="875"/>
                </a:lnTo>
                <a:lnTo>
                  <a:pt x="2544" y="880"/>
                </a:lnTo>
                <a:lnTo>
                  <a:pt x="2558" y="884"/>
                </a:lnTo>
                <a:lnTo>
                  <a:pt x="2565" y="887"/>
                </a:lnTo>
                <a:lnTo>
                  <a:pt x="2571" y="889"/>
                </a:lnTo>
                <a:lnTo>
                  <a:pt x="2577" y="885"/>
                </a:lnTo>
                <a:lnTo>
                  <a:pt x="2584" y="880"/>
                </a:lnTo>
                <a:lnTo>
                  <a:pt x="2573" y="865"/>
                </a:lnTo>
                <a:lnTo>
                  <a:pt x="2565" y="852"/>
                </a:lnTo>
                <a:lnTo>
                  <a:pt x="2554" y="841"/>
                </a:lnTo>
                <a:lnTo>
                  <a:pt x="2544" y="832"/>
                </a:lnTo>
                <a:lnTo>
                  <a:pt x="2533" y="822"/>
                </a:lnTo>
                <a:lnTo>
                  <a:pt x="2521" y="813"/>
                </a:lnTo>
                <a:lnTo>
                  <a:pt x="2507" y="805"/>
                </a:lnTo>
                <a:lnTo>
                  <a:pt x="2492" y="796"/>
                </a:lnTo>
                <a:lnTo>
                  <a:pt x="2479" y="790"/>
                </a:lnTo>
                <a:lnTo>
                  <a:pt x="2468" y="785"/>
                </a:lnTo>
                <a:lnTo>
                  <a:pt x="2456" y="778"/>
                </a:lnTo>
                <a:lnTo>
                  <a:pt x="2445" y="771"/>
                </a:lnTo>
                <a:lnTo>
                  <a:pt x="2455" y="770"/>
                </a:lnTo>
                <a:lnTo>
                  <a:pt x="2465" y="768"/>
                </a:lnTo>
                <a:lnTo>
                  <a:pt x="2473" y="766"/>
                </a:lnTo>
                <a:lnTo>
                  <a:pt x="2482" y="762"/>
                </a:lnTo>
                <a:lnTo>
                  <a:pt x="2497" y="753"/>
                </a:lnTo>
                <a:lnTo>
                  <a:pt x="2514" y="743"/>
                </a:lnTo>
                <a:lnTo>
                  <a:pt x="2521" y="742"/>
                </a:lnTo>
                <a:lnTo>
                  <a:pt x="2526" y="739"/>
                </a:lnTo>
                <a:lnTo>
                  <a:pt x="2531" y="735"/>
                </a:lnTo>
                <a:lnTo>
                  <a:pt x="2535" y="730"/>
                </a:lnTo>
                <a:lnTo>
                  <a:pt x="2539" y="725"/>
                </a:lnTo>
                <a:lnTo>
                  <a:pt x="2542" y="720"/>
                </a:lnTo>
                <a:lnTo>
                  <a:pt x="2544" y="708"/>
                </a:lnTo>
                <a:lnTo>
                  <a:pt x="2545" y="696"/>
                </a:lnTo>
                <a:lnTo>
                  <a:pt x="2544" y="689"/>
                </a:lnTo>
                <a:lnTo>
                  <a:pt x="2543" y="686"/>
                </a:lnTo>
                <a:lnTo>
                  <a:pt x="2539" y="681"/>
                </a:lnTo>
                <a:lnTo>
                  <a:pt x="2535" y="678"/>
                </a:lnTo>
                <a:lnTo>
                  <a:pt x="2525" y="672"/>
                </a:lnTo>
                <a:lnTo>
                  <a:pt x="2514" y="668"/>
                </a:lnTo>
                <a:lnTo>
                  <a:pt x="2501" y="661"/>
                </a:lnTo>
                <a:lnTo>
                  <a:pt x="2489" y="656"/>
                </a:lnTo>
                <a:lnTo>
                  <a:pt x="2477" y="650"/>
                </a:lnTo>
                <a:lnTo>
                  <a:pt x="2464" y="642"/>
                </a:lnTo>
                <a:lnTo>
                  <a:pt x="2444" y="630"/>
                </a:lnTo>
                <a:lnTo>
                  <a:pt x="2427" y="618"/>
                </a:lnTo>
                <a:lnTo>
                  <a:pt x="2409" y="607"/>
                </a:lnTo>
                <a:lnTo>
                  <a:pt x="2389" y="595"/>
                </a:lnTo>
                <a:lnTo>
                  <a:pt x="2376" y="591"/>
                </a:lnTo>
                <a:lnTo>
                  <a:pt x="2364" y="586"/>
                </a:lnTo>
                <a:lnTo>
                  <a:pt x="2362" y="580"/>
                </a:lnTo>
                <a:lnTo>
                  <a:pt x="2361" y="574"/>
                </a:lnTo>
                <a:lnTo>
                  <a:pt x="2367" y="569"/>
                </a:lnTo>
                <a:lnTo>
                  <a:pt x="2372" y="563"/>
                </a:lnTo>
                <a:lnTo>
                  <a:pt x="2375" y="561"/>
                </a:lnTo>
                <a:lnTo>
                  <a:pt x="2379" y="560"/>
                </a:lnTo>
                <a:lnTo>
                  <a:pt x="2381" y="558"/>
                </a:lnTo>
                <a:lnTo>
                  <a:pt x="2386" y="558"/>
                </a:lnTo>
                <a:lnTo>
                  <a:pt x="2399" y="558"/>
                </a:lnTo>
                <a:lnTo>
                  <a:pt x="2412" y="560"/>
                </a:lnTo>
                <a:lnTo>
                  <a:pt x="2423" y="562"/>
                </a:lnTo>
                <a:lnTo>
                  <a:pt x="2436" y="567"/>
                </a:lnTo>
                <a:lnTo>
                  <a:pt x="2442" y="571"/>
                </a:lnTo>
                <a:lnTo>
                  <a:pt x="2449" y="576"/>
                </a:lnTo>
                <a:lnTo>
                  <a:pt x="2451" y="579"/>
                </a:lnTo>
                <a:lnTo>
                  <a:pt x="2454" y="581"/>
                </a:lnTo>
                <a:lnTo>
                  <a:pt x="2458" y="583"/>
                </a:lnTo>
                <a:lnTo>
                  <a:pt x="2462" y="583"/>
                </a:lnTo>
                <a:lnTo>
                  <a:pt x="2512" y="583"/>
                </a:lnTo>
                <a:lnTo>
                  <a:pt x="2512" y="523"/>
                </a:lnTo>
                <a:lnTo>
                  <a:pt x="2511" y="511"/>
                </a:lnTo>
                <a:lnTo>
                  <a:pt x="2509" y="502"/>
                </a:lnTo>
                <a:lnTo>
                  <a:pt x="2503" y="493"/>
                </a:lnTo>
                <a:lnTo>
                  <a:pt x="2497" y="486"/>
                </a:lnTo>
                <a:lnTo>
                  <a:pt x="2481" y="473"/>
                </a:lnTo>
                <a:lnTo>
                  <a:pt x="2462" y="460"/>
                </a:lnTo>
                <a:lnTo>
                  <a:pt x="2455" y="459"/>
                </a:lnTo>
                <a:lnTo>
                  <a:pt x="2449" y="458"/>
                </a:lnTo>
                <a:lnTo>
                  <a:pt x="2439" y="450"/>
                </a:lnTo>
                <a:lnTo>
                  <a:pt x="2430" y="443"/>
                </a:lnTo>
                <a:lnTo>
                  <a:pt x="2422" y="434"/>
                </a:lnTo>
                <a:lnTo>
                  <a:pt x="2414" y="425"/>
                </a:lnTo>
                <a:lnTo>
                  <a:pt x="2408" y="417"/>
                </a:lnTo>
                <a:lnTo>
                  <a:pt x="2399" y="408"/>
                </a:lnTo>
                <a:lnTo>
                  <a:pt x="2390" y="402"/>
                </a:lnTo>
                <a:lnTo>
                  <a:pt x="2380" y="396"/>
                </a:lnTo>
                <a:lnTo>
                  <a:pt x="2343" y="402"/>
                </a:lnTo>
                <a:lnTo>
                  <a:pt x="2311" y="407"/>
                </a:lnTo>
                <a:lnTo>
                  <a:pt x="2278" y="410"/>
                </a:lnTo>
                <a:lnTo>
                  <a:pt x="2241" y="411"/>
                </a:lnTo>
                <a:lnTo>
                  <a:pt x="2222" y="410"/>
                </a:lnTo>
                <a:lnTo>
                  <a:pt x="2205" y="408"/>
                </a:lnTo>
                <a:lnTo>
                  <a:pt x="2187" y="407"/>
                </a:lnTo>
                <a:lnTo>
                  <a:pt x="2166" y="407"/>
                </a:lnTo>
                <a:lnTo>
                  <a:pt x="2149" y="410"/>
                </a:lnTo>
                <a:lnTo>
                  <a:pt x="2132" y="413"/>
                </a:lnTo>
                <a:lnTo>
                  <a:pt x="2116" y="416"/>
                </a:lnTo>
                <a:lnTo>
                  <a:pt x="2096" y="417"/>
                </a:lnTo>
                <a:lnTo>
                  <a:pt x="2088" y="416"/>
                </a:lnTo>
                <a:lnTo>
                  <a:pt x="2079" y="413"/>
                </a:lnTo>
                <a:lnTo>
                  <a:pt x="2079" y="388"/>
                </a:lnTo>
                <a:lnTo>
                  <a:pt x="2082" y="375"/>
                </a:lnTo>
                <a:lnTo>
                  <a:pt x="2089" y="364"/>
                </a:lnTo>
                <a:lnTo>
                  <a:pt x="2098" y="341"/>
                </a:lnTo>
                <a:lnTo>
                  <a:pt x="2108" y="320"/>
                </a:lnTo>
                <a:lnTo>
                  <a:pt x="2118" y="300"/>
                </a:lnTo>
                <a:lnTo>
                  <a:pt x="2126" y="276"/>
                </a:lnTo>
                <a:lnTo>
                  <a:pt x="2130" y="259"/>
                </a:lnTo>
                <a:lnTo>
                  <a:pt x="2131" y="245"/>
                </a:lnTo>
                <a:lnTo>
                  <a:pt x="2132" y="230"/>
                </a:lnTo>
                <a:lnTo>
                  <a:pt x="2132" y="214"/>
                </a:lnTo>
                <a:lnTo>
                  <a:pt x="2133" y="197"/>
                </a:lnTo>
                <a:lnTo>
                  <a:pt x="2136" y="182"/>
                </a:lnTo>
                <a:lnTo>
                  <a:pt x="2137" y="168"/>
                </a:lnTo>
                <a:lnTo>
                  <a:pt x="2138" y="151"/>
                </a:lnTo>
                <a:lnTo>
                  <a:pt x="2138" y="126"/>
                </a:lnTo>
                <a:lnTo>
                  <a:pt x="2080" y="126"/>
                </a:lnTo>
                <a:lnTo>
                  <a:pt x="2067" y="125"/>
                </a:lnTo>
                <a:lnTo>
                  <a:pt x="2056" y="123"/>
                </a:lnTo>
                <a:lnTo>
                  <a:pt x="2046" y="119"/>
                </a:lnTo>
                <a:lnTo>
                  <a:pt x="2035" y="116"/>
                </a:lnTo>
                <a:lnTo>
                  <a:pt x="2015" y="108"/>
                </a:lnTo>
                <a:lnTo>
                  <a:pt x="1991" y="100"/>
                </a:lnTo>
                <a:lnTo>
                  <a:pt x="1981" y="98"/>
                </a:lnTo>
                <a:lnTo>
                  <a:pt x="1973" y="93"/>
                </a:lnTo>
                <a:lnTo>
                  <a:pt x="1967" y="86"/>
                </a:lnTo>
                <a:lnTo>
                  <a:pt x="1960" y="79"/>
                </a:lnTo>
                <a:lnTo>
                  <a:pt x="1950" y="61"/>
                </a:lnTo>
                <a:lnTo>
                  <a:pt x="1941" y="41"/>
                </a:lnTo>
                <a:lnTo>
                  <a:pt x="1939" y="34"/>
                </a:lnTo>
                <a:lnTo>
                  <a:pt x="1936" y="28"/>
                </a:lnTo>
                <a:lnTo>
                  <a:pt x="1934" y="22"/>
                </a:lnTo>
                <a:lnTo>
                  <a:pt x="1929" y="16"/>
                </a:lnTo>
                <a:lnTo>
                  <a:pt x="1925" y="14"/>
                </a:lnTo>
                <a:lnTo>
                  <a:pt x="1920" y="11"/>
                </a:lnTo>
                <a:lnTo>
                  <a:pt x="1916" y="11"/>
                </a:lnTo>
                <a:lnTo>
                  <a:pt x="1911" y="10"/>
                </a:lnTo>
                <a:lnTo>
                  <a:pt x="1902" y="10"/>
                </a:lnTo>
                <a:lnTo>
                  <a:pt x="1892" y="10"/>
                </a:lnTo>
                <a:lnTo>
                  <a:pt x="1876" y="6"/>
                </a:lnTo>
                <a:lnTo>
                  <a:pt x="1864" y="4"/>
                </a:lnTo>
                <a:lnTo>
                  <a:pt x="1851" y="1"/>
                </a:lnTo>
                <a:lnTo>
                  <a:pt x="1838" y="0"/>
                </a:lnTo>
                <a:lnTo>
                  <a:pt x="1836" y="20"/>
                </a:lnTo>
                <a:lnTo>
                  <a:pt x="1833" y="38"/>
                </a:lnTo>
                <a:lnTo>
                  <a:pt x="1831" y="56"/>
                </a:lnTo>
                <a:lnTo>
                  <a:pt x="1826" y="76"/>
                </a:lnTo>
                <a:lnTo>
                  <a:pt x="1822" y="90"/>
                </a:lnTo>
                <a:lnTo>
                  <a:pt x="1818" y="104"/>
                </a:lnTo>
                <a:lnTo>
                  <a:pt x="1815" y="111"/>
                </a:lnTo>
                <a:lnTo>
                  <a:pt x="1812" y="116"/>
                </a:lnTo>
                <a:lnTo>
                  <a:pt x="1806" y="118"/>
                </a:lnTo>
                <a:lnTo>
                  <a:pt x="1800" y="119"/>
                </a:lnTo>
                <a:lnTo>
                  <a:pt x="1796" y="119"/>
                </a:lnTo>
                <a:lnTo>
                  <a:pt x="1794" y="117"/>
                </a:lnTo>
                <a:lnTo>
                  <a:pt x="1790" y="116"/>
                </a:lnTo>
                <a:lnTo>
                  <a:pt x="1787" y="113"/>
                </a:lnTo>
                <a:lnTo>
                  <a:pt x="1781" y="108"/>
                </a:lnTo>
                <a:lnTo>
                  <a:pt x="1775" y="104"/>
                </a:lnTo>
                <a:lnTo>
                  <a:pt x="1757" y="98"/>
                </a:lnTo>
                <a:lnTo>
                  <a:pt x="1738" y="94"/>
                </a:lnTo>
                <a:lnTo>
                  <a:pt x="1721" y="90"/>
                </a:lnTo>
                <a:lnTo>
                  <a:pt x="1707" y="86"/>
                </a:lnTo>
                <a:lnTo>
                  <a:pt x="1692" y="83"/>
                </a:lnTo>
                <a:lnTo>
                  <a:pt x="1675" y="81"/>
                </a:lnTo>
                <a:lnTo>
                  <a:pt x="1672" y="83"/>
                </a:lnTo>
                <a:lnTo>
                  <a:pt x="1669" y="84"/>
                </a:lnTo>
                <a:lnTo>
                  <a:pt x="1668" y="88"/>
                </a:lnTo>
                <a:lnTo>
                  <a:pt x="1667" y="90"/>
                </a:lnTo>
                <a:lnTo>
                  <a:pt x="1665" y="99"/>
                </a:lnTo>
                <a:lnTo>
                  <a:pt x="1663" y="107"/>
                </a:lnTo>
                <a:lnTo>
                  <a:pt x="1658" y="113"/>
                </a:lnTo>
                <a:lnTo>
                  <a:pt x="1653" y="119"/>
                </a:lnTo>
                <a:lnTo>
                  <a:pt x="1647" y="130"/>
                </a:lnTo>
                <a:lnTo>
                  <a:pt x="1642" y="137"/>
                </a:lnTo>
                <a:lnTo>
                  <a:pt x="1637" y="146"/>
                </a:lnTo>
                <a:lnTo>
                  <a:pt x="1635" y="156"/>
                </a:lnTo>
                <a:lnTo>
                  <a:pt x="1633" y="169"/>
                </a:lnTo>
                <a:lnTo>
                  <a:pt x="1635" y="182"/>
                </a:lnTo>
                <a:lnTo>
                  <a:pt x="1631" y="197"/>
                </a:lnTo>
                <a:lnTo>
                  <a:pt x="1626" y="210"/>
                </a:lnTo>
                <a:lnTo>
                  <a:pt x="1621" y="221"/>
                </a:lnTo>
                <a:lnTo>
                  <a:pt x="1616" y="235"/>
                </a:lnTo>
                <a:lnTo>
                  <a:pt x="1608" y="256"/>
                </a:lnTo>
                <a:lnTo>
                  <a:pt x="1600" y="273"/>
                </a:lnTo>
                <a:lnTo>
                  <a:pt x="1593" y="290"/>
                </a:lnTo>
                <a:lnTo>
                  <a:pt x="1584" y="306"/>
                </a:lnTo>
                <a:lnTo>
                  <a:pt x="1566" y="337"/>
                </a:lnTo>
                <a:lnTo>
                  <a:pt x="1547" y="373"/>
                </a:lnTo>
                <a:lnTo>
                  <a:pt x="1541" y="388"/>
                </a:lnTo>
                <a:lnTo>
                  <a:pt x="1533" y="401"/>
                </a:lnTo>
                <a:lnTo>
                  <a:pt x="1529" y="407"/>
                </a:lnTo>
                <a:lnTo>
                  <a:pt x="1525" y="412"/>
                </a:lnTo>
                <a:lnTo>
                  <a:pt x="1519" y="417"/>
                </a:lnTo>
                <a:lnTo>
                  <a:pt x="1513" y="420"/>
                </a:lnTo>
                <a:lnTo>
                  <a:pt x="1499" y="420"/>
                </a:lnTo>
                <a:lnTo>
                  <a:pt x="1487" y="420"/>
                </a:lnTo>
                <a:lnTo>
                  <a:pt x="1485" y="422"/>
                </a:lnTo>
                <a:lnTo>
                  <a:pt x="1483" y="425"/>
                </a:lnTo>
                <a:lnTo>
                  <a:pt x="1483" y="429"/>
                </a:lnTo>
                <a:lnTo>
                  <a:pt x="1482" y="431"/>
                </a:lnTo>
                <a:lnTo>
                  <a:pt x="1482" y="439"/>
                </a:lnTo>
                <a:lnTo>
                  <a:pt x="1481" y="445"/>
                </a:lnTo>
                <a:lnTo>
                  <a:pt x="1478" y="455"/>
                </a:lnTo>
                <a:lnTo>
                  <a:pt x="1474" y="464"/>
                </a:lnTo>
                <a:lnTo>
                  <a:pt x="1471" y="473"/>
                </a:lnTo>
                <a:lnTo>
                  <a:pt x="1466" y="482"/>
                </a:lnTo>
                <a:lnTo>
                  <a:pt x="1455" y="500"/>
                </a:lnTo>
                <a:lnTo>
                  <a:pt x="1445" y="514"/>
                </a:lnTo>
                <a:lnTo>
                  <a:pt x="1435" y="528"/>
                </a:lnTo>
                <a:lnTo>
                  <a:pt x="1425" y="546"/>
                </a:lnTo>
                <a:lnTo>
                  <a:pt x="1418" y="556"/>
                </a:lnTo>
                <a:lnTo>
                  <a:pt x="1412" y="565"/>
                </a:lnTo>
                <a:lnTo>
                  <a:pt x="1406" y="574"/>
                </a:lnTo>
                <a:lnTo>
                  <a:pt x="1399" y="583"/>
                </a:lnTo>
                <a:lnTo>
                  <a:pt x="1392" y="589"/>
                </a:lnTo>
                <a:lnTo>
                  <a:pt x="1383" y="594"/>
                </a:lnTo>
                <a:lnTo>
                  <a:pt x="1373" y="598"/>
                </a:lnTo>
                <a:lnTo>
                  <a:pt x="1362" y="599"/>
                </a:lnTo>
                <a:lnTo>
                  <a:pt x="1349" y="598"/>
                </a:lnTo>
                <a:lnTo>
                  <a:pt x="1337" y="595"/>
                </a:lnTo>
                <a:lnTo>
                  <a:pt x="1324" y="593"/>
                </a:lnTo>
                <a:lnTo>
                  <a:pt x="1312" y="589"/>
                </a:lnTo>
                <a:lnTo>
                  <a:pt x="1303" y="611"/>
                </a:lnTo>
                <a:lnTo>
                  <a:pt x="1293" y="628"/>
                </a:lnTo>
                <a:lnTo>
                  <a:pt x="1282" y="646"/>
                </a:lnTo>
                <a:lnTo>
                  <a:pt x="1271" y="663"/>
                </a:lnTo>
                <a:lnTo>
                  <a:pt x="1261" y="679"/>
                </a:lnTo>
                <a:lnTo>
                  <a:pt x="1251" y="697"/>
                </a:lnTo>
                <a:lnTo>
                  <a:pt x="1240" y="715"/>
                </a:lnTo>
                <a:lnTo>
                  <a:pt x="1230" y="736"/>
                </a:lnTo>
                <a:lnTo>
                  <a:pt x="1223" y="757"/>
                </a:lnTo>
                <a:lnTo>
                  <a:pt x="1217" y="776"/>
                </a:lnTo>
                <a:lnTo>
                  <a:pt x="1211" y="795"/>
                </a:lnTo>
                <a:lnTo>
                  <a:pt x="1202" y="814"/>
                </a:lnTo>
                <a:lnTo>
                  <a:pt x="1184" y="848"/>
                </a:lnTo>
                <a:lnTo>
                  <a:pt x="1165" y="879"/>
                </a:lnTo>
                <a:lnTo>
                  <a:pt x="1149" y="908"/>
                </a:lnTo>
                <a:lnTo>
                  <a:pt x="1130" y="943"/>
                </a:lnTo>
                <a:lnTo>
                  <a:pt x="1121" y="962"/>
                </a:lnTo>
                <a:lnTo>
                  <a:pt x="1112" y="979"/>
                </a:lnTo>
                <a:lnTo>
                  <a:pt x="1108" y="988"/>
                </a:lnTo>
                <a:lnTo>
                  <a:pt x="1104" y="997"/>
                </a:lnTo>
                <a:lnTo>
                  <a:pt x="1103" y="1007"/>
                </a:lnTo>
                <a:lnTo>
                  <a:pt x="1102" y="1018"/>
                </a:lnTo>
                <a:lnTo>
                  <a:pt x="1106" y="1037"/>
                </a:lnTo>
                <a:lnTo>
                  <a:pt x="1112" y="1056"/>
                </a:lnTo>
                <a:lnTo>
                  <a:pt x="1114" y="1074"/>
                </a:lnTo>
                <a:lnTo>
                  <a:pt x="1114" y="1090"/>
                </a:lnTo>
                <a:lnTo>
                  <a:pt x="1116" y="1107"/>
                </a:lnTo>
                <a:lnTo>
                  <a:pt x="1118" y="1124"/>
                </a:lnTo>
                <a:lnTo>
                  <a:pt x="1121" y="1137"/>
                </a:lnTo>
                <a:lnTo>
                  <a:pt x="1125" y="1149"/>
                </a:lnTo>
                <a:lnTo>
                  <a:pt x="1128" y="1160"/>
                </a:lnTo>
                <a:lnTo>
                  <a:pt x="1130" y="1174"/>
                </a:lnTo>
                <a:lnTo>
                  <a:pt x="1130" y="1221"/>
                </a:lnTo>
                <a:lnTo>
                  <a:pt x="1117" y="1220"/>
                </a:lnTo>
                <a:lnTo>
                  <a:pt x="1104" y="1220"/>
                </a:lnTo>
                <a:lnTo>
                  <a:pt x="1093" y="1222"/>
                </a:lnTo>
                <a:lnTo>
                  <a:pt x="1080" y="1225"/>
                </a:lnTo>
                <a:lnTo>
                  <a:pt x="1065" y="1225"/>
                </a:lnTo>
                <a:lnTo>
                  <a:pt x="1047" y="1230"/>
                </a:lnTo>
                <a:lnTo>
                  <a:pt x="1033" y="1235"/>
                </a:lnTo>
                <a:lnTo>
                  <a:pt x="1018" y="1240"/>
                </a:lnTo>
                <a:lnTo>
                  <a:pt x="1001" y="1247"/>
                </a:lnTo>
                <a:lnTo>
                  <a:pt x="985" y="1257"/>
                </a:lnTo>
                <a:lnTo>
                  <a:pt x="971" y="1267"/>
                </a:lnTo>
                <a:lnTo>
                  <a:pt x="964" y="1272"/>
                </a:lnTo>
                <a:lnTo>
                  <a:pt x="957" y="1276"/>
                </a:lnTo>
                <a:lnTo>
                  <a:pt x="948" y="1281"/>
                </a:lnTo>
                <a:lnTo>
                  <a:pt x="939" y="1285"/>
                </a:lnTo>
                <a:lnTo>
                  <a:pt x="913" y="1292"/>
                </a:lnTo>
                <a:lnTo>
                  <a:pt x="889" y="1299"/>
                </a:lnTo>
                <a:lnTo>
                  <a:pt x="865" y="1305"/>
                </a:lnTo>
                <a:lnTo>
                  <a:pt x="838" y="1313"/>
                </a:lnTo>
                <a:lnTo>
                  <a:pt x="817" y="1320"/>
                </a:lnTo>
                <a:lnTo>
                  <a:pt x="796" y="1328"/>
                </a:lnTo>
                <a:lnTo>
                  <a:pt x="786" y="1332"/>
                </a:lnTo>
                <a:lnTo>
                  <a:pt x="775" y="1333"/>
                </a:lnTo>
                <a:lnTo>
                  <a:pt x="763" y="1334"/>
                </a:lnTo>
                <a:lnTo>
                  <a:pt x="752" y="1334"/>
                </a:lnTo>
                <a:lnTo>
                  <a:pt x="749" y="1351"/>
                </a:lnTo>
                <a:lnTo>
                  <a:pt x="747" y="1366"/>
                </a:lnTo>
                <a:lnTo>
                  <a:pt x="747" y="1444"/>
                </a:lnTo>
                <a:lnTo>
                  <a:pt x="733" y="1441"/>
                </a:lnTo>
                <a:lnTo>
                  <a:pt x="720" y="1439"/>
                </a:lnTo>
                <a:lnTo>
                  <a:pt x="709" y="1436"/>
                </a:lnTo>
                <a:lnTo>
                  <a:pt x="695" y="1431"/>
                </a:lnTo>
                <a:lnTo>
                  <a:pt x="682" y="1422"/>
                </a:lnTo>
                <a:lnTo>
                  <a:pt x="671" y="1413"/>
                </a:lnTo>
                <a:lnTo>
                  <a:pt x="654" y="1404"/>
                </a:lnTo>
                <a:lnTo>
                  <a:pt x="639" y="1397"/>
                </a:lnTo>
                <a:lnTo>
                  <a:pt x="625" y="1389"/>
                </a:lnTo>
                <a:lnTo>
                  <a:pt x="607" y="1381"/>
                </a:lnTo>
                <a:lnTo>
                  <a:pt x="589" y="1374"/>
                </a:lnTo>
                <a:lnTo>
                  <a:pt x="573" y="1366"/>
                </a:lnTo>
                <a:lnTo>
                  <a:pt x="566" y="1361"/>
                </a:lnTo>
                <a:lnTo>
                  <a:pt x="560" y="1356"/>
                </a:lnTo>
                <a:lnTo>
                  <a:pt x="554" y="1348"/>
                </a:lnTo>
                <a:lnTo>
                  <a:pt x="547" y="1341"/>
                </a:lnTo>
                <a:lnTo>
                  <a:pt x="540" y="1323"/>
                </a:lnTo>
                <a:lnTo>
                  <a:pt x="533" y="1306"/>
                </a:lnTo>
                <a:lnTo>
                  <a:pt x="531" y="1299"/>
                </a:lnTo>
                <a:lnTo>
                  <a:pt x="526" y="1291"/>
                </a:lnTo>
                <a:lnTo>
                  <a:pt x="520" y="1284"/>
                </a:lnTo>
                <a:lnTo>
                  <a:pt x="513" y="1278"/>
                </a:lnTo>
                <a:lnTo>
                  <a:pt x="499" y="1276"/>
                </a:lnTo>
                <a:lnTo>
                  <a:pt x="482" y="12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52" name="Freeform 260"/>
          <p:cNvSpPr>
            <a:spLocks/>
          </p:cNvSpPr>
          <p:nvPr/>
        </p:nvSpPr>
        <p:spPr bwMode="auto">
          <a:xfrm>
            <a:off x="8150225" y="3334124"/>
            <a:ext cx="47625" cy="127000"/>
          </a:xfrm>
          <a:custGeom>
            <a:avLst/>
            <a:gdLst/>
            <a:ahLst/>
            <a:cxnLst>
              <a:cxn ang="0">
                <a:pos x="58" y="16"/>
              </a:cxn>
              <a:cxn ang="0">
                <a:pos x="73" y="14"/>
              </a:cxn>
              <a:cxn ang="0">
                <a:pos x="88" y="10"/>
              </a:cxn>
              <a:cxn ang="0">
                <a:pos x="104" y="6"/>
              </a:cxn>
              <a:cxn ang="0">
                <a:pos x="119" y="0"/>
              </a:cxn>
              <a:cxn ang="0">
                <a:pos x="119" y="0"/>
              </a:cxn>
              <a:cxn ang="0">
                <a:pos x="117" y="15"/>
              </a:cxn>
              <a:cxn ang="0">
                <a:pos x="117" y="30"/>
              </a:cxn>
              <a:cxn ang="0">
                <a:pos x="117" y="45"/>
              </a:cxn>
              <a:cxn ang="0">
                <a:pos x="117" y="63"/>
              </a:cxn>
              <a:cxn ang="0">
                <a:pos x="114" y="90"/>
              </a:cxn>
              <a:cxn ang="0">
                <a:pos x="109" y="114"/>
              </a:cxn>
              <a:cxn ang="0">
                <a:pos x="104" y="137"/>
              </a:cxn>
              <a:cxn ang="0">
                <a:pos x="95" y="164"/>
              </a:cxn>
              <a:cxn ang="0">
                <a:pos x="92" y="178"/>
              </a:cxn>
              <a:cxn ang="0">
                <a:pos x="91" y="190"/>
              </a:cxn>
              <a:cxn ang="0">
                <a:pos x="90" y="203"/>
              </a:cxn>
              <a:cxn ang="0">
                <a:pos x="86" y="217"/>
              </a:cxn>
              <a:cxn ang="0">
                <a:pos x="82" y="226"/>
              </a:cxn>
              <a:cxn ang="0">
                <a:pos x="77" y="234"/>
              </a:cxn>
              <a:cxn ang="0">
                <a:pos x="72" y="241"/>
              </a:cxn>
              <a:cxn ang="0">
                <a:pos x="65" y="248"/>
              </a:cxn>
              <a:cxn ang="0">
                <a:pos x="60" y="255"/>
              </a:cxn>
              <a:cxn ang="0">
                <a:pos x="55" y="262"/>
              </a:cxn>
              <a:cxn ang="0">
                <a:pos x="49" y="271"/>
              </a:cxn>
              <a:cxn ang="0">
                <a:pos x="45" y="279"/>
              </a:cxn>
              <a:cxn ang="0">
                <a:pos x="37" y="299"/>
              </a:cxn>
              <a:cxn ang="0">
                <a:pos x="30" y="316"/>
              </a:cxn>
              <a:cxn ang="0">
                <a:pos x="27" y="299"/>
              </a:cxn>
              <a:cxn ang="0">
                <a:pos x="23" y="283"/>
              </a:cxn>
              <a:cxn ang="0">
                <a:pos x="18" y="268"/>
              </a:cxn>
              <a:cxn ang="0">
                <a:pos x="13" y="254"/>
              </a:cxn>
              <a:cxn ang="0">
                <a:pos x="9" y="240"/>
              </a:cxn>
              <a:cxn ang="0">
                <a:pos x="4" y="225"/>
              </a:cxn>
              <a:cxn ang="0">
                <a:pos x="2" y="209"/>
              </a:cxn>
              <a:cxn ang="0">
                <a:pos x="0" y="192"/>
              </a:cxn>
              <a:cxn ang="0">
                <a:pos x="2" y="180"/>
              </a:cxn>
              <a:cxn ang="0">
                <a:pos x="3" y="169"/>
              </a:cxn>
              <a:cxn ang="0">
                <a:pos x="7" y="160"/>
              </a:cxn>
              <a:cxn ang="0">
                <a:pos x="11" y="150"/>
              </a:cxn>
              <a:cxn ang="0">
                <a:pos x="20" y="133"/>
              </a:cxn>
              <a:cxn ang="0">
                <a:pos x="31" y="115"/>
              </a:cxn>
              <a:cxn ang="0">
                <a:pos x="41" y="99"/>
              </a:cxn>
              <a:cxn ang="0">
                <a:pos x="51" y="82"/>
              </a:cxn>
              <a:cxn ang="0">
                <a:pos x="55" y="72"/>
              </a:cxn>
              <a:cxn ang="0">
                <a:pos x="58" y="62"/>
              </a:cxn>
              <a:cxn ang="0">
                <a:pos x="60" y="52"/>
              </a:cxn>
              <a:cxn ang="0">
                <a:pos x="60" y="40"/>
              </a:cxn>
              <a:cxn ang="0">
                <a:pos x="59" y="29"/>
              </a:cxn>
              <a:cxn ang="0">
                <a:pos x="58" y="16"/>
              </a:cxn>
              <a:cxn ang="0">
                <a:pos x="58" y="16"/>
              </a:cxn>
            </a:cxnLst>
            <a:rect l="0" t="0" r="r" b="b"/>
            <a:pathLst>
              <a:path w="119" h="316">
                <a:moveTo>
                  <a:pt x="58" y="16"/>
                </a:moveTo>
                <a:lnTo>
                  <a:pt x="73" y="14"/>
                </a:lnTo>
                <a:lnTo>
                  <a:pt x="88" y="10"/>
                </a:lnTo>
                <a:lnTo>
                  <a:pt x="104" y="6"/>
                </a:lnTo>
                <a:lnTo>
                  <a:pt x="119" y="0"/>
                </a:lnTo>
                <a:lnTo>
                  <a:pt x="119" y="0"/>
                </a:lnTo>
                <a:lnTo>
                  <a:pt x="117" y="15"/>
                </a:lnTo>
                <a:lnTo>
                  <a:pt x="117" y="30"/>
                </a:lnTo>
                <a:lnTo>
                  <a:pt x="117" y="45"/>
                </a:lnTo>
                <a:lnTo>
                  <a:pt x="117" y="63"/>
                </a:lnTo>
                <a:lnTo>
                  <a:pt x="114" y="90"/>
                </a:lnTo>
                <a:lnTo>
                  <a:pt x="109" y="114"/>
                </a:lnTo>
                <a:lnTo>
                  <a:pt x="104" y="137"/>
                </a:lnTo>
                <a:lnTo>
                  <a:pt x="95" y="164"/>
                </a:lnTo>
                <a:lnTo>
                  <a:pt x="92" y="178"/>
                </a:lnTo>
                <a:lnTo>
                  <a:pt x="91" y="190"/>
                </a:lnTo>
                <a:lnTo>
                  <a:pt x="90" y="203"/>
                </a:lnTo>
                <a:lnTo>
                  <a:pt x="86" y="217"/>
                </a:lnTo>
                <a:lnTo>
                  <a:pt x="82" y="226"/>
                </a:lnTo>
                <a:lnTo>
                  <a:pt x="77" y="234"/>
                </a:lnTo>
                <a:lnTo>
                  <a:pt x="72" y="241"/>
                </a:lnTo>
                <a:lnTo>
                  <a:pt x="65" y="248"/>
                </a:lnTo>
                <a:lnTo>
                  <a:pt x="60" y="255"/>
                </a:lnTo>
                <a:lnTo>
                  <a:pt x="55" y="262"/>
                </a:lnTo>
                <a:lnTo>
                  <a:pt x="49" y="271"/>
                </a:lnTo>
                <a:lnTo>
                  <a:pt x="45" y="279"/>
                </a:lnTo>
                <a:lnTo>
                  <a:pt x="37" y="299"/>
                </a:lnTo>
                <a:lnTo>
                  <a:pt x="30" y="316"/>
                </a:lnTo>
                <a:lnTo>
                  <a:pt x="27" y="299"/>
                </a:lnTo>
                <a:lnTo>
                  <a:pt x="23" y="283"/>
                </a:lnTo>
                <a:lnTo>
                  <a:pt x="18" y="268"/>
                </a:lnTo>
                <a:lnTo>
                  <a:pt x="13" y="254"/>
                </a:lnTo>
                <a:lnTo>
                  <a:pt x="9" y="240"/>
                </a:lnTo>
                <a:lnTo>
                  <a:pt x="4" y="225"/>
                </a:lnTo>
                <a:lnTo>
                  <a:pt x="2" y="209"/>
                </a:lnTo>
                <a:lnTo>
                  <a:pt x="0" y="192"/>
                </a:lnTo>
                <a:lnTo>
                  <a:pt x="2" y="180"/>
                </a:lnTo>
                <a:lnTo>
                  <a:pt x="3" y="169"/>
                </a:lnTo>
                <a:lnTo>
                  <a:pt x="7" y="160"/>
                </a:lnTo>
                <a:lnTo>
                  <a:pt x="11" y="150"/>
                </a:lnTo>
                <a:lnTo>
                  <a:pt x="20" y="133"/>
                </a:lnTo>
                <a:lnTo>
                  <a:pt x="31" y="115"/>
                </a:lnTo>
                <a:lnTo>
                  <a:pt x="41" y="99"/>
                </a:lnTo>
                <a:lnTo>
                  <a:pt x="51" y="82"/>
                </a:lnTo>
                <a:lnTo>
                  <a:pt x="55" y="72"/>
                </a:lnTo>
                <a:lnTo>
                  <a:pt x="58" y="62"/>
                </a:lnTo>
                <a:lnTo>
                  <a:pt x="60" y="52"/>
                </a:lnTo>
                <a:lnTo>
                  <a:pt x="60" y="40"/>
                </a:lnTo>
                <a:lnTo>
                  <a:pt x="59" y="29"/>
                </a:lnTo>
                <a:lnTo>
                  <a:pt x="58" y="16"/>
                </a:lnTo>
                <a:lnTo>
                  <a:pt x="58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3" name="Freeform 261"/>
          <p:cNvSpPr>
            <a:spLocks/>
          </p:cNvSpPr>
          <p:nvPr/>
        </p:nvSpPr>
        <p:spPr bwMode="auto">
          <a:xfrm>
            <a:off x="6230938" y="3500812"/>
            <a:ext cx="1020762" cy="603250"/>
          </a:xfrm>
          <a:custGeom>
            <a:avLst/>
            <a:gdLst/>
            <a:ahLst/>
            <a:cxnLst>
              <a:cxn ang="0">
                <a:pos x="1493" y="20"/>
              </a:cxn>
              <a:cxn ang="0">
                <a:pos x="1559" y="23"/>
              </a:cxn>
              <a:cxn ang="0">
                <a:pos x="1618" y="72"/>
              </a:cxn>
              <a:cxn ang="0">
                <a:pos x="1838" y="69"/>
              </a:cxn>
              <a:cxn ang="0">
                <a:pos x="1894" y="65"/>
              </a:cxn>
              <a:cxn ang="0">
                <a:pos x="1968" y="72"/>
              </a:cxn>
              <a:cxn ang="0">
                <a:pos x="2054" y="4"/>
              </a:cxn>
              <a:cxn ang="0">
                <a:pos x="2087" y="21"/>
              </a:cxn>
              <a:cxn ang="0">
                <a:pos x="2147" y="64"/>
              </a:cxn>
              <a:cxn ang="0">
                <a:pos x="2220" y="107"/>
              </a:cxn>
              <a:cxn ang="0">
                <a:pos x="2258" y="151"/>
              </a:cxn>
              <a:cxn ang="0">
                <a:pos x="2317" y="310"/>
              </a:cxn>
              <a:cxn ang="0">
                <a:pos x="2361" y="399"/>
              </a:cxn>
              <a:cxn ang="0">
                <a:pos x="2428" y="460"/>
              </a:cxn>
              <a:cxn ang="0">
                <a:pos x="2508" y="483"/>
              </a:cxn>
              <a:cxn ang="0">
                <a:pos x="2470" y="609"/>
              </a:cxn>
              <a:cxn ang="0">
                <a:pos x="2413" y="680"/>
              </a:cxn>
              <a:cxn ang="0">
                <a:pos x="2348" y="727"/>
              </a:cxn>
              <a:cxn ang="0">
                <a:pos x="2335" y="804"/>
              </a:cxn>
              <a:cxn ang="0">
                <a:pos x="2277" y="896"/>
              </a:cxn>
              <a:cxn ang="0">
                <a:pos x="2171" y="976"/>
              </a:cxn>
              <a:cxn ang="0">
                <a:pos x="2026" y="1109"/>
              </a:cxn>
              <a:cxn ang="0">
                <a:pos x="1453" y="1200"/>
              </a:cxn>
              <a:cxn ang="0">
                <a:pos x="514" y="1363"/>
              </a:cxn>
              <a:cxn ang="0">
                <a:pos x="356" y="1434"/>
              </a:cxn>
              <a:cxn ang="0">
                <a:pos x="238" y="1451"/>
              </a:cxn>
              <a:cxn ang="0">
                <a:pos x="37" y="1479"/>
              </a:cxn>
              <a:cxn ang="0">
                <a:pos x="33" y="1301"/>
              </a:cxn>
              <a:cxn ang="0">
                <a:pos x="6" y="1265"/>
              </a:cxn>
              <a:cxn ang="0">
                <a:pos x="30" y="1167"/>
              </a:cxn>
              <a:cxn ang="0">
                <a:pos x="95" y="1172"/>
              </a:cxn>
              <a:cxn ang="0">
                <a:pos x="196" y="1213"/>
              </a:cxn>
              <a:cxn ang="0">
                <a:pos x="250" y="1140"/>
              </a:cxn>
              <a:cxn ang="0">
                <a:pos x="298" y="1033"/>
              </a:cxn>
              <a:cxn ang="0">
                <a:pos x="362" y="985"/>
              </a:cxn>
              <a:cxn ang="0">
                <a:pos x="357" y="928"/>
              </a:cxn>
              <a:cxn ang="0">
                <a:pos x="357" y="883"/>
              </a:cxn>
              <a:cxn ang="0">
                <a:pos x="404" y="808"/>
              </a:cxn>
              <a:cxn ang="0">
                <a:pos x="467" y="808"/>
              </a:cxn>
              <a:cxn ang="0">
                <a:pos x="485" y="759"/>
              </a:cxn>
              <a:cxn ang="0">
                <a:pos x="544" y="764"/>
              </a:cxn>
              <a:cxn ang="0">
                <a:pos x="613" y="789"/>
              </a:cxn>
              <a:cxn ang="0">
                <a:pos x="642" y="798"/>
              </a:cxn>
              <a:cxn ang="0">
                <a:pos x="707" y="741"/>
              </a:cxn>
              <a:cxn ang="0">
                <a:pos x="782" y="686"/>
              </a:cxn>
              <a:cxn ang="0">
                <a:pos x="818" y="685"/>
              </a:cxn>
              <a:cxn ang="0">
                <a:pos x="865" y="691"/>
              </a:cxn>
              <a:cxn ang="0">
                <a:pos x="895" y="665"/>
              </a:cxn>
              <a:cxn ang="0">
                <a:pos x="880" y="598"/>
              </a:cxn>
              <a:cxn ang="0">
                <a:pos x="900" y="567"/>
              </a:cxn>
              <a:cxn ang="0">
                <a:pos x="935" y="560"/>
              </a:cxn>
              <a:cxn ang="0">
                <a:pos x="967" y="612"/>
              </a:cxn>
              <a:cxn ang="0">
                <a:pos x="1025" y="619"/>
              </a:cxn>
              <a:cxn ang="0">
                <a:pos x="1065" y="586"/>
              </a:cxn>
              <a:cxn ang="0">
                <a:pos x="1121" y="458"/>
              </a:cxn>
              <a:cxn ang="0">
                <a:pos x="1164" y="378"/>
              </a:cxn>
              <a:cxn ang="0">
                <a:pos x="1178" y="308"/>
              </a:cxn>
              <a:cxn ang="0">
                <a:pos x="1263" y="235"/>
              </a:cxn>
              <a:cxn ang="0">
                <a:pos x="1381" y="201"/>
              </a:cxn>
              <a:cxn ang="0">
                <a:pos x="1460" y="173"/>
              </a:cxn>
              <a:cxn ang="0">
                <a:pos x="1403" y="92"/>
              </a:cxn>
              <a:cxn ang="0">
                <a:pos x="1400" y="46"/>
              </a:cxn>
            </a:cxnLst>
            <a:rect l="0" t="0" r="r" b="b"/>
            <a:pathLst>
              <a:path w="2508" h="1479">
                <a:moveTo>
                  <a:pt x="1428" y="20"/>
                </a:moveTo>
                <a:lnTo>
                  <a:pt x="1446" y="23"/>
                </a:lnTo>
                <a:lnTo>
                  <a:pt x="1464" y="26"/>
                </a:lnTo>
                <a:lnTo>
                  <a:pt x="1473" y="25"/>
                </a:lnTo>
                <a:lnTo>
                  <a:pt x="1479" y="23"/>
                </a:lnTo>
                <a:lnTo>
                  <a:pt x="1487" y="22"/>
                </a:lnTo>
                <a:lnTo>
                  <a:pt x="1493" y="20"/>
                </a:lnTo>
                <a:lnTo>
                  <a:pt x="1500" y="17"/>
                </a:lnTo>
                <a:lnTo>
                  <a:pt x="1506" y="16"/>
                </a:lnTo>
                <a:lnTo>
                  <a:pt x="1514" y="13"/>
                </a:lnTo>
                <a:lnTo>
                  <a:pt x="1521" y="13"/>
                </a:lnTo>
                <a:lnTo>
                  <a:pt x="1535" y="14"/>
                </a:lnTo>
                <a:lnTo>
                  <a:pt x="1548" y="18"/>
                </a:lnTo>
                <a:lnTo>
                  <a:pt x="1559" y="23"/>
                </a:lnTo>
                <a:lnTo>
                  <a:pt x="1572" y="28"/>
                </a:lnTo>
                <a:lnTo>
                  <a:pt x="1578" y="28"/>
                </a:lnTo>
                <a:lnTo>
                  <a:pt x="1585" y="28"/>
                </a:lnTo>
                <a:lnTo>
                  <a:pt x="1595" y="48"/>
                </a:lnTo>
                <a:lnTo>
                  <a:pt x="1606" y="67"/>
                </a:lnTo>
                <a:lnTo>
                  <a:pt x="1612" y="70"/>
                </a:lnTo>
                <a:lnTo>
                  <a:pt x="1618" y="72"/>
                </a:lnTo>
                <a:lnTo>
                  <a:pt x="1624" y="74"/>
                </a:lnTo>
                <a:lnTo>
                  <a:pt x="1632" y="76"/>
                </a:lnTo>
                <a:lnTo>
                  <a:pt x="1656" y="69"/>
                </a:lnTo>
                <a:lnTo>
                  <a:pt x="1718" y="69"/>
                </a:lnTo>
                <a:lnTo>
                  <a:pt x="1819" y="92"/>
                </a:lnTo>
                <a:lnTo>
                  <a:pt x="1828" y="79"/>
                </a:lnTo>
                <a:lnTo>
                  <a:pt x="1838" y="69"/>
                </a:lnTo>
                <a:lnTo>
                  <a:pt x="1843" y="65"/>
                </a:lnTo>
                <a:lnTo>
                  <a:pt x="1849" y="63"/>
                </a:lnTo>
                <a:lnTo>
                  <a:pt x="1856" y="60"/>
                </a:lnTo>
                <a:lnTo>
                  <a:pt x="1863" y="60"/>
                </a:lnTo>
                <a:lnTo>
                  <a:pt x="1875" y="60"/>
                </a:lnTo>
                <a:lnTo>
                  <a:pt x="1885" y="63"/>
                </a:lnTo>
                <a:lnTo>
                  <a:pt x="1894" y="65"/>
                </a:lnTo>
                <a:lnTo>
                  <a:pt x="1904" y="68"/>
                </a:lnTo>
                <a:lnTo>
                  <a:pt x="1913" y="70"/>
                </a:lnTo>
                <a:lnTo>
                  <a:pt x="1923" y="73"/>
                </a:lnTo>
                <a:lnTo>
                  <a:pt x="1933" y="76"/>
                </a:lnTo>
                <a:lnTo>
                  <a:pt x="1945" y="76"/>
                </a:lnTo>
                <a:lnTo>
                  <a:pt x="1957" y="74"/>
                </a:lnTo>
                <a:lnTo>
                  <a:pt x="1968" y="72"/>
                </a:lnTo>
                <a:lnTo>
                  <a:pt x="1978" y="65"/>
                </a:lnTo>
                <a:lnTo>
                  <a:pt x="1987" y="59"/>
                </a:lnTo>
                <a:lnTo>
                  <a:pt x="2003" y="42"/>
                </a:lnTo>
                <a:lnTo>
                  <a:pt x="2022" y="26"/>
                </a:lnTo>
                <a:lnTo>
                  <a:pt x="2035" y="17"/>
                </a:lnTo>
                <a:lnTo>
                  <a:pt x="2048" y="11"/>
                </a:lnTo>
                <a:lnTo>
                  <a:pt x="2054" y="4"/>
                </a:lnTo>
                <a:lnTo>
                  <a:pt x="2061" y="0"/>
                </a:lnTo>
                <a:lnTo>
                  <a:pt x="2066" y="0"/>
                </a:lnTo>
                <a:lnTo>
                  <a:pt x="2069" y="2"/>
                </a:lnTo>
                <a:lnTo>
                  <a:pt x="2073" y="4"/>
                </a:lnTo>
                <a:lnTo>
                  <a:pt x="2077" y="7"/>
                </a:lnTo>
                <a:lnTo>
                  <a:pt x="2082" y="13"/>
                </a:lnTo>
                <a:lnTo>
                  <a:pt x="2087" y="21"/>
                </a:lnTo>
                <a:lnTo>
                  <a:pt x="2092" y="28"/>
                </a:lnTo>
                <a:lnTo>
                  <a:pt x="2097" y="37"/>
                </a:lnTo>
                <a:lnTo>
                  <a:pt x="2103" y="45"/>
                </a:lnTo>
                <a:lnTo>
                  <a:pt x="2110" y="51"/>
                </a:lnTo>
                <a:lnTo>
                  <a:pt x="2123" y="56"/>
                </a:lnTo>
                <a:lnTo>
                  <a:pt x="2134" y="62"/>
                </a:lnTo>
                <a:lnTo>
                  <a:pt x="2147" y="64"/>
                </a:lnTo>
                <a:lnTo>
                  <a:pt x="2161" y="67"/>
                </a:lnTo>
                <a:lnTo>
                  <a:pt x="2170" y="69"/>
                </a:lnTo>
                <a:lnTo>
                  <a:pt x="2179" y="72"/>
                </a:lnTo>
                <a:lnTo>
                  <a:pt x="2186" y="77"/>
                </a:lnTo>
                <a:lnTo>
                  <a:pt x="2193" y="82"/>
                </a:lnTo>
                <a:lnTo>
                  <a:pt x="2207" y="93"/>
                </a:lnTo>
                <a:lnTo>
                  <a:pt x="2220" y="107"/>
                </a:lnTo>
                <a:lnTo>
                  <a:pt x="2231" y="117"/>
                </a:lnTo>
                <a:lnTo>
                  <a:pt x="2241" y="128"/>
                </a:lnTo>
                <a:lnTo>
                  <a:pt x="2246" y="133"/>
                </a:lnTo>
                <a:lnTo>
                  <a:pt x="2250" y="138"/>
                </a:lnTo>
                <a:lnTo>
                  <a:pt x="2254" y="144"/>
                </a:lnTo>
                <a:lnTo>
                  <a:pt x="2258" y="151"/>
                </a:lnTo>
                <a:lnTo>
                  <a:pt x="2258" y="151"/>
                </a:lnTo>
                <a:lnTo>
                  <a:pt x="2269" y="182"/>
                </a:lnTo>
                <a:lnTo>
                  <a:pt x="2279" y="212"/>
                </a:lnTo>
                <a:lnTo>
                  <a:pt x="2288" y="241"/>
                </a:lnTo>
                <a:lnTo>
                  <a:pt x="2298" y="273"/>
                </a:lnTo>
                <a:lnTo>
                  <a:pt x="2303" y="287"/>
                </a:lnTo>
                <a:lnTo>
                  <a:pt x="2310" y="298"/>
                </a:lnTo>
                <a:lnTo>
                  <a:pt x="2317" y="310"/>
                </a:lnTo>
                <a:lnTo>
                  <a:pt x="2324" y="324"/>
                </a:lnTo>
                <a:lnTo>
                  <a:pt x="2326" y="336"/>
                </a:lnTo>
                <a:lnTo>
                  <a:pt x="2329" y="348"/>
                </a:lnTo>
                <a:lnTo>
                  <a:pt x="2335" y="363"/>
                </a:lnTo>
                <a:lnTo>
                  <a:pt x="2342" y="376"/>
                </a:lnTo>
                <a:lnTo>
                  <a:pt x="2351" y="387"/>
                </a:lnTo>
                <a:lnTo>
                  <a:pt x="2361" y="399"/>
                </a:lnTo>
                <a:lnTo>
                  <a:pt x="2367" y="401"/>
                </a:lnTo>
                <a:lnTo>
                  <a:pt x="2373" y="405"/>
                </a:lnTo>
                <a:lnTo>
                  <a:pt x="2376" y="411"/>
                </a:lnTo>
                <a:lnTo>
                  <a:pt x="2380" y="418"/>
                </a:lnTo>
                <a:lnTo>
                  <a:pt x="2400" y="437"/>
                </a:lnTo>
                <a:lnTo>
                  <a:pt x="2419" y="453"/>
                </a:lnTo>
                <a:lnTo>
                  <a:pt x="2428" y="460"/>
                </a:lnTo>
                <a:lnTo>
                  <a:pt x="2440" y="466"/>
                </a:lnTo>
                <a:lnTo>
                  <a:pt x="2451" y="472"/>
                </a:lnTo>
                <a:lnTo>
                  <a:pt x="2464" y="476"/>
                </a:lnTo>
                <a:lnTo>
                  <a:pt x="2475" y="479"/>
                </a:lnTo>
                <a:lnTo>
                  <a:pt x="2487" y="480"/>
                </a:lnTo>
                <a:lnTo>
                  <a:pt x="2497" y="481"/>
                </a:lnTo>
                <a:lnTo>
                  <a:pt x="2508" y="483"/>
                </a:lnTo>
                <a:lnTo>
                  <a:pt x="2508" y="483"/>
                </a:lnTo>
                <a:lnTo>
                  <a:pt x="2502" y="517"/>
                </a:lnTo>
                <a:lnTo>
                  <a:pt x="2494" y="547"/>
                </a:lnTo>
                <a:lnTo>
                  <a:pt x="2490" y="561"/>
                </a:lnTo>
                <a:lnTo>
                  <a:pt x="2485" y="577"/>
                </a:lnTo>
                <a:lnTo>
                  <a:pt x="2478" y="592"/>
                </a:lnTo>
                <a:lnTo>
                  <a:pt x="2470" y="609"/>
                </a:lnTo>
                <a:lnTo>
                  <a:pt x="2460" y="621"/>
                </a:lnTo>
                <a:lnTo>
                  <a:pt x="2448" y="633"/>
                </a:lnTo>
                <a:lnTo>
                  <a:pt x="2441" y="645"/>
                </a:lnTo>
                <a:lnTo>
                  <a:pt x="2433" y="658"/>
                </a:lnTo>
                <a:lnTo>
                  <a:pt x="2426" y="666"/>
                </a:lnTo>
                <a:lnTo>
                  <a:pt x="2419" y="673"/>
                </a:lnTo>
                <a:lnTo>
                  <a:pt x="2413" y="680"/>
                </a:lnTo>
                <a:lnTo>
                  <a:pt x="2405" y="685"/>
                </a:lnTo>
                <a:lnTo>
                  <a:pt x="2390" y="696"/>
                </a:lnTo>
                <a:lnTo>
                  <a:pt x="2373" y="708"/>
                </a:lnTo>
                <a:lnTo>
                  <a:pt x="2366" y="713"/>
                </a:lnTo>
                <a:lnTo>
                  <a:pt x="2359" y="717"/>
                </a:lnTo>
                <a:lnTo>
                  <a:pt x="2353" y="720"/>
                </a:lnTo>
                <a:lnTo>
                  <a:pt x="2348" y="727"/>
                </a:lnTo>
                <a:lnTo>
                  <a:pt x="2343" y="738"/>
                </a:lnTo>
                <a:lnTo>
                  <a:pt x="2340" y="750"/>
                </a:lnTo>
                <a:lnTo>
                  <a:pt x="2340" y="760"/>
                </a:lnTo>
                <a:lnTo>
                  <a:pt x="2339" y="771"/>
                </a:lnTo>
                <a:lnTo>
                  <a:pt x="2339" y="783"/>
                </a:lnTo>
                <a:lnTo>
                  <a:pt x="2338" y="793"/>
                </a:lnTo>
                <a:lnTo>
                  <a:pt x="2335" y="804"/>
                </a:lnTo>
                <a:lnTo>
                  <a:pt x="2329" y="815"/>
                </a:lnTo>
                <a:lnTo>
                  <a:pt x="2312" y="830"/>
                </a:lnTo>
                <a:lnTo>
                  <a:pt x="2295" y="846"/>
                </a:lnTo>
                <a:lnTo>
                  <a:pt x="2289" y="859"/>
                </a:lnTo>
                <a:lnTo>
                  <a:pt x="2286" y="872"/>
                </a:lnTo>
                <a:lnTo>
                  <a:pt x="2282" y="883"/>
                </a:lnTo>
                <a:lnTo>
                  <a:pt x="2277" y="896"/>
                </a:lnTo>
                <a:lnTo>
                  <a:pt x="2264" y="906"/>
                </a:lnTo>
                <a:lnTo>
                  <a:pt x="2251" y="915"/>
                </a:lnTo>
                <a:lnTo>
                  <a:pt x="2237" y="928"/>
                </a:lnTo>
                <a:lnTo>
                  <a:pt x="2225" y="939"/>
                </a:lnTo>
                <a:lnTo>
                  <a:pt x="2211" y="949"/>
                </a:lnTo>
                <a:lnTo>
                  <a:pt x="2198" y="958"/>
                </a:lnTo>
                <a:lnTo>
                  <a:pt x="2171" y="976"/>
                </a:lnTo>
                <a:lnTo>
                  <a:pt x="2142" y="997"/>
                </a:lnTo>
                <a:lnTo>
                  <a:pt x="2124" y="1011"/>
                </a:lnTo>
                <a:lnTo>
                  <a:pt x="2109" y="1023"/>
                </a:lnTo>
                <a:lnTo>
                  <a:pt x="2094" y="1036"/>
                </a:lnTo>
                <a:lnTo>
                  <a:pt x="2081" y="1050"/>
                </a:lnTo>
                <a:lnTo>
                  <a:pt x="2054" y="1078"/>
                </a:lnTo>
                <a:lnTo>
                  <a:pt x="2026" y="1109"/>
                </a:lnTo>
                <a:lnTo>
                  <a:pt x="2001" y="1115"/>
                </a:lnTo>
                <a:lnTo>
                  <a:pt x="1963" y="1106"/>
                </a:lnTo>
                <a:lnTo>
                  <a:pt x="1510" y="1200"/>
                </a:lnTo>
                <a:lnTo>
                  <a:pt x="1494" y="1200"/>
                </a:lnTo>
                <a:lnTo>
                  <a:pt x="1480" y="1201"/>
                </a:lnTo>
                <a:lnTo>
                  <a:pt x="1467" y="1201"/>
                </a:lnTo>
                <a:lnTo>
                  <a:pt x="1453" y="1200"/>
                </a:lnTo>
                <a:lnTo>
                  <a:pt x="1440" y="1196"/>
                </a:lnTo>
                <a:lnTo>
                  <a:pt x="1428" y="1192"/>
                </a:lnTo>
                <a:lnTo>
                  <a:pt x="1417" y="1187"/>
                </a:lnTo>
                <a:lnTo>
                  <a:pt x="1403" y="1185"/>
                </a:lnTo>
                <a:lnTo>
                  <a:pt x="554" y="1350"/>
                </a:lnTo>
                <a:lnTo>
                  <a:pt x="533" y="1357"/>
                </a:lnTo>
                <a:lnTo>
                  <a:pt x="514" y="1363"/>
                </a:lnTo>
                <a:lnTo>
                  <a:pt x="496" y="1372"/>
                </a:lnTo>
                <a:lnTo>
                  <a:pt x="476" y="1382"/>
                </a:lnTo>
                <a:lnTo>
                  <a:pt x="457" y="1388"/>
                </a:lnTo>
                <a:lnTo>
                  <a:pt x="439" y="1393"/>
                </a:lnTo>
                <a:lnTo>
                  <a:pt x="403" y="1413"/>
                </a:lnTo>
                <a:lnTo>
                  <a:pt x="371" y="1428"/>
                </a:lnTo>
                <a:lnTo>
                  <a:pt x="356" y="1434"/>
                </a:lnTo>
                <a:lnTo>
                  <a:pt x="340" y="1439"/>
                </a:lnTo>
                <a:lnTo>
                  <a:pt x="320" y="1444"/>
                </a:lnTo>
                <a:lnTo>
                  <a:pt x="300" y="1447"/>
                </a:lnTo>
                <a:lnTo>
                  <a:pt x="284" y="1448"/>
                </a:lnTo>
                <a:lnTo>
                  <a:pt x="268" y="1448"/>
                </a:lnTo>
                <a:lnTo>
                  <a:pt x="254" y="1448"/>
                </a:lnTo>
                <a:lnTo>
                  <a:pt x="238" y="1451"/>
                </a:lnTo>
                <a:lnTo>
                  <a:pt x="219" y="1455"/>
                </a:lnTo>
                <a:lnTo>
                  <a:pt x="201" y="1460"/>
                </a:lnTo>
                <a:lnTo>
                  <a:pt x="158" y="1466"/>
                </a:lnTo>
                <a:lnTo>
                  <a:pt x="119" y="1471"/>
                </a:lnTo>
                <a:lnTo>
                  <a:pt x="80" y="1475"/>
                </a:lnTo>
                <a:lnTo>
                  <a:pt x="38" y="1479"/>
                </a:lnTo>
                <a:lnTo>
                  <a:pt x="37" y="1479"/>
                </a:lnTo>
                <a:lnTo>
                  <a:pt x="36" y="1461"/>
                </a:lnTo>
                <a:lnTo>
                  <a:pt x="32" y="1444"/>
                </a:lnTo>
                <a:lnTo>
                  <a:pt x="29" y="1428"/>
                </a:lnTo>
                <a:lnTo>
                  <a:pt x="28" y="1410"/>
                </a:lnTo>
                <a:lnTo>
                  <a:pt x="28" y="1334"/>
                </a:lnTo>
                <a:lnTo>
                  <a:pt x="29" y="1316"/>
                </a:lnTo>
                <a:lnTo>
                  <a:pt x="33" y="1301"/>
                </a:lnTo>
                <a:lnTo>
                  <a:pt x="33" y="1293"/>
                </a:lnTo>
                <a:lnTo>
                  <a:pt x="32" y="1285"/>
                </a:lnTo>
                <a:lnTo>
                  <a:pt x="29" y="1279"/>
                </a:lnTo>
                <a:lnTo>
                  <a:pt x="25" y="1271"/>
                </a:lnTo>
                <a:lnTo>
                  <a:pt x="20" y="1268"/>
                </a:lnTo>
                <a:lnTo>
                  <a:pt x="14" y="1266"/>
                </a:lnTo>
                <a:lnTo>
                  <a:pt x="6" y="1265"/>
                </a:lnTo>
                <a:lnTo>
                  <a:pt x="0" y="1262"/>
                </a:lnTo>
                <a:lnTo>
                  <a:pt x="8" y="1246"/>
                </a:lnTo>
                <a:lnTo>
                  <a:pt x="13" y="1229"/>
                </a:lnTo>
                <a:lnTo>
                  <a:pt x="16" y="1212"/>
                </a:lnTo>
                <a:lnTo>
                  <a:pt x="22" y="1194"/>
                </a:lnTo>
                <a:lnTo>
                  <a:pt x="27" y="1180"/>
                </a:lnTo>
                <a:lnTo>
                  <a:pt x="30" y="1167"/>
                </a:lnTo>
                <a:lnTo>
                  <a:pt x="34" y="1161"/>
                </a:lnTo>
                <a:lnTo>
                  <a:pt x="38" y="1157"/>
                </a:lnTo>
                <a:lnTo>
                  <a:pt x="43" y="1154"/>
                </a:lnTo>
                <a:lnTo>
                  <a:pt x="49" y="1153"/>
                </a:lnTo>
                <a:lnTo>
                  <a:pt x="62" y="1158"/>
                </a:lnTo>
                <a:lnTo>
                  <a:pt x="75" y="1166"/>
                </a:lnTo>
                <a:lnTo>
                  <a:pt x="95" y="1172"/>
                </a:lnTo>
                <a:lnTo>
                  <a:pt x="113" y="1177"/>
                </a:lnTo>
                <a:lnTo>
                  <a:pt x="131" y="1182"/>
                </a:lnTo>
                <a:lnTo>
                  <a:pt x="150" y="1190"/>
                </a:lnTo>
                <a:lnTo>
                  <a:pt x="167" y="1199"/>
                </a:lnTo>
                <a:lnTo>
                  <a:pt x="181" y="1208"/>
                </a:lnTo>
                <a:lnTo>
                  <a:pt x="188" y="1210"/>
                </a:lnTo>
                <a:lnTo>
                  <a:pt x="196" y="1213"/>
                </a:lnTo>
                <a:lnTo>
                  <a:pt x="205" y="1215"/>
                </a:lnTo>
                <a:lnTo>
                  <a:pt x="214" y="1215"/>
                </a:lnTo>
                <a:lnTo>
                  <a:pt x="238" y="1215"/>
                </a:lnTo>
                <a:lnTo>
                  <a:pt x="240" y="1195"/>
                </a:lnTo>
                <a:lnTo>
                  <a:pt x="243" y="1177"/>
                </a:lnTo>
                <a:lnTo>
                  <a:pt x="245" y="1161"/>
                </a:lnTo>
                <a:lnTo>
                  <a:pt x="250" y="1140"/>
                </a:lnTo>
                <a:lnTo>
                  <a:pt x="235" y="1065"/>
                </a:lnTo>
                <a:lnTo>
                  <a:pt x="244" y="1064"/>
                </a:lnTo>
                <a:lnTo>
                  <a:pt x="253" y="1060"/>
                </a:lnTo>
                <a:lnTo>
                  <a:pt x="261" y="1058"/>
                </a:lnTo>
                <a:lnTo>
                  <a:pt x="267" y="1053"/>
                </a:lnTo>
                <a:lnTo>
                  <a:pt x="281" y="1044"/>
                </a:lnTo>
                <a:lnTo>
                  <a:pt x="298" y="1033"/>
                </a:lnTo>
                <a:lnTo>
                  <a:pt x="312" y="1027"/>
                </a:lnTo>
                <a:lnTo>
                  <a:pt x="324" y="1019"/>
                </a:lnTo>
                <a:lnTo>
                  <a:pt x="336" y="1013"/>
                </a:lnTo>
                <a:lnTo>
                  <a:pt x="347" y="1003"/>
                </a:lnTo>
                <a:lnTo>
                  <a:pt x="355" y="999"/>
                </a:lnTo>
                <a:lnTo>
                  <a:pt x="360" y="993"/>
                </a:lnTo>
                <a:lnTo>
                  <a:pt x="362" y="985"/>
                </a:lnTo>
                <a:lnTo>
                  <a:pt x="364" y="977"/>
                </a:lnTo>
                <a:lnTo>
                  <a:pt x="364" y="971"/>
                </a:lnTo>
                <a:lnTo>
                  <a:pt x="364" y="962"/>
                </a:lnTo>
                <a:lnTo>
                  <a:pt x="362" y="952"/>
                </a:lnTo>
                <a:lnTo>
                  <a:pt x="361" y="943"/>
                </a:lnTo>
                <a:lnTo>
                  <a:pt x="359" y="935"/>
                </a:lnTo>
                <a:lnTo>
                  <a:pt x="357" y="928"/>
                </a:lnTo>
                <a:lnTo>
                  <a:pt x="355" y="920"/>
                </a:lnTo>
                <a:lnTo>
                  <a:pt x="352" y="911"/>
                </a:lnTo>
                <a:lnTo>
                  <a:pt x="351" y="902"/>
                </a:lnTo>
                <a:lnTo>
                  <a:pt x="351" y="894"/>
                </a:lnTo>
                <a:lnTo>
                  <a:pt x="351" y="890"/>
                </a:lnTo>
                <a:lnTo>
                  <a:pt x="354" y="886"/>
                </a:lnTo>
                <a:lnTo>
                  <a:pt x="357" y="883"/>
                </a:lnTo>
                <a:lnTo>
                  <a:pt x="360" y="881"/>
                </a:lnTo>
                <a:lnTo>
                  <a:pt x="375" y="866"/>
                </a:lnTo>
                <a:lnTo>
                  <a:pt x="388" y="849"/>
                </a:lnTo>
                <a:lnTo>
                  <a:pt x="393" y="839"/>
                </a:lnTo>
                <a:lnTo>
                  <a:pt x="398" y="830"/>
                </a:lnTo>
                <a:lnTo>
                  <a:pt x="401" y="821"/>
                </a:lnTo>
                <a:lnTo>
                  <a:pt x="404" y="808"/>
                </a:lnTo>
                <a:lnTo>
                  <a:pt x="404" y="808"/>
                </a:lnTo>
                <a:lnTo>
                  <a:pt x="422" y="813"/>
                </a:lnTo>
                <a:lnTo>
                  <a:pt x="441" y="815"/>
                </a:lnTo>
                <a:lnTo>
                  <a:pt x="449" y="815"/>
                </a:lnTo>
                <a:lnTo>
                  <a:pt x="455" y="813"/>
                </a:lnTo>
                <a:lnTo>
                  <a:pt x="462" y="812"/>
                </a:lnTo>
                <a:lnTo>
                  <a:pt x="467" y="808"/>
                </a:lnTo>
                <a:lnTo>
                  <a:pt x="471" y="802"/>
                </a:lnTo>
                <a:lnTo>
                  <a:pt x="474" y="793"/>
                </a:lnTo>
                <a:lnTo>
                  <a:pt x="476" y="784"/>
                </a:lnTo>
                <a:lnTo>
                  <a:pt x="478" y="775"/>
                </a:lnTo>
                <a:lnTo>
                  <a:pt x="479" y="768"/>
                </a:lnTo>
                <a:lnTo>
                  <a:pt x="482" y="761"/>
                </a:lnTo>
                <a:lnTo>
                  <a:pt x="485" y="759"/>
                </a:lnTo>
                <a:lnTo>
                  <a:pt x="487" y="757"/>
                </a:lnTo>
                <a:lnTo>
                  <a:pt x="491" y="756"/>
                </a:lnTo>
                <a:lnTo>
                  <a:pt x="495" y="755"/>
                </a:lnTo>
                <a:lnTo>
                  <a:pt x="507" y="759"/>
                </a:lnTo>
                <a:lnTo>
                  <a:pt x="520" y="761"/>
                </a:lnTo>
                <a:lnTo>
                  <a:pt x="533" y="764"/>
                </a:lnTo>
                <a:lnTo>
                  <a:pt x="544" y="764"/>
                </a:lnTo>
                <a:lnTo>
                  <a:pt x="557" y="765"/>
                </a:lnTo>
                <a:lnTo>
                  <a:pt x="570" y="768"/>
                </a:lnTo>
                <a:lnTo>
                  <a:pt x="580" y="770"/>
                </a:lnTo>
                <a:lnTo>
                  <a:pt x="590" y="773"/>
                </a:lnTo>
                <a:lnTo>
                  <a:pt x="599" y="778"/>
                </a:lnTo>
                <a:lnTo>
                  <a:pt x="608" y="783"/>
                </a:lnTo>
                <a:lnTo>
                  <a:pt x="613" y="789"/>
                </a:lnTo>
                <a:lnTo>
                  <a:pt x="617" y="796"/>
                </a:lnTo>
                <a:lnTo>
                  <a:pt x="619" y="798"/>
                </a:lnTo>
                <a:lnTo>
                  <a:pt x="622" y="801"/>
                </a:lnTo>
                <a:lnTo>
                  <a:pt x="626" y="802"/>
                </a:lnTo>
                <a:lnTo>
                  <a:pt x="630" y="802"/>
                </a:lnTo>
                <a:lnTo>
                  <a:pt x="637" y="801"/>
                </a:lnTo>
                <a:lnTo>
                  <a:pt x="642" y="798"/>
                </a:lnTo>
                <a:lnTo>
                  <a:pt x="649" y="794"/>
                </a:lnTo>
                <a:lnTo>
                  <a:pt x="652" y="788"/>
                </a:lnTo>
                <a:lnTo>
                  <a:pt x="661" y="776"/>
                </a:lnTo>
                <a:lnTo>
                  <a:pt x="673" y="765"/>
                </a:lnTo>
                <a:lnTo>
                  <a:pt x="685" y="756"/>
                </a:lnTo>
                <a:lnTo>
                  <a:pt x="696" y="748"/>
                </a:lnTo>
                <a:lnTo>
                  <a:pt x="707" y="741"/>
                </a:lnTo>
                <a:lnTo>
                  <a:pt x="720" y="733"/>
                </a:lnTo>
                <a:lnTo>
                  <a:pt x="734" y="726"/>
                </a:lnTo>
                <a:lnTo>
                  <a:pt x="747" y="718"/>
                </a:lnTo>
                <a:lnTo>
                  <a:pt x="758" y="709"/>
                </a:lnTo>
                <a:lnTo>
                  <a:pt x="771" y="699"/>
                </a:lnTo>
                <a:lnTo>
                  <a:pt x="777" y="693"/>
                </a:lnTo>
                <a:lnTo>
                  <a:pt x="782" y="686"/>
                </a:lnTo>
                <a:lnTo>
                  <a:pt x="786" y="684"/>
                </a:lnTo>
                <a:lnTo>
                  <a:pt x="790" y="682"/>
                </a:lnTo>
                <a:lnTo>
                  <a:pt x="794" y="681"/>
                </a:lnTo>
                <a:lnTo>
                  <a:pt x="799" y="680"/>
                </a:lnTo>
                <a:lnTo>
                  <a:pt x="805" y="681"/>
                </a:lnTo>
                <a:lnTo>
                  <a:pt x="811" y="682"/>
                </a:lnTo>
                <a:lnTo>
                  <a:pt x="818" y="685"/>
                </a:lnTo>
                <a:lnTo>
                  <a:pt x="823" y="687"/>
                </a:lnTo>
                <a:lnTo>
                  <a:pt x="829" y="691"/>
                </a:lnTo>
                <a:lnTo>
                  <a:pt x="834" y="694"/>
                </a:lnTo>
                <a:lnTo>
                  <a:pt x="841" y="695"/>
                </a:lnTo>
                <a:lnTo>
                  <a:pt x="848" y="696"/>
                </a:lnTo>
                <a:lnTo>
                  <a:pt x="857" y="695"/>
                </a:lnTo>
                <a:lnTo>
                  <a:pt x="865" y="691"/>
                </a:lnTo>
                <a:lnTo>
                  <a:pt x="872" y="686"/>
                </a:lnTo>
                <a:lnTo>
                  <a:pt x="880" y="680"/>
                </a:lnTo>
                <a:lnTo>
                  <a:pt x="885" y="676"/>
                </a:lnTo>
                <a:lnTo>
                  <a:pt x="890" y="672"/>
                </a:lnTo>
                <a:lnTo>
                  <a:pt x="893" y="670"/>
                </a:lnTo>
                <a:lnTo>
                  <a:pt x="894" y="667"/>
                </a:lnTo>
                <a:lnTo>
                  <a:pt x="895" y="665"/>
                </a:lnTo>
                <a:lnTo>
                  <a:pt x="895" y="662"/>
                </a:lnTo>
                <a:lnTo>
                  <a:pt x="890" y="648"/>
                </a:lnTo>
                <a:lnTo>
                  <a:pt x="883" y="637"/>
                </a:lnTo>
                <a:lnTo>
                  <a:pt x="880" y="626"/>
                </a:lnTo>
                <a:lnTo>
                  <a:pt x="880" y="617"/>
                </a:lnTo>
                <a:lnTo>
                  <a:pt x="880" y="609"/>
                </a:lnTo>
                <a:lnTo>
                  <a:pt x="880" y="598"/>
                </a:lnTo>
                <a:lnTo>
                  <a:pt x="879" y="592"/>
                </a:lnTo>
                <a:lnTo>
                  <a:pt x="879" y="586"/>
                </a:lnTo>
                <a:lnTo>
                  <a:pt x="880" y="579"/>
                </a:lnTo>
                <a:lnTo>
                  <a:pt x="883" y="574"/>
                </a:lnTo>
                <a:lnTo>
                  <a:pt x="888" y="570"/>
                </a:lnTo>
                <a:lnTo>
                  <a:pt x="894" y="568"/>
                </a:lnTo>
                <a:lnTo>
                  <a:pt x="900" y="567"/>
                </a:lnTo>
                <a:lnTo>
                  <a:pt x="908" y="564"/>
                </a:lnTo>
                <a:lnTo>
                  <a:pt x="914" y="559"/>
                </a:lnTo>
                <a:lnTo>
                  <a:pt x="921" y="555"/>
                </a:lnTo>
                <a:lnTo>
                  <a:pt x="925" y="555"/>
                </a:lnTo>
                <a:lnTo>
                  <a:pt x="928" y="556"/>
                </a:lnTo>
                <a:lnTo>
                  <a:pt x="932" y="559"/>
                </a:lnTo>
                <a:lnTo>
                  <a:pt x="935" y="560"/>
                </a:lnTo>
                <a:lnTo>
                  <a:pt x="940" y="567"/>
                </a:lnTo>
                <a:lnTo>
                  <a:pt x="944" y="575"/>
                </a:lnTo>
                <a:lnTo>
                  <a:pt x="946" y="583"/>
                </a:lnTo>
                <a:lnTo>
                  <a:pt x="950" y="592"/>
                </a:lnTo>
                <a:lnTo>
                  <a:pt x="955" y="601"/>
                </a:lnTo>
                <a:lnTo>
                  <a:pt x="962" y="609"/>
                </a:lnTo>
                <a:lnTo>
                  <a:pt x="967" y="612"/>
                </a:lnTo>
                <a:lnTo>
                  <a:pt x="972" y="616"/>
                </a:lnTo>
                <a:lnTo>
                  <a:pt x="978" y="617"/>
                </a:lnTo>
                <a:lnTo>
                  <a:pt x="984" y="620"/>
                </a:lnTo>
                <a:lnTo>
                  <a:pt x="997" y="620"/>
                </a:lnTo>
                <a:lnTo>
                  <a:pt x="1011" y="621"/>
                </a:lnTo>
                <a:lnTo>
                  <a:pt x="1019" y="620"/>
                </a:lnTo>
                <a:lnTo>
                  <a:pt x="1025" y="619"/>
                </a:lnTo>
                <a:lnTo>
                  <a:pt x="1031" y="617"/>
                </a:lnTo>
                <a:lnTo>
                  <a:pt x="1038" y="614"/>
                </a:lnTo>
                <a:lnTo>
                  <a:pt x="1043" y="611"/>
                </a:lnTo>
                <a:lnTo>
                  <a:pt x="1048" y="606"/>
                </a:lnTo>
                <a:lnTo>
                  <a:pt x="1052" y="602"/>
                </a:lnTo>
                <a:lnTo>
                  <a:pt x="1057" y="597"/>
                </a:lnTo>
                <a:lnTo>
                  <a:pt x="1065" y="586"/>
                </a:lnTo>
                <a:lnTo>
                  <a:pt x="1071" y="573"/>
                </a:lnTo>
                <a:lnTo>
                  <a:pt x="1077" y="559"/>
                </a:lnTo>
                <a:lnTo>
                  <a:pt x="1084" y="545"/>
                </a:lnTo>
                <a:lnTo>
                  <a:pt x="1094" y="522"/>
                </a:lnTo>
                <a:lnTo>
                  <a:pt x="1103" y="502"/>
                </a:lnTo>
                <a:lnTo>
                  <a:pt x="1112" y="481"/>
                </a:lnTo>
                <a:lnTo>
                  <a:pt x="1121" y="458"/>
                </a:lnTo>
                <a:lnTo>
                  <a:pt x="1126" y="444"/>
                </a:lnTo>
                <a:lnTo>
                  <a:pt x="1129" y="432"/>
                </a:lnTo>
                <a:lnTo>
                  <a:pt x="1133" y="420"/>
                </a:lnTo>
                <a:lnTo>
                  <a:pt x="1140" y="408"/>
                </a:lnTo>
                <a:lnTo>
                  <a:pt x="1149" y="395"/>
                </a:lnTo>
                <a:lnTo>
                  <a:pt x="1159" y="383"/>
                </a:lnTo>
                <a:lnTo>
                  <a:pt x="1164" y="378"/>
                </a:lnTo>
                <a:lnTo>
                  <a:pt x="1168" y="372"/>
                </a:lnTo>
                <a:lnTo>
                  <a:pt x="1171" y="366"/>
                </a:lnTo>
                <a:lnTo>
                  <a:pt x="1174" y="358"/>
                </a:lnTo>
                <a:lnTo>
                  <a:pt x="1178" y="344"/>
                </a:lnTo>
                <a:lnTo>
                  <a:pt x="1179" y="332"/>
                </a:lnTo>
                <a:lnTo>
                  <a:pt x="1179" y="320"/>
                </a:lnTo>
                <a:lnTo>
                  <a:pt x="1178" y="308"/>
                </a:lnTo>
                <a:lnTo>
                  <a:pt x="1175" y="284"/>
                </a:lnTo>
                <a:lnTo>
                  <a:pt x="1174" y="257"/>
                </a:lnTo>
                <a:lnTo>
                  <a:pt x="1194" y="256"/>
                </a:lnTo>
                <a:lnTo>
                  <a:pt x="1213" y="252"/>
                </a:lnTo>
                <a:lnTo>
                  <a:pt x="1230" y="247"/>
                </a:lnTo>
                <a:lnTo>
                  <a:pt x="1246" y="241"/>
                </a:lnTo>
                <a:lnTo>
                  <a:pt x="1263" y="235"/>
                </a:lnTo>
                <a:lnTo>
                  <a:pt x="1280" y="228"/>
                </a:lnTo>
                <a:lnTo>
                  <a:pt x="1299" y="222"/>
                </a:lnTo>
                <a:lnTo>
                  <a:pt x="1318" y="217"/>
                </a:lnTo>
                <a:lnTo>
                  <a:pt x="1334" y="213"/>
                </a:lnTo>
                <a:lnTo>
                  <a:pt x="1349" y="209"/>
                </a:lnTo>
                <a:lnTo>
                  <a:pt x="1365" y="205"/>
                </a:lnTo>
                <a:lnTo>
                  <a:pt x="1381" y="201"/>
                </a:lnTo>
                <a:lnTo>
                  <a:pt x="1402" y="196"/>
                </a:lnTo>
                <a:lnTo>
                  <a:pt x="1419" y="193"/>
                </a:lnTo>
                <a:lnTo>
                  <a:pt x="1428" y="191"/>
                </a:lnTo>
                <a:lnTo>
                  <a:pt x="1437" y="187"/>
                </a:lnTo>
                <a:lnTo>
                  <a:pt x="1446" y="184"/>
                </a:lnTo>
                <a:lnTo>
                  <a:pt x="1456" y="179"/>
                </a:lnTo>
                <a:lnTo>
                  <a:pt x="1460" y="173"/>
                </a:lnTo>
                <a:lnTo>
                  <a:pt x="1463" y="167"/>
                </a:lnTo>
                <a:lnTo>
                  <a:pt x="1444" y="148"/>
                </a:lnTo>
                <a:lnTo>
                  <a:pt x="1428" y="131"/>
                </a:lnTo>
                <a:lnTo>
                  <a:pt x="1421" y="123"/>
                </a:lnTo>
                <a:lnTo>
                  <a:pt x="1414" y="114"/>
                </a:lnTo>
                <a:lnTo>
                  <a:pt x="1408" y="103"/>
                </a:lnTo>
                <a:lnTo>
                  <a:pt x="1403" y="92"/>
                </a:lnTo>
                <a:lnTo>
                  <a:pt x="1399" y="86"/>
                </a:lnTo>
                <a:lnTo>
                  <a:pt x="1397" y="79"/>
                </a:lnTo>
                <a:lnTo>
                  <a:pt x="1394" y="73"/>
                </a:lnTo>
                <a:lnTo>
                  <a:pt x="1393" y="67"/>
                </a:lnTo>
                <a:lnTo>
                  <a:pt x="1394" y="59"/>
                </a:lnTo>
                <a:lnTo>
                  <a:pt x="1397" y="51"/>
                </a:lnTo>
                <a:lnTo>
                  <a:pt x="1400" y="46"/>
                </a:lnTo>
                <a:lnTo>
                  <a:pt x="1404" y="41"/>
                </a:lnTo>
                <a:lnTo>
                  <a:pt x="1416" y="31"/>
                </a:lnTo>
                <a:lnTo>
                  <a:pt x="1428" y="20"/>
                </a:lnTo>
                <a:lnTo>
                  <a:pt x="1428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4" name="Freeform 262"/>
          <p:cNvSpPr>
            <a:spLocks/>
          </p:cNvSpPr>
          <p:nvPr/>
        </p:nvSpPr>
        <p:spPr bwMode="auto">
          <a:xfrm>
            <a:off x="6230938" y="3500812"/>
            <a:ext cx="1020762" cy="603250"/>
          </a:xfrm>
          <a:custGeom>
            <a:avLst/>
            <a:gdLst>
              <a:gd name="T0" fmla="*/ 283969256 w 2508"/>
              <a:gd name="T1" fmla="*/ 4064516 h 1479"/>
              <a:gd name="T2" fmla="*/ 296522083 w 2508"/>
              <a:gd name="T3" fmla="*/ 4674463 h 1479"/>
              <a:gd name="T4" fmla="*/ 307743872 w 2508"/>
              <a:gd name="T5" fmla="*/ 14632434 h 1479"/>
              <a:gd name="T6" fmla="*/ 349588225 w 2508"/>
              <a:gd name="T7" fmla="*/ 14022937 h 1479"/>
              <a:gd name="T8" fmla="*/ 360239134 w 2508"/>
              <a:gd name="T9" fmla="*/ 13210124 h 1479"/>
              <a:gd name="T10" fmla="*/ 374314017 w 2508"/>
              <a:gd name="T11" fmla="*/ 14632434 h 1479"/>
              <a:gd name="T12" fmla="*/ 390671549 w 2508"/>
              <a:gd name="T13" fmla="*/ 812813 h 1479"/>
              <a:gd name="T14" fmla="*/ 396948180 w 2508"/>
              <a:gd name="T15" fmla="*/ 4267831 h 1479"/>
              <a:gd name="T16" fmla="*/ 408360117 w 2508"/>
              <a:gd name="T17" fmla="*/ 13006809 h 1479"/>
              <a:gd name="T18" fmla="*/ 422244852 w 2508"/>
              <a:gd name="T19" fmla="*/ 21745787 h 1479"/>
              <a:gd name="T20" fmla="*/ 429472224 w 2508"/>
              <a:gd name="T21" fmla="*/ 30688086 h 1479"/>
              <a:gd name="T22" fmla="*/ 440694013 w 2508"/>
              <a:gd name="T23" fmla="*/ 63001796 h 1479"/>
              <a:gd name="T24" fmla="*/ 449062709 w 2508"/>
              <a:gd name="T25" fmla="*/ 81089244 h 1479"/>
              <a:gd name="T26" fmla="*/ 461806229 w 2508"/>
              <a:gd name="T27" fmla="*/ 93486101 h 1479"/>
              <a:gd name="T28" fmla="*/ 477022436 w 2508"/>
              <a:gd name="T29" fmla="*/ 98160563 h 1479"/>
              <a:gd name="T30" fmla="*/ 469794629 w 2508"/>
              <a:gd name="T31" fmla="*/ 123767569 h 1479"/>
              <a:gd name="T32" fmla="*/ 458953571 w 2508"/>
              <a:gd name="T33" fmla="*/ 138197134 h 1479"/>
              <a:gd name="T34" fmla="*/ 446590348 w 2508"/>
              <a:gd name="T35" fmla="*/ 147748922 h 1479"/>
              <a:gd name="T36" fmla="*/ 444117551 w 2508"/>
              <a:gd name="T37" fmla="*/ 163397481 h 1479"/>
              <a:gd name="T38" fmla="*/ 433085910 w 2508"/>
              <a:gd name="T39" fmla="*/ 182094876 h 1479"/>
              <a:gd name="T40" fmla="*/ 412924980 w 2508"/>
              <a:gd name="T41" fmla="*/ 198353382 h 1479"/>
              <a:gd name="T42" fmla="*/ 385345658 w 2508"/>
              <a:gd name="T43" fmla="*/ 225383121 h 1479"/>
              <a:gd name="T44" fmla="*/ 279023662 w 2508"/>
              <a:gd name="T45" fmla="*/ 244080121 h 1479"/>
              <a:gd name="T46" fmla="*/ 101376865 w 2508"/>
              <a:gd name="T47" fmla="*/ 275784321 h 1479"/>
              <a:gd name="T48" fmla="*/ 70564154 w 2508"/>
              <a:gd name="T49" fmla="*/ 290213887 h 1479"/>
              <a:gd name="T50" fmla="*/ 48310709 w 2508"/>
              <a:gd name="T51" fmla="*/ 294278400 h 1479"/>
              <a:gd name="T52" fmla="*/ 7227811 w 2508"/>
              <a:gd name="T53" fmla="*/ 300578487 h 1479"/>
              <a:gd name="T54" fmla="*/ 5515604 w 2508"/>
              <a:gd name="T55" fmla="*/ 267451978 h 1479"/>
              <a:gd name="T56" fmla="*/ 2662946 w 2508"/>
              <a:gd name="T57" fmla="*/ 257290242 h 1479"/>
              <a:gd name="T58" fmla="*/ 4184568 w 2508"/>
              <a:gd name="T59" fmla="*/ 242657812 h 1479"/>
              <a:gd name="T60" fmla="*/ 11792237 w 2508"/>
              <a:gd name="T61" fmla="*/ 235341541 h 1479"/>
              <a:gd name="T62" fmla="*/ 34426411 w 2508"/>
              <a:gd name="T63" fmla="*/ 245502882 h 1479"/>
              <a:gd name="T64" fmla="*/ 46218644 w 2508"/>
              <a:gd name="T65" fmla="*/ 239202795 h 1479"/>
              <a:gd name="T66" fmla="*/ 50783507 w 2508"/>
              <a:gd name="T67" fmla="*/ 214001941 h 1479"/>
              <a:gd name="T68" fmla="*/ 67520912 w 2508"/>
              <a:gd name="T69" fmla="*/ 203027844 h 1479"/>
              <a:gd name="T70" fmla="*/ 68662237 w 2508"/>
              <a:gd name="T71" fmla="*/ 191646664 h 1479"/>
              <a:gd name="T72" fmla="*/ 66760320 w 2508"/>
              <a:gd name="T73" fmla="*/ 180875432 h 1479"/>
              <a:gd name="T74" fmla="*/ 75699896 w 2508"/>
              <a:gd name="T75" fmla="*/ 168681439 h 1479"/>
              <a:gd name="T76" fmla="*/ 86540954 w 2508"/>
              <a:gd name="T77" fmla="*/ 165226873 h 1479"/>
              <a:gd name="T78" fmla="*/ 91105816 w 2508"/>
              <a:gd name="T79" fmla="*/ 156081266 h 1479"/>
              <a:gd name="T80" fmla="*/ 98904068 w 2508"/>
              <a:gd name="T81" fmla="*/ 154658506 h 1479"/>
              <a:gd name="T82" fmla="*/ 113930127 w 2508"/>
              <a:gd name="T83" fmla="*/ 158113523 h 1479"/>
              <a:gd name="T84" fmla="*/ 119826053 w 2508"/>
              <a:gd name="T85" fmla="*/ 162991300 h 1479"/>
              <a:gd name="T86" fmla="*/ 130287250 w 2508"/>
              <a:gd name="T87" fmla="*/ 153642377 h 1479"/>
              <a:gd name="T88" fmla="*/ 146644346 w 2508"/>
              <a:gd name="T89" fmla="*/ 142058332 h 1479"/>
              <a:gd name="T90" fmla="*/ 153111126 w 2508"/>
              <a:gd name="T91" fmla="*/ 138400450 h 1479"/>
              <a:gd name="T92" fmla="*/ 161289674 w 2508"/>
              <a:gd name="T93" fmla="*/ 141448836 h 1479"/>
              <a:gd name="T94" fmla="*/ 169848954 w 2508"/>
              <a:gd name="T95" fmla="*/ 136164878 h 1479"/>
              <a:gd name="T96" fmla="*/ 167376157 w 2508"/>
              <a:gd name="T97" fmla="*/ 125393645 h 1479"/>
              <a:gd name="T98" fmla="*/ 168897777 w 2508"/>
              <a:gd name="T99" fmla="*/ 115841378 h 1479"/>
              <a:gd name="T100" fmla="*/ 176505881 w 2508"/>
              <a:gd name="T101" fmla="*/ 112996309 h 1479"/>
              <a:gd name="T102" fmla="*/ 181641188 w 2508"/>
              <a:gd name="T103" fmla="*/ 122141944 h 1479"/>
              <a:gd name="T104" fmla="*/ 192292533 w 2508"/>
              <a:gd name="T105" fmla="*/ 126206458 h 1479"/>
              <a:gd name="T106" fmla="*/ 200090785 w 2508"/>
              <a:gd name="T107" fmla="*/ 122344809 h 1479"/>
              <a:gd name="T108" fmla="*/ 209790953 w 2508"/>
              <a:gd name="T109" fmla="*/ 102021761 h 1479"/>
              <a:gd name="T110" fmla="*/ 218539946 w 2508"/>
              <a:gd name="T111" fmla="*/ 80275980 h 1479"/>
              <a:gd name="T112" fmla="*/ 224246133 w 2508"/>
              <a:gd name="T113" fmla="*/ 67472491 h 1479"/>
              <a:gd name="T114" fmla="*/ 233946356 w 2508"/>
              <a:gd name="T115" fmla="*/ 50197842 h 1479"/>
              <a:gd name="T116" fmla="*/ 256580083 w 2508"/>
              <a:gd name="T117" fmla="*/ 42475446 h 1479"/>
              <a:gd name="T118" fmla="*/ 275029680 w 2508"/>
              <a:gd name="T119" fmla="*/ 37394353 h 1479"/>
              <a:gd name="T120" fmla="*/ 268943197 w 2508"/>
              <a:gd name="T121" fmla="*/ 23168097 h 1479"/>
              <a:gd name="T122" fmla="*/ 265139363 w 2508"/>
              <a:gd name="T123" fmla="*/ 11990680 h 14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08"/>
              <a:gd name="T187" fmla="*/ 0 h 1479"/>
              <a:gd name="T188" fmla="*/ 2508 w 2508"/>
              <a:gd name="T189" fmla="*/ 1479 h 14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08" h="1479">
                <a:moveTo>
                  <a:pt x="1428" y="20"/>
                </a:moveTo>
                <a:lnTo>
                  <a:pt x="1446" y="23"/>
                </a:lnTo>
                <a:lnTo>
                  <a:pt x="1464" y="26"/>
                </a:lnTo>
                <a:lnTo>
                  <a:pt x="1473" y="25"/>
                </a:lnTo>
                <a:lnTo>
                  <a:pt x="1479" y="23"/>
                </a:lnTo>
                <a:lnTo>
                  <a:pt x="1487" y="22"/>
                </a:lnTo>
                <a:lnTo>
                  <a:pt x="1493" y="20"/>
                </a:lnTo>
                <a:lnTo>
                  <a:pt x="1500" y="17"/>
                </a:lnTo>
                <a:lnTo>
                  <a:pt x="1506" y="16"/>
                </a:lnTo>
                <a:lnTo>
                  <a:pt x="1514" y="13"/>
                </a:lnTo>
                <a:lnTo>
                  <a:pt x="1521" y="13"/>
                </a:lnTo>
                <a:lnTo>
                  <a:pt x="1535" y="14"/>
                </a:lnTo>
                <a:lnTo>
                  <a:pt x="1548" y="18"/>
                </a:lnTo>
                <a:lnTo>
                  <a:pt x="1559" y="23"/>
                </a:lnTo>
                <a:lnTo>
                  <a:pt x="1572" y="28"/>
                </a:lnTo>
                <a:lnTo>
                  <a:pt x="1578" y="28"/>
                </a:lnTo>
                <a:lnTo>
                  <a:pt x="1585" y="28"/>
                </a:lnTo>
                <a:lnTo>
                  <a:pt x="1595" y="48"/>
                </a:lnTo>
                <a:lnTo>
                  <a:pt x="1606" y="67"/>
                </a:lnTo>
                <a:lnTo>
                  <a:pt x="1612" y="70"/>
                </a:lnTo>
                <a:lnTo>
                  <a:pt x="1618" y="72"/>
                </a:lnTo>
                <a:lnTo>
                  <a:pt x="1624" y="74"/>
                </a:lnTo>
                <a:lnTo>
                  <a:pt x="1632" y="76"/>
                </a:lnTo>
                <a:lnTo>
                  <a:pt x="1656" y="69"/>
                </a:lnTo>
                <a:lnTo>
                  <a:pt x="1718" y="69"/>
                </a:lnTo>
                <a:lnTo>
                  <a:pt x="1819" y="92"/>
                </a:lnTo>
                <a:lnTo>
                  <a:pt x="1828" y="79"/>
                </a:lnTo>
                <a:lnTo>
                  <a:pt x="1838" y="69"/>
                </a:lnTo>
                <a:lnTo>
                  <a:pt x="1843" y="65"/>
                </a:lnTo>
                <a:lnTo>
                  <a:pt x="1849" y="63"/>
                </a:lnTo>
                <a:lnTo>
                  <a:pt x="1856" y="60"/>
                </a:lnTo>
                <a:lnTo>
                  <a:pt x="1863" y="60"/>
                </a:lnTo>
                <a:lnTo>
                  <a:pt x="1875" y="60"/>
                </a:lnTo>
                <a:lnTo>
                  <a:pt x="1885" y="63"/>
                </a:lnTo>
                <a:lnTo>
                  <a:pt x="1894" y="65"/>
                </a:lnTo>
                <a:lnTo>
                  <a:pt x="1904" y="68"/>
                </a:lnTo>
                <a:lnTo>
                  <a:pt x="1913" y="70"/>
                </a:lnTo>
                <a:lnTo>
                  <a:pt x="1923" y="73"/>
                </a:lnTo>
                <a:lnTo>
                  <a:pt x="1933" y="76"/>
                </a:lnTo>
                <a:lnTo>
                  <a:pt x="1945" y="76"/>
                </a:lnTo>
                <a:lnTo>
                  <a:pt x="1957" y="74"/>
                </a:lnTo>
                <a:lnTo>
                  <a:pt x="1968" y="72"/>
                </a:lnTo>
                <a:lnTo>
                  <a:pt x="1978" y="65"/>
                </a:lnTo>
                <a:lnTo>
                  <a:pt x="1987" y="59"/>
                </a:lnTo>
                <a:lnTo>
                  <a:pt x="2003" y="42"/>
                </a:lnTo>
                <a:lnTo>
                  <a:pt x="2022" y="26"/>
                </a:lnTo>
                <a:lnTo>
                  <a:pt x="2035" y="17"/>
                </a:lnTo>
                <a:lnTo>
                  <a:pt x="2048" y="11"/>
                </a:lnTo>
                <a:lnTo>
                  <a:pt x="2054" y="4"/>
                </a:lnTo>
                <a:lnTo>
                  <a:pt x="2061" y="0"/>
                </a:lnTo>
                <a:lnTo>
                  <a:pt x="2066" y="0"/>
                </a:lnTo>
                <a:lnTo>
                  <a:pt x="2069" y="2"/>
                </a:lnTo>
                <a:lnTo>
                  <a:pt x="2073" y="4"/>
                </a:lnTo>
                <a:lnTo>
                  <a:pt x="2077" y="7"/>
                </a:lnTo>
                <a:lnTo>
                  <a:pt x="2082" y="13"/>
                </a:lnTo>
                <a:lnTo>
                  <a:pt x="2087" y="21"/>
                </a:lnTo>
                <a:lnTo>
                  <a:pt x="2092" y="28"/>
                </a:lnTo>
                <a:lnTo>
                  <a:pt x="2097" y="37"/>
                </a:lnTo>
                <a:lnTo>
                  <a:pt x="2103" y="45"/>
                </a:lnTo>
                <a:lnTo>
                  <a:pt x="2110" y="51"/>
                </a:lnTo>
                <a:lnTo>
                  <a:pt x="2123" y="56"/>
                </a:lnTo>
                <a:lnTo>
                  <a:pt x="2134" y="62"/>
                </a:lnTo>
                <a:lnTo>
                  <a:pt x="2147" y="64"/>
                </a:lnTo>
                <a:lnTo>
                  <a:pt x="2161" y="67"/>
                </a:lnTo>
                <a:lnTo>
                  <a:pt x="2170" y="69"/>
                </a:lnTo>
                <a:lnTo>
                  <a:pt x="2179" y="72"/>
                </a:lnTo>
                <a:lnTo>
                  <a:pt x="2186" y="77"/>
                </a:lnTo>
                <a:lnTo>
                  <a:pt x="2193" y="82"/>
                </a:lnTo>
                <a:lnTo>
                  <a:pt x="2207" y="93"/>
                </a:lnTo>
                <a:lnTo>
                  <a:pt x="2220" y="107"/>
                </a:lnTo>
                <a:lnTo>
                  <a:pt x="2231" y="117"/>
                </a:lnTo>
                <a:lnTo>
                  <a:pt x="2241" y="128"/>
                </a:lnTo>
                <a:lnTo>
                  <a:pt x="2246" y="133"/>
                </a:lnTo>
                <a:lnTo>
                  <a:pt x="2250" y="138"/>
                </a:lnTo>
                <a:lnTo>
                  <a:pt x="2254" y="144"/>
                </a:lnTo>
                <a:lnTo>
                  <a:pt x="2258" y="151"/>
                </a:lnTo>
                <a:lnTo>
                  <a:pt x="2269" y="182"/>
                </a:lnTo>
                <a:lnTo>
                  <a:pt x="2279" y="212"/>
                </a:lnTo>
                <a:lnTo>
                  <a:pt x="2288" y="241"/>
                </a:lnTo>
                <a:lnTo>
                  <a:pt x="2298" y="273"/>
                </a:lnTo>
                <a:lnTo>
                  <a:pt x="2303" y="287"/>
                </a:lnTo>
                <a:lnTo>
                  <a:pt x="2310" y="298"/>
                </a:lnTo>
                <a:lnTo>
                  <a:pt x="2317" y="310"/>
                </a:lnTo>
                <a:lnTo>
                  <a:pt x="2324" y="324"/>
                </a:lnTo>
                <a:lnTo>
                  <a:pt x="2326" y="336"/>
                </a:lnTo>
                <a:lnTo>
                  <a:pt x="2329" y="348"/>
                </a:lnTo>
                <a:lnTo>
                  <a:pt x="2335" y="363"/>
                </a:lnTo>
                <a:lnTo>
                  <a:pt x="2342" y="376"/>
                </a:lnTo>
                <a:lnTo>
                  <a:pt x="2351" y="387"/>
                </a:lnTo>
                <a:lnTo>
                  <a:pt x="2361" y="399"/>
                </a:lnTo>
                <a:lnTo>
                  <a:pt x="2367" y="401"/>
                </a:lnTo>
                <a:lnTo>
                  <a:pt x="2373" y="405"/>
                </a:lnTo>
                <a:lnTo>
                  <a:pt x="2376" y="411"/>
                </a:lnTo>
                <a:lnTo>
                  <a:pt x="2380" y="418"/>
                </a:lnTo>
                <a:lnTo>
                  <a:pt x="2400" y="437"/>
                </a:lnTo>
                <a:lnTo>
                  <a:pt x="2419" y="453"/>
                </a:lnTo>
                <a:lnTo>
                  <a:pt x="2428" y="460"/>
                </a:lnTo>
                <a:lnTo>
                  <a:pt x="2440" y="466"/>
                </a:lnTo>
                <a:lnTo>
                  <a:pt x="2451" y="472"/>
                </a:lnTo>
                <a:lnTo>
                  <a:pt x="2464" y="476"/>
                </a:lnTo>
                <a:lnTo>
                  <a:pt x="2475" y="479"/>
                </a:lnTo>
                <a:lnTo>
                  <a:pt x="2487" y="480"/>
                </a:lnTo>
                <a:lnTo>
                  <a:pt x="2497" y="481"/>
                </a:lnTo>
                <a:lnTo>
                  <a:pt x="2508" y="483"/>
                </a:lnTo>
                <a:lnTo>
                  <a:pt x="2502" y="517"/>
                </a:lnTo>
                <a:lnTo>
                  <a:pt x="2494" y="547"/>
                </a:lnTo>
                <a:lnTo>
                  <a:pt x="2490" y="561"/>
                </a:lnTo>
                <a:lnTo>
                  <a:pt x="2485" y="577"/>
                </a:lnTo>
                <a:lnTo>
                  <a:pt x="2478" y="592"/>
                </a:lnTo>
                <a:lnTo>
                  <a:pt x="2470" y="609"/>
                </a:lnTo>
                <a:lnTo>
                  <a:pt x="2460" y="621"/>
                </a:lnTo>
                <a:lnTo>
                  <a:pt x="2448" y="633"/>
                </a:lnTo>
                <a:lnTo>
                  <a:pt x="2441" y="645"/>
                </a:lnTo>
                <a:lnTo>
                  <a:pt x="2433" y="658"/>
                </a:lnTo>
                <a:lnTo>
                  <a:pt x="2426" y="666"/>
                </a:lnTo>
                <a:lnTo>
                  <a:pt x="2419" y="673"/>
                </a:lnTo>
                <a:lnTo>
                  <a:pt x="2413" y="680"/>
                </a:lnTo>
                <a:lnTo>
                  <a:pt x="2405" y="685"/>
                </a:lnTo>
                <a:lnTo>
                  <a:pt x="2390" y="696"/>
                </a:lnTo>
                <a:lnTo>
                  <a:pt x="2373" y="708"/>
                </a:lnTo>
                <a:lnTo>
                  <a:pt x="2366" y="713"/>
                </a:lnTo>
                <a:lnTo>
                  <a:pt x="2359" y="717"/>
                </a:lnTo>
                <a:lnTo>
                  <a:pt x="2353" y="720"/>
                </a:lnTo>
                <a:lnTo>
                  <a:pt x="2348" y="727"/>
                </a:lnTo>
                <a:lnTo>
                  <a:pt x="2343" y="738"/>
                </a:lnTo>
                <a:lnTo>
                  <a:pt x="2340" y="750"/>
                </a:lnTo>
                <a:lnTo>
                  <a:pt x="2340" y="760"/>
                </a:lnTo>
                <a:lnTo>
                  <a:pt x="2339" y="771"/>
                </a:lnTo>
                <a:lnTo>
                  <a:pt x="2339" y="783"/>
                </a:lnTo>
                <a:lnTo>
                  <a:pt x="2338" y="793"/>
                </a:lnTo>
                <a:lnTo>
                  <a:pt x="2335" y="804"/>
                </a:lnTo>
                <a:lnTo>
                  <a:pt x="2329" y="815"/>
                </a:lnTo>
                <a:lnTo>
                  <a:pt x="2312" y="830"/>
                </a:lnTo>
                <a:lnTo>
                  <a:pt x="2295" y="846"/>
                </a:lnTo>
                <a:lnTo>
                  <a:pt x="2289" y="859"/>
                </a:lnTo>
                <a:lnTo>
                  <a:pt x="2286" y="872"/>
                </a:lnTo>
                <a:lnTo>
                  <a:pt x="2282" y="883"/>
                </a:lnTo>
                <a:lnTo>
                  <a:pt x="2277" y="896"/>
                </a:lnTo>
                <a:lnTo>
                  <a:pt x="2264" y="906"/>
                </a:lnTo>
                <a:lnTo>
                  <a:pt x="2251" y="915"/>
                </a:lnTo>
                <a:lnTo>
                  <a:pt x="2237" y="928"/>
                </a:lnTo>
                <a:lnTo>
                  <a:pt x="2225" y="939"/>
                </a:lnTo>
                <a:lnTo>
                  <a:pt x="2211" y="949"/>
                </a:lnTo>
                <a:lnTo>
                  <a:pt x="2198" y="958"/>
                </a:lnTo>
                <a:lnTo>
                  <a:pt x="2171" y="976"/>
                </a:lnTo>
                <a:lnTo>
                  <a:pt x="2142" y="997"/>
                </a:lnTo>
                <a:lnTo>
                  <a:pt x="2124" y="1011"/>
                </a:lnTo>
                <a:lnTo>
                  <a:pt x="2109" y="1023"/>
                </a:lnTo>
                <a:lnTo>
                  <a:pt x="2094" y="1036"/>
                </a:lnTo>
                <a:lnTo>
                  <a:pt x="2081" y="1050"/>
                </a:lnTo>
                <a:lnTo>
                  <a:pt x="2054" y="1078"/>
                </a:lnTo>
                <a:lnTo>
                  <a:pt x="2026" y="1109"/>
                </a:lnTo>
                <a:lnTo>
                  <a:pt x="2001" y="1115"/>
                </a:lnTo>
                <a:lnTo>
                  <a:pt x="1963" y="1106"/>
                </a:lnTo>
                <a:lnTo>
                  <a:pt x="1510" y="1200"/>
                </a:lnTo>
                <a:lnTo>
                  <a:pt x="1494" y="1200"/>
                </a:lnTo>
                <a:lnTo>
                  <a:pt x="1480" y="1201"/>
                </a:lnTo>
                <a:lnTo>
                  <a:pt x="1467" y="1201"/>
                </a:lnTo>
                <a:lnTo>
                  <a:pt x="1453" y="1200"/>
                </a:lnTo>
                <a:lnTo>
                  <a:pt x="1440" y="1196"/>
                </a:lnTo>
                <a:lnTo>
                  <a:pt x="1428" y="1192"/>
                </a:lnTo>
                <a:lnTo>
                  <a:pt x="1417" y="1187"/>
                </a:lnTo>
                <a:lnTo>
                  <a:pt x="1403" y="1185"/>
                </a:lnTo>
                <a:lnTo>
                  <a:pt x="554" y="1350"/>
                </a:lnTo>
                <a:lnTo>
                  <a:pt x="533" y="1357"/>
                </a:lnTo>
                <a:lnTo>
                  <a:pt x="514" y="1363"/>
                </a:lnTo>
                <a:lnTo>
                  <a:pt x="496" y="1372"/>
                </a:lnTo>
                <a:lnTo>
                  <a:pt x="476" y="1382"/>
                </a:lnTo>
                <a:lnTo>
                  <a:pt x="457" y="1388"/>
                </a:lnTo>
                <a:lnTo>
                  <a:pt x="439" y="1393"/>
                </a:lnTo>
                <a:lnTo>
                  <a:pt x="403" y="1413"/>
                </a:lnTo>
                <a:lnTo>
                  <a:pt x="371" y="1428"/>
                </a:lnTo>
                <a:lnTo>
                  <a:pt x="356" y="1434"/>
                </a:lnTo>
                <a:lnTo>
                  <a:pt x="340" y="1439"/>
                </a:lnTo>
                <a:lnTo>
                  <a:pt x="320" y="1444"/>
                </a:lnTo>
                <a:lnTo>
                  <a:pt x="300" y="1447"/>
                </a:lnTo>
                <a:lnTo>
                  <a:pt x="284" y="1448"/>
                </a:lnTo>
                <a:lnTo>
                  <a:pt x="268" y="1448"/>
                </a:lnTo>
                <a:lnTo>
                  <a:pt x="254" y="1448"/>
                </a:lnTo>
                <a:lnTo>
                  <a:pt x="238" y="1451"/>
                </a:lnTo>
                <a:lnTo>
                  <a:pt x="219" y="1455"/>
                </a:lnTo>
                <a:lnTo>
                  <a:pt x="201" y="1460"/>
                </a:lnTo>
                <a:lnTo>
                  <a:pt x="158" y="1466"/>
                </a:lnTo>
                <a:lnTo>
                  <a:pt x="119" y="1471"/>
                </a:lnTo>
                <a:lnTo>
                  <a:pt x="80" y="1475"/>
                </a:lnTo>
                <a:lnTo>
                  <a:pt x="38" y="1479"/>
                </a:lnTo>
                <a:lnTo>
                  <a:pt x="37" y="1479"/>
                </a:lnTo>
                <a:lnTo>
                  <a:pt x="36" y="1461"/>
                </a:lnTo>
                <a:lnTo>
                  <a:pt x="32" y="1444"/>
                </a:lnTo>
                <a:lnTo>
                  <a:pt x="29" y="1428"/>
                </a:lnTo>
                <a:lnTo>
                  <a:pt x="28" y="1410"/>
                </a:lnTo>
                <a:lnTo>
                  <a:pt x="28" y="1334"/>
                </a:lnTo>
                <a:lnTo>
                  <a:pt x="29" y="1316"/>
                </a:lnTo>
                <a:lnTo>
                  <a:pt x="33" y="1301"/>
                </a:lnTo>
                <a:lnTo>
                  <a:pt x="33" y="1293"/>
                </a:lnTo>
                <a:lnTo>
                  <a:pt x="32" y="1285"/>
                </a:lnTo>
                <a:lnTo>
                  <a:pt x="29" y="1279"/>
                </a:lnTo>
                <a:lnTo>
                  <a:pt x="25" y="1271"/>
                </a:lnTo>
                <a:lnTo>
                  <a:pt x="20" y="1268"/>
                </a:lnTo>
                <a:lnTo>
                  <a:pt x="14" y="1266"/>
                </a:lnTo>
                <a:lnTo>
                  <a:pt x="6" y="1265"/>
                </a:lnTo>
                <a:lnTo>
                  <a:pt x="0" y="1262"/>
                </a:lnTo>
                <a:lnTo>
                  <a:pt x="8" y="1246"/>
                </a:lnTo>
                <a:lnTo>
                  <a:pt x="13" y="1229"/>
                </a:lnTo>
                <a:lnTo>
                  <a:pt x="16" y="1212"/>
                </a:lnTo>
                <a:lnTo>
                  <a:pt x="22" y="1194"/>
                </a:lnTo>
                <a:lnTo>
                  <a:pt x="27" y="1180"/>
                </a:lnTo>
                <a:lnTo>
                  <a:pt x="30" y="1167"/>
                </a:lnTo>
                <a:lnTo>
                  <a:pt x="34" y="1161"/>
                </a:lnTo>
                <a:lnTo>
                  <a:pt x="38" y="1157"/>
                </a:lnTo>
                <a:lnTo>
                  <a:pt x="43" y="1154"/>
                </a:lnTo>
                <a:lnTo>
                  <a:pt x="49" y="1153"/>
                </a:lnTo>
                <a:lnTo>
                  <a:pt x="62" y="1158"/>
                </a:lnTo>
                <a:lnTo>
                  <a:pt x="75" y="1166"/>
                </a:lnTo>
                <a:lnTo>
                  <a:pt x="95" y="1172"/>
                </a:lnTo>
                <a:lnTo>
                  <a:pt x="113" y="1177"/>
                </a:lnTo>
                <a:lnTo>
                  <a:pt x="131" y="1182"/>
                </a:lnTo>
                <a:lnTo>
                  <a:pt x="150" y="1190"/>
                </a:lnTo>
                <a:lnTo>
                  <a:pt x="167" y="1199"/>
                </a:lnTo>
                <a:lnTo>
                  <a:pt x="181" y="1208"/>
                </a:lnTo>
                <a:lnTo>
                  <a:pt x="188" y="1210"/>
                </a:lnTo>
                <a:lnTo>
                  <a:pt x="196" y="1213"/>
                </a:lnTo>
                <a:lnTo>
                  <a:pt x="205" y="1215"/>
                </a:lnTo>
                <a:lnTo>
                  <a:pt x="214" y="1215"/>
                </a:lnTo>
                <a:lnTo>
                  <a:pt x="238" y="1215"/>
                </a:lnTo>
                <a:lnTo>
                  <a:pt x="240" y="1195"/>
                </a:lnTo>
                <a:lnTo>
                  <a:pt x="243" y="1177"/>
                </a:lnTo>
                <a:lnTo>
                  <a:pt x="245" y="1161"/>
                </a:lnTo>
                <a:lnTo>
                  <a:pt x="250" y="1140"/>
                </a:lnTo>
                <a:lnTo>
                  <a:pt x="235" y="1065"/>
                </a:lnTo>
                <a:lnTo>
                  <a:pt x="244" y="1064"/>
                </a:lnTo>
                <a:lnTo>
                  <a:pt x="253" y="1060"/>
                </a:lnTo>
                <a:lnTo>
                  <a:pt x="261" y="1058"/>
                </a:lnTo>
                <a:lnTo>
                  <a:pt x="267" y="1053"/>
                </a:lnTo>
                <a:lnTo>
                  <a:pt x="281" y="1044"/>
                </a:lnTo>
                <a:lnTo>
                  <a:pt x="298" y="1033"/>
                </a:lnTo>
                <a:lnTo>
                  <a:pt x="312" y="1027"/>
                </a:lnTo>
                <a:lnTo>
                  <a:pt x="324" y="1019"/>
                </a:lnTo>
                <a:lnTo>
                  <a:pt x="336" y="1013"/>
                </a:lnTo>
                <a:lnTo>
                  <a:pt x="347" y="1003"/>
                </a:lnTo>
                <a:lnTo>
                  <a:pt x="355" y="999"/>
                </a:lnTo>
                <a:lnTo>
                  <a:pt x="360" y="993"/>
                </a:lnTo>
                <a:lnTo>
                  <a:pt x="362" y="985"/>
                </a:lnTo>
                <a:lnTo>
                  <a:pt x="364" y="977"/>
                </a:lnTo>
                <a:lnTo>
                  <a:pt x="364" y="971"/>
                </a:lnTo>
                <a:lnTo>
                  <a:pt x="364" y="962"/>
                </a:lnTo>
                <a:lnTo>
                  <a:pt x="362" y="952"/>
                </a:lnTo>
                <a:lnTo>
                  <a:pt x="361" y="943"/>
                </a:lnTo>
                <a:lnTo>
                  <a:pt x="359" y="935"/>
                </a:lnTo>
                <a:lnTo>
                  <a:pt x="357" y="928"/>
                </a:lnTo>
                <a:lnTo>
                  <a:pt x="355" y="920"/>
                </a:lnTo>
                <a:lnTo>
                  <a:pt x="352" y="911"/>
                </a:lnTo>
                <a:lnTo>
                  <a:pt x="351" y="902"/>
                </a:lnTo>
                <a:lnTo>
                  <a:pt x="351" y="894"/>
                </a:lnTo>
                <a:lnTo>
                  <a:pt x="351" y="890"/>
                </a:lnTo>
                <a:lnTo>
                  <a:pt x="354" y="886"/>
                </a:lnTo>
                <a:lnTo>
                  <a:pt x="357" y="883"/>
                </a:lnTo>
                <a:lnTo>
                  <a:pt x="360" y="881"/>
                </a:lnTo>
                <a:lnTo>
                  <a:pt x="375" y="866"/>
                </a:lnTo>
                <a:lnTo>
                  <a:pt x="388" y="849"/>
                </a:lnTo>
                <a:lnTo>
                  <a:pt x="393" y="839"/>
                </a:lnTo>
                <a:lnTo>
                  <a:pt x="398" y="830"/>
                </a:lnTo>
                <a:lnTo>
                  <a:pt x="401" y="821"/>
                </a:lnTo>
                <a:lnTo>
                  <a:pt x="404" y="808"/>
                </a:lnTo>
                <a:lnTo>
                  <a:pt x="422" y="813"/>
                </a:lnTo>
                <a:lnTo>
                  <a:pt x="441" y="815"/>
                </a:lnTo>
                <a:lnTo>
                  <a:pt x="449" y="815"/>
                </a:lnTo>
                <a:lnTo>
                  <a:pt x="455" y="813"/>
                </a:lnTo>
                <a:lnTo>
                  <a:pt x="462" y="812"/>
                </a:lnTo>
                <a:lnTo>
                  <a:pt x="467" y="808"/>
                </a:lnTo>
                <a:lnTo>
                  <a:pt x="471" y="802"/>
                </a:lnTo>
                <a:lnTo>
                  <a:pt x="474" y="793"/>
                </a:lnTo>
                <a:lnTo>
                  <a:pt x="476" y="784"/>
                </a:lnTo>
                <a:lnTo>
                  <a:pt x="478" y="775"/>
                </a:lnTo>
                <a:lnTo>
                  <a:pt x="479" y="768"/>
                </a:lnTo>
                <a:lnTo>
                  <a:pt x="482" y="761"/>
                </a:lnTo>
                <a:lnTo>
                  <a:pt x="485" y="759"/>
                </a:lnTo>
                <a:lnTo>
                  <a:pt x="487" y="757"/>
                </a:lnTo>
                <a:lnTo>
                  <a:pt x="491" y="756"/>
                </a:lnTo>
                <a:lnTo>
                  <a:pt x="495" y="755"/>
                </a:lnTo>
                <a:lnTo>
                  <a:pt x="507" y="759"/>
                </a:lnTo>
                <a:lnTo>
                  <a:pt x="520" y="761"/>
                </a:lnTo>
                <a:lnTo>
                  <a:pt x="533" y="764"/>
                </a:lnTo>
                <a:lnTo>
                  <a:pt x="544" y="764"/>
                </a:lnTo>
                <a:lnTo>
                  <a:pt x="557" y="765"/>
                </a:lnTo>
                <a:lnTo>
                  <a:pt x="570" y="768"/>
                </a:lnTo>
                <a:lnTo>
                  <a:pt x="580" y="770"/>
                </a:lnTo>
                <a:lnTo>
                  <a:pt x="590" y="773"/>
                </a:lnTo>
                <a:lnTo>
                  <a:pt x="599" y="778"/>
                </a:lnTo>
                <a:lnTo>
                  <a:pt x="608" y="783"/>
                </a:lnTo>
                <a:lnTo>
                  <a:pt x="613" y="789"/>
                </a:lnTo>
                <a:lnTo>
                  <a:pt x="617" y="796"/>
                </a:lnTo>
                <a:lnTo>
                  <a:pt x="619" y="798"/>
                </a:lnTo>
                <a:lnTo>
                  <a:pt x="622" y="801"/>
                </a:lnTo>
                <a:lnTo>
                  <a:pt x="626" y="802"/>
                </a:lnTo>
                <a:lnTo>
                  <a:pt x="630" y="802"/>
                </a:lnTo>
                <a:lnTo>
                  <a:pt x="637" y="801"/>
                </a:lnTo>
                <a:lnTo>
                  <a:pt x="642" y="798"/>
                </a:lnTo>
                <a:lnTo>
                  <a:pt x="649" y="794"/>
                </a:lnTo>
                <a:lnTo>
                  <a:pt x="652" y="788"/>
                </a:lnTo>
                <a:lnTo>
                  <a:pt x="661" y="776"/>
                </a:lnTo>
                <a:lnTo>
                  <a:pt x="673" y="765"/>
                </a:lnTo>
                <a:lnTo>
                  <a:pt x="685" y="756"/>
                </a:lnTo>
                <a:lnTo>
                  <a:pt x="696" y="748"/>
                </a:lnTo>
                <a:lnTo>
                  <a:pt x="707" y="741"/>
                </a:lnTo>
                <a:lnTo>
                  <a:pt x="720" y="733"/>
                </a:lnTo>
                <a:lnTo>
                  <a:pt x="734" y="726"/>
                </a:lnTo>
                <a:lnTo>
                  <a:pt x="747" y="718"/>
                </a:lnTo>
                <a:lnTo>
                  <a:pt x="758" y="709"/>
                </a:lnTo>
                <a:lnTo>
                  <a:pt x="771" y="699"/>
                </a:lnTo>
                <a:lnTo>
                  <a:pt x="777" y="693"/>
                </a:lnTo>
                <a:lnTo>
                  <a:pt x="782" y="686"/>
                </a:lnTo>
                <a:lnTo>
                  <a:pt x="786" y="684"/>
                </a:lnTo>
                <a:lnTo>
                  <a:pt x="790" y="682"/>
                </a:lnTo>
                <a:lnTo>
                  <a:pt x="794" y="681"/>
                </a:lnTo>
                <a:lnTo>
                  <a:pt x="799" y="680"/>
                </a:lnTo>
                <a:lnTo>
                  <a:pt x="805" y="681"/>
                </a:lnTo>
                <a:lnTo>
                  <a:pt x="811" y="682"/>
                </a:lnTo>
                <a:lnTo>
                  <a:pt x="818" y="685"/>
                </a:lnTo>
                <a:lnTo>
                  <a:pt x="823" y="687"/>
                </a:lnTo>
                <a:lnTo>
                  <a:pt x="829" y="691"/>
                </a:lnTo>
                <a:lnTo>
                  <a:pt x="834" y="694"/>
                </a:lnTo>
                <a:lnTo>
                  <a:pt x="841" y="695"/>
                </a:lnTo>
                <a:lnTo>
                  <a:pt x="848" y="696"/>
                </a:lnTo>
                <a:lnTo>
                  <a:pt x="857" y="695"/>
                </a:lnTo>
                <a:lnTo>
                  <a:pt x="865" y="691"/>
                </a:lnTo>
                <a:lnTo>
                  <a:pt x="872" y="686"/>
                </a:lnTo>
                <a:lnTo>
                  <a:pt x="880" y="680"/>
                </a:lnTo>
                <a:lnTo>
                  <a:pt x="885" y="676"/>
                </a:lnTo>
                <a:lnTo>
                  <a:pt x="890" y="672"/>
                </a:lnTo>
                <a:lnTo>
                  <a:pt x="893" y="670"/>
                </a:lnTo>
                <a:lnTo>
                  <a:pt x="894" y="667"/>
                </a:lnTo>
                <a:lnTo>
                  <a:pt x="895" y="665"/>
                </a:lnTo>
                <a:lnTo>
                  <a:pt x="895" y="662"/>
                </a:lnTo>
                <a:lnTo>
                  <a:pt x="890" y="648"/>
                </a:lnTo>
                <a:lnTo>
                  <a:pt x="883" y="637"/>
                </a:lnTo>
                <a:lnTo>
                  <a:pt x="880" y="626"/>
                </a:lnTo>
                <a:lnTo>
                  <a:pt x="880" y="617"/>
                </a:lnTo>
                <a:lnTo>
                  <a:pt x="880" y="609"/>
                </a:lnTo>
                <a:lnTo>
                  <a:pt x="880" y="598"/>
                </a:lnTo>
                <a:lnTo>
                  <a:pt x="879" y="592"/>
                </a:lnTo>
                <a:lnTo>
                  <a:pt x="879" y="586"/>
                </a:lnTo>
                <a:lnTo>
                  <a:pt x="880" y="579"/>
                </a:lnTo>
                <a:lnTo>
                  <a:pt x="883" y="574"/>
                </a:lnTo>
                <a:lnTo>
                  <a:pt x="888" y="570"/>
                </a:lnTo>
                <a:lnTo>
                  <a:pt x="894" y="568"/>
                </a:lnTo>
                <a:lnTo>
                  <a:pt x="900" y="567"/>
                </a:lnTo>
                <a:lnTo>
                  <a:pt x="908" y="564"/>
                </a:lnTo>
                <a:lnTo>
                  <a:pt x="914" y="559"/>
                </a:lnTo>
                <a:lnTo>
                  <a:pt x="921" y="555"/>
                </a:lnTo>
                <a:lnTo>
                  <a:pt x="925" y="555"/>
                </a:lnTo>
                <a:lnTo>
                  <a:pt x="928" y="556"/>
                </a:lnTo>
                <a:lnTo>
                  <a:pt x="932" y="559"/>
                </a:lnTo>
                <a:lnTo>
                  <a:pt x="935" y="560"/>
                </a:lnTo>
                <a:lnTo>
                  <a:pt x="940" y="567"/>
                </a:lnTo>
                <a:lnTo>
                  <a:pt x="944" y="575"/>
                </a:lnTo>
                <a:lnTo>
                  <a:pt x="946" y="583"/>
                </a:lnTo>
                <a:lnTo>
                  <a:pt x="950" y="592"/>
                </a:lnTo>
                <a:lnTo>
                  <a:pt x="955" y="601"/>
                </a:lnTo>
                <a:lnTo>
                  <a:pt x="962" y="609"/>
                </a:lnTo>
                <a:lnTo>
                  <a:pt x="967" y="612"/>
                </a:lnTo>
                <a:lnTo>
                  <a:pt x="972" y="616"/>
                </a:lnTo>
                <a:lnTo>
                  <a:pt x="978" y="617"/>
                </a:lnTo>
                <a:lnTo>
                  <a:pt x="984" y="620"/>
                </a:lnTo>
                <a:lnTo>
                  <a:pt x="997" y="620"/>
                </a:lnTo>
                <a:lnTo>
                  <a:pt x="1011" y="621"/>
                </a:lnTo>
                <a:lnTo>
                  <a:pt x="1019" y="620"/>
                </a:lnTo>
                <a:lnTo>
                  <a:pt x="1025" y="619"/>
                </a:lnTo>
                <a:lnTo>
                  <a:pt x="1031" y="617"/>
                </a:lnTo>
                <a:lnTo>
                  <a:pt x="1038" y="614"/>
                </a:lnTo>
                <a:lnTo>
                  <a:pt x="1043" y="611"/>
                </a:lnTo>
                <a:lnTo>
                  <a:pt x="1048" y="606"/>
                </a:lnTo>
                <a:lnTo>
                  <a:pt x="1052" y="602"/>
                </a:lnTo>
                <a:lnTo>
                  <a:pt x="1057" y="597"/>
                </a:lnTo>
                <a:lnTo>
                  <a:pt x="1065" y="586"/>
                </a:lnTo>
                <a:lnTo>
                  <a:pt x="1071" y="573"/>
                </a:lnTo>
                <a:lnTo>
                  <a:pt x="1077" y="559"/>
                </a:lnTo>
                <a:lnTo>
                  <a:pt x="1084" y="545"/>
                </a:lnTo>
                <a:lnTo>
                  <a:pt x="1094" y="522"/>
                </a:lnTo>
                <a:lnTo>
                  <a:pt x="1103" y="502"/>
                </a:lnTo>
                <a:lnTo>
                  <a:pt x="1112" y="481"/>
                </a:lnTo>
                <a:lnTo>
                  <a:pt x="1121" y="458"/>
                </a:lnTo>
                <a:lnTo>
                  <a:pt x="1126" y="444"/>
                </a:lnTo>
                <a:lnTo>
                  <a:pt x="1129" y="432"/>
                </a:lnTo>
                <a:lnTo>
                  <a:pt x="1133" y="420"/>
                </a:lnTo>
                <a:lnTo>
                  <a:pt x="1140" y="408"/>
                </a:lnTo>
                <a:lnTo>
                  <a:pt x="1149" y="395"/>
                </a:lnTo>
                <a:lnTo>
                  <a:pt x="1159" y="383"/>
                </a:lnTo>
                <a:lnTo>
                  <a:pt x="1164" y="378"/>
                </a:lnTo>
                <a:lnTo>
                  <a:pt x="1168" y="372"/>
                </a:lnTo>
                <a:lnTo>
                  <a:pt x="1171" y="366"/>
                </a:lnTo>
                <a:lnTo>
                  <a:pt x="1174" y="358"/>
                </a:lnTo>
                <a:lnTo>
                  <a:pt x="1178" y="344"/>
                </a:lnTo>
                <a:lnTo>
                  <a:pt x="1179" y="332"/>
                </a:lnTo>
                <a:lnTo>
                  <a:pt x="1179" y="320"/>
                </a:lnTo>
                <a:lnTo>
                  <a:pt x="1178" y="308"/>
                </a:lnTo>
                <a:lnTo>
                  <a:pt x="1175" y="284"/>
                </a:lnTo>
                <a:lnTo>
                  <a:pt x="1174" y="257"/>
                </a:lnTo>
                <a:lnTo>
                  <a:pt x="1194" y="256"/>
                </a:lnTo>
                <a:lnTo>
                  <a:pt x="1213" y="252"/>
                </a:lnTo>
                <a:lnTo>
                  <a:pt x="1230" y="247"/>
                </a:lnTo>
                <a:lnTo>
                  <a:pt x="1246" y="241"/>
                </a:lnTo>
                <a:lnTo>
                  <a:pt x="1263" y="235"/>
                </a:lnTo>
                <a:lnTo>
                  <a:pt x="1280" y="228"/>
                </a:lnTo>
                <a:lnTo>
                  <a:pt x="1299" y="222"/>
                </a:lnTo>
                <a:lnTo>
                  <a:pt x="1318" y="217"/>
                </a:lnTo>
                <a:lnTo>
                  <a:pt x="1334" y="213"/>
                </a:lnTo>
                <a:lnTo>
                  <a:pt x="1349" y="209"/>
                </a:lnTo>
                <a:lnTo>
                  <a:pt x="1365" y="205"/>
                </a:lnTo>
                <a:lnTo>
                  <a:pt x="1381" y="201"/>
                </a:lnTo>
                <a:lnTo>
                  <a:pt x="1402" y="196"/>
                </a:lnTo>
                <a:lnTo>
                  <a:pt x="1419" y="193"/>
                </a:lnTo>
                <a:lnTo>
                  <a:pt x="1428" y="191"/>
                </a:lnTo>
                <a:lnTo>
                  <a:pt x="1437" y="187"/>
                </a:lnTo>
                <a:lnTo>
                  <a:pt x="1446" y="184"/>
                </a:lnTo>
                <a:lnTo>
                  <a:pt x="1456" y="179"/>
                </a:lnTo>
                <a:lnTo>
                  <a:pt x="1460" y="173"/>
                </a:lnTo>
                <a:lnTo>
                  <a:pt x="1463" y="167"/>
                </a:lnTo>
                <a:lnTo>
                  <a:pt x="1444" y="148"/>
                </a:lnTo>
                <a:lnTo>
                  <a:pt x="1428" y="131"/>
                </a:lnTo>
                <a:lnTo>
                  <a:pt x="1421" y="123"/>
                </a:lnTo>
                <a:lnTo>
                  <a:pt x="1414" y="114"/>
                </a:lnTo>
                <a:lnTo>
                  <a:pt x="1408" y="103"/>
                </a:lnTo>
                <a:lnTo>
                  <a:pt x="1403" y="92"/>
                </a:lnTo>
                <a:lnTo>
                  <a:pt x="1399" y="86"/>
                </a:lnTo>
                <a:lnTo>
                  <a:pt x="1397" y="79"/>
                </a:lnTo>
                <a:lnTo>
                  <a:pt x="1394" y="73"/>
                </a:lnTo>
                <a:lnTo>
                  <a:pt x="1393" y="67"/>
                </a:lnTo>
                <a:lnTo>
                  <a:pt x="1394" y="59"/>
                </a:lnTo>
                <a:lnTo>
                  <a:pt x="1397" y="51"/>
                </a:lnTo>
                <a:lnTo>
                  <a:pt x="1400" y="46"/>
                </a:lnTo>
                <a:lnTo>
                  <a:pt x="1404" y="41"/>
                </a:lnTo>
                <a:lnTo>
                  <a:pt x="1416" y="31"/>
                </a:lnTo>
                <a:lnTo>
                  <a:pt x="1428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5" name="Freeform 263"/>
          <p:cNvSpPr>
            <a:spLocks/>
          </p:cNvSpPr>
          <p:nvPr/>
        </p:nvSpPr>
        <p:spPr bwMode="auto">
          <a:xfrm>
            <a:off x="6103938" y="3881812"/>
            <a:ext cx="1238250" cy="552450"/>
          </a:xfrm>
          <a:custGeom>
            <a:avLst/>
            <a:gdLst/>
            <a:ahLst/>
            <a:cxnLst>
              <a:cxn ang="0">
                <a:pos x="3025" y="22"/>
              </a:cxn>
              <a:cxn ang="0">
                <a:pos x="3030" y="92"/>
              </a:cxn>
              <a:cxn ang="0">
                <a:pos x="3007" y="151"/>
              </a:cxn>
              <a:cxn ang="0">
                <a:pos x="2993" y="187"/>
              </a:cxn>
              <a:cxn ang="0">
                <a:pos x="2965" y="206"/>
              </a:cxn>
              <a:cxn ang="0">
                <a:pos x="2920" y="219"/>
              </a:cxn>
              <a:cxn ang="0">
                <a:pos x="2881" y="218"/>
              </a:cxn>
              <a:cxn ang="0">
                <a:pos x="2866" y="228"/>
              </a:cxn>
              <a:cxn ang="0">
                <a:pos x="2823" y="269"/>
              </a:cxn>
              <a:cxn ang="0">
                <a:pos x="2780" y="294"/>
              </a:cxn>
              <a:cxn ang="0">
                <a:pos x="2736" y="302"/>
              </a:cxn>
              <a:cxn ang="0">
                <a:pos x="2712" y="312"/>
              </a:cxn>
              <a:cxn ang="0">
                <a:pos x="2693" y="341"/>
              </a:cxn>
              <a:cxn ang="0">
                <a:pos x="2650" y="409"/>
              </a:cxn>
              <a:cxn ang="0">
                <a:pos x="2602" y="453"/>
              </a:cxn>
              <a:cxn ang="0">
                <a:pos x="2537" y="503"/>
              </a:cxn>
              <a:cxn ang="0">
                <a:pos x="2491" y="545"/>
              </a:cxn>
              <a:cxn ang="0">
                <a:pos x="2408" y="626"/>
              </a:cxn>
              <a:cxn ang="0">
                <a:pos x="2343" y="680"/>
              </a:cxn>
              <a:cxn ang="0">
                <a:pos x="2298" y="710"/>
              </a:cxn>
              <a:cxn ang="0">
                <a:pos x="2282" y="743"/>
              </a:cxn>
              <a:cxn ang="0">
                <a:pos x="2262" y="773"/>
              </a:cxn>
              <a:cxn ang="0">
                <a:pos x="2219" y="802"/>
              </a:cxn>
              <a:cxn ang="0">
                <a:pos x="2178" y="816"/>
              </a:cxn>
              <a:cxn ang="0">
                <a:pos x="2168" y="830"/>
              </a:cxn>
              <a:cxn ang="0">
                <a:pos x="2167" y="935"/>
              </a:cxn>
              <a:cxn ang="0">
                <a:pos x="1760" y="1072"/>
              </a:cxn>
              <a:cxn ang="0">
                <a:pos x="1018" y="1185"/>
              </a:cxn>
              <a:cxn ang="0">
                <a:pos x="976" y="1163"/>
              </a:cxn>
              <a:cxn ang="0">
                <a:pos x="953" y="1159"/>
              </a:cxn>
              <a:cxn ang="0">
                <a:pos x="915" y="1171"/>
              </a:cxn>
              <a:cxn ang="0">
                <a:pos x="835" y="1191"/>
              </a:cxn>
              <a:cxn ang="0">
                <a:pos x="780" y="1200"/>
              </a:cxn>
              <a:cxn ang="0">
                <a:pos x="762" y="1224"/>
              </a:cxn>
              <a:cxn ang="0">
                <a:pos x="0" y="1359"/>
              </a:cxn>
              <a:cxn ang="0">
                <a:pos x="23" y="1287"/>
              </a:cxn>
              <a:cxn ang="0">
                <a:pos x="41" y="1213"/>
              </a:cxn>
              <a:cxn ang="0">
                <a:pos x="36" y="1171"/>
              </a:cxn>
              <a:cxn ang="0">
                <a:pos x="52" y="1126"/>
              </a:cxn>
              <a:cxn ang="0">
                <a:pos x="87" y="1075"/>
              </a:cxn>
              <a:cxn ang="0">
                <a:pos x="94" y="1044"/>
              </a:cxn>
              <a:cxn ang="0">
                <a:pos x="100" y="981"/>
              </a:cxn>
              <a:cxn ang="0">
                <a:pos x="129" y="943"/>
              </a:cxn>
              <a:cxn ang="0">
                <a:pos x="153" y="902"/>
              </a:cxn>
              <a:cxn ang="0">
                <a:pos x="163" y="855"/>
              </a:cxn>
              <a:cxn ang="0">
                <a:pos x="159" y="784"/>
              </a:cxn>
              <a:cxn ang="0">
                <a:pos x="157" y="746"/>
              </a:cxn>
              <a:cxn ang="0">
                <a:pos x="168" y="720"/>
              </a:cxn>
              <a:cxn ang="0">
                <a:pos x="192" y="657"/>
              </a:cxn>
              <a:cxn ang="0">
                <a:pos x="210" y="621"/>
              </a:cxn>
              <a:cxn ang="0">
                <a:pos x="227" y="607"/>
              </a:cxn>
              <a:cxn ang="0">
                <a:pos x="264" y="578"/>
              </a:cxn>
              <a:cxn ang="0">
                <a:pos x="281" y="564"/>
              </a:cxn>
              <a:cxn ang="0">
                <a:pos x="345" y="549"/>
              </a:cxn>
              <a:cxn ang="0">
                <a:pos x="465" y="536"/>
              </a:cxn>
              <a:cxn ang="0">
                <a:pos x="561" y="518"/>
              </a:cxn>
              <a:cxn ang="0">
                <a:pos x="627" y="514"/>
              </a:cxn>
              <a:cxn ang="0">
                <a:pos x="710" y="483"/>
              </a:cxn>
              <a:cxn ang="0">
                <a:pos x="803" y="442"/>
              </a:cxn>
              <a:cxn ang="0">
                <a:pos x="1710" y="255"/>
              </a:cxn>
              <a:cxn ang="0">
                <a:pos x="1760" y="270"/>
              </a:cxn>
              <a:cxn ang="0">
                <a:pos x="1817" y="270"/>
              </a:cxn>
              <a:cxn ang="0">
                <a:pos x="2333" y="179"/>
              </a:cxn>
            </a:cxnLst>
            <a:rect l="0" t="0" r="r" b="b"/>
            <a:pathLst>
              <a:path w="3034" h="1359">
                <a:moveTo>
                  <a:pt x="2333" y="179"/>
                </a:moveTo>
                <a:lnTo>
                  <a:pt x="3021" y="0"/>
                </a:lnTo>
                <a:lnTo>
                  <a:pt x="3021" y="0"/>
                </a:lnTo>
                <a:lnTo>
                  <a:pt x="3025" y="22"/>
                </a:lnTo>
                <a:lnTo>
                  <a:pt x="3029" y="41"/>
                </a:lnTo>
                <a:lnTo>
                  <a:pt x="3033" y="60"/>
                </a:lnTo>
                <a:lnTo>
                  <a:pt x="3034" y="82"/>
                </a:lnTo>
                <a:lnTo>
                  <a:pt x="3030" y="92"/>
                </a:lnTo>
                <a:lnTo>
                  <a:pt x="3025" y="101"/>
                </a:lnTo>
                <a:lnTo>
                  <a:pt x="3018" y="120"/>
                </a:lnTo>
                <a:lnTo>
                  <a:pt x="3009" y="138"/>
                </a:lnTo>
                <a:lnTo>
                  <a:pt x="3007" y="151"/>
                </a:lnTo>
                <a:lnTo>
                  <a:pt x="3006" y="163"/>
                </a:lnTo>
                <a:lnTo>
                  <a:pt x="3002" y="172"/>
                </a:lnTo>
                <a:lnTo>
                  <a:pt x="2998" y="180"/>
                </a:lnTo>
                <a:lnTo>
                  <a:pt x="2993" y="187"/>
                </a:lnTo>
                <a:lnTo>
                  <a:pt x="2987" y="192"/>
                </a:lnTo>
                <a:lnTo>
                  <a:pt x="2981" y="198"/>
                </a:lnTo>
                <a:lnTo>
                  <a:pt x="2973" y="203"/>
                </a:lnTo>
                <a:lnTo>
                  <a:pt x="2965" y="206"/>
                </a:lnTo>
                <a:lnTo>
                  <a:pt x="2956" y="210"/>
                </a:lnTo>
                <a:lnTo>
                  <a:pt x="2944" y="215"/>
                </a:lnTo>
                <a:lnTo>
                  <a:pt x="2931" y="218"/>
                </a:lnTo>
                <a:lnTo>
                  <a:pt x="2920" y="219"/>
                </a:lnTo>
                <a:lnTo>
                  <a:pt x="2906" y="219"/>
                </a:lnTo>
                <a:lnTo>
                  <a:pt x="2895" y="219"/>
                </a:lnTo>
                <a:lnTo>
                  <a:pt x="2885" y="218"/>
                </a:lnTo>
                <a:lnTo>
                  <a:pt x="2881" y="218"/>
                </a:lnTo>
                <a:lnTo>
                  <a:pt x="2878" y="219"/>
                </a:lnTo>
                <a:lnTo>
                  <a:pt x="2873" y="220"/>
                </a:lnTo>
                <a:lnTo>
                  <a:pt x="2869" y="223"/>
                </a:lnTo>
                <a:lnTo>
                  <a:pt x="2866" y="228"/>
                </a:lnTo>
                <a:lnTo>
                  <a:pt x="2865" y="236"/>
                </a:lnTo>
                <a:lnTo>
                  <a:pt x="2853" y="246"/>
                </a:lnTo>
                <a:lnTo>
                  <a:pt x="2839" y="255"/>
                </a:lnTo>
                <a:lnTo>
                  <a:pt x="2823" y="269"/>
                </a:lnTo>
                <a:lnTo>
                  <a:pt x="2806" y="280"/>
                </a:lnTo>
                <a:lnTo>
                  <a:pt x="2799" y="287"/>
                </a:lnTo>
                <a:lnTo>
                  <a:pt x="2789" y="290"/>
                </a:lnTo>
                <a:lnTo>
                  <a:pt x="2780" y="294"/>
                </a:lnTo>
                <a:lnTo>
                  <a:pt x="2768" y="298"/>
                </a:lnTo>
                <a:lnTo>
                  <a:pt x="2754" y="301"/>
                </a:lnTo>
                <a:lnTo>
                  <a:pt x="2741" y="302"/>
                </a:lnTo>
                <a:lnTo>
                  <a:pt x="2736" y="302"/>
                </a:lnTo>
                <a:lnTo>
                  <a:pt x="2730" y="303"/>
                </a:lnTo>
                <a:lnTo>
                  <a:pt x="2724" y="304"/>
                </a:lnTo>
                <a:lnTo>
                  <a:pt x="2717" y="307"/>
                </a:lnTo>
                <a:lnTo>
                  <a:pt x="2712" y="312"/>
                </a:lnTo>
                <a:lnTo>
                  <a:pt x="2707" y="317"/>
                </a:lnTo>
                <a:lnTo>
                  <a:pt x="2702" y="322"/>
                </a:lnTo>
                <a:lnTo>
                  <a:pt x="2700" y="329"/>
                </a:lnTo>
                <a:lnTo>
                  <a:pt x="2693" y="341"/>
                </a:lnTo>
                <a:lnTo>
                  <a:pt x="2687" y="354"/>
                </a:lnTo>
                <a:lnTo>
                  <a:pt x="2674" y="374"/>
                </a:lnTo>
                <a:lnTo>
                  <a:pt x="2663" y="392"/>
                </a:lnTo>
                <a:lnTo>
                  <a:pt x="2650" y="409"/>
                </a:lnTo>
                <a:lnTo>
                  <a:pt x="2633" y="427"/>
                </a:lnTo>
                <a:lnTo>
                  <a:pt x="2623" y="437"/>
                </a:lnTo>
                <a:lnTo>
                  <a:pt x="2612" y="446"/>
                </a:lnTo>
                <a:lnTo>
                  <a:pt x="2602" y="453"/>
                </a:lnTo>
                <a:lnTo>
                  <a:pt x="2591" y="460"/>
                </a:lnTo>
                <a:lnTo>
                  <a:pt x="2571" y="475"/>
                </a:lnTo>
                <a:lnTo>
                  <a:pt x="2549" y="493"/>
                </a:lnTo>
                <a:lnTo>
                  <a:pt x="2537" y="503"/>
                </a:lnTo>
                <a:lnTo>
                  <a:pt x="2525" y="513"/>
                </a:lnTo>
                <a:lnTo>
                  <a:pt x="2514" y="522"/>
                </a:lnTo>
                <a:lnTo>
                  <a:pt x="2502" y="533"/>
                </a:lnTo>
                <a:lnTo>
                  <a:pt x="2491" y="545"/>
                </a:lnTo>
                <a:lnTo>
                  <a:pt x="2479" y="558"/>
                </a:lnTo>
                <a:lnTo>
                  <a:pt x="2454" y="583"/>
                </a:lnTo>
                <a:lnTo>
                  <a:pt x="2431" y="606"/>
                </a:lnTo>
                <a:lnTo>
                  <a:pt x="2408" y="626"/>
                </a:lnTo>
                <a:lnTo>
                  <a:pt x="2380" y="649"/>
                </a:lnTo>
                <a:lnTo>
                  <a:pt x="2366" y="659"/>
                </a:lnTo>
                <a:lnTo>
                  <a:pt x="2355" y="670"/>
                </a:lnTo>
                <a:lnTo>
                  <a:pt x="2343" y="680"/>
                </a:lnTo>
                <a:lnTo>
                  <a:pt x="2329" y="690"/>
                </a:lnTo>
                <a:lnTo>
                  <a:pt x="2315" y="698"/>
                </a:lnTo>
                <a:lnTo>
                  <a:pt x="2304" y="706"/>
                </a:lnTo>
                <a:lnTo>
                  <a:pt x="2298" y="710"/>
                </a:lnTo>
                <a:lnTo>
                  <a:pt x="2294" y="717"/>
                </a:lnTo>
                <a:lnTo>
                  <a:pt x="2289" y="723"/>
                </a:lnTo>
                <a:lnTo>
                  <a:pt x="2286" y="731"/>
                </a:lnTo>
                <a:lnTo>
                  <a:pt x="2282" y="743"/>
                </a:lnTo>
                <a:lnTo>
                  <a:pt x="2280" y="755"/>
                </a:lnTo>
                <a:lnTo>
                  <a:pt x="2275" y="762"/>
                </a:lnTo>
                <a:lnTo>
                  <a:pt x="2268" y="768"/>
                </a:lnTo>
                <a:lnTo>
                  <a:pt x="2262" y="773"/>
                </a:lnTo>
                <a:lnTo>
                  <a:pt x="2254" y="778"/>
                </a:lnTo>
                <a:lnTo>
                  <a:pt x="2242" y="787"/>
                </a:lnTo>
                <a:lnTo>
                  <a:pt x="2230" y="794"/>
                </a:lnTo>
                <a:lnTo>
                  <a:pt x="2219" y="802"/>
                </a:lnTo>
                <a:lnTo>
                  <a:pt x="2205" y="808"/>
                </a:lnTo>
                <a:lnTo>
                  <a:pt x="2193" y="812"/>
                </a:lnTo>
                <a:lnTo>
                  <a:pt x="2183" y="815"/>
                </a:lnTo>
                <a:lnTo>
                  <a:pt x="2178" y="816"/>
                </a:lnTo>
                <a:lnTo>
                  <a:pt x="2174" y="817"/>
                </a:lnTo>
                <a:lnTo>
                  <a:pt x="2170" y="820"/>
                </a:lnTo>
                <a:lnTo>
                  <a:pt x="2167" y="825"/>
                </a:lnTo>
                <a:lnTo>
                  <a:pt x="2168" y="830"/>
                </a:lnTo>
                <a:lnTo>
                  <a:pt x="2170" y="836"/>
                </a:lnTo>
                <a:lnTo>
                  <a:pt x="2169" y="869"/>
                </a:lnTo>
                <a:lnTo>
                  <a:pt x="2168" y="902"/>
                </a:lnTo>
                <a:lnTo>
                  <a:pt x="2167" y="935"/>
                </a:lnTo>
                <a:lnTo>
                  <a:pt x="2164" y="969"/>
                </a:lnTo>
                <a:lnTo>
                  <a:pt x="2164" y="969"/>
                </a:lnTo>
                <a:lnTo>
                  <a:pt x="1763" y="1072"/>
                </a:lnTo>
                <a:lnTo>
                  <a:pt x="1760" y="1072"/>
                </a:lnTo>
                <a:lnTo>
                  <a:pt x="1074" y="1200"/>
                </a:lnTo>
                <a:lnTo>
                  <a:pt x="1054" y="1196"/>
                </a:lnTo>
                <a:lnTo>
                  <a:pt x="1036" y="1191"/>
                </a:lnTo>
                <a:lnTo>
                  <a:pt x="1018" y="1185"/>
                </a:lnTo>
                <a:lnTo>
                  <a:pt x="999" y="1178"/>
                </a:lnTo>
                <a:lnTo>
                  <a:pt x="989" y="1173"/>
                </a:lnTo>
                <a:lnTo>
                  <a:pt x="981" y="1167"/>
                </a:lnTo>
                <a:lnTo>
                  <a:pt x="976" y="1163"/>
                </a:lnTo>
                <a:lnTo>
                  <a:pt x="972" y="1162"/>
                </a:lnTo>
                <a:lnTo>
                  <a:pt x="967" y="1159"/>
                </a:lnTo>
                <a:lnTo>
                  <a:pt x="961" y="1159"/>
                </a:lnTo>
                <a:lnTo>
                  <a:pt x="953" y="1159"/>
                </a:lnTo>
                <a:lnTo>
                  <a:pt x="944" y="1161"/>
                </a:lnTo>
                <a:lnTo>
                  <a:pt x="937" y="1163"/>
                </a:lnTo>
                <a:lnTo>
                  <a:pt x="930" y="1166"/>
                </a:lnTo>
                <a:lnTo>
                  <a:pt x="915" y="1171"/>
                </a:lnTo>
                <a:lnTo>
                  <a:pt x="898" y="1175"/>
                </a:lnTo>
                <a:lnTo>
                  <a:pt x="875" y="1178"/>
                </a:lnTo>
                <a:lnTo>
                  <a:pt x="855" y="1185"/>
                </a:lnTo>
                <a:lnTo>
                  <a:pt x="835" y="1191"/>
                </a:lnTo>
                <a:lnTo>
                  <a:pt x="811" y="1196"/>
                </a:lnTo>
                <a:lnTo>
                  <a:pt x="798" y="1196"/>
                </a:lnTo>
                <a:lnTo>
                  <a:pt x="786" y="1196"/>
                </a:lnTo>
                <a:lnTo>
                  <a:pt x="780" y="1200"/>
                </a:lnTo>
                <a:lnTo>
                  <a:pt x="776" y="1204"/>
                </a:lnTo>
                <a:lnTo>
                  <a:pt x="772" y="1209"/>
                </a:lnTo>
                <a:lnTo>
                  <a:pt x="769" y="1214"/>
                </a:lnTo>
                <a:lnTo>
                  <a:pt x="762" y="1224"/>
                </a:lnTo>
                <a:lnTo>
                  <a:pt x="755" y="1234"/>
                </a:lnTo>
                <a:lnTo>
                  <a:pt x="755" y="1234"/>
                </a:lnTo>
                <a:lnTo>
                  <a:pt x="0" y="1359"/>
                </a:lnTo>
                <a:lnTo>
                  <a:pt x="0" y="1359"/>
                </a:lnTo>
                <a:lnTo>
                  <a:pt x="4" y="1339"/>
                </a:lnTo>
                <a:lnTo>
                  <a:pt x="11" y="1321"/>
                </a:lnTo>
                <a:lnTo>
                  <a:pt x="17" y="1303"/>
                </a:lnTo>
                <a:lnTo>
                  <a:pt x="23" y="1287"/>
                </a:lnTo>
                <a:lnTo>
                  <a:pt x="31" y="1269"/>
                </a:lnTo>
                <a:lnTo>
                  <a:pt x="36" y="1252"/>
                </a:lnTo>
                <a:lnTo>
                  <a:pt x="40" y="1233"/>
                </a:lnTo>
                <a:lnTo>
                  <a:pt x="41" y="1213"/>
                </a:lnTo>
                <a:lnTo>
                  <a:pt x="40" y="1198"/>
                </a:lnTo>
                <a:lnTo>
                  <a:pt x="37" y="1184"/>
                </a:lnTo>
                <a:lnTo>
                  <a:pt x="36" y="1177"/>
                </a:lnTo>
                <a:lnTo>
                  <a:pt x="36" y="1171"/>
                </a:lnTo>
                <a:lnTo>
                  <a:pt x="36" y="1163"/>
                </a:lnTo>
                <a:lnTo>
                  <a:pt x="37" y="1156"/>
                </a:lnTo>
                <a:lnTo>
                  <a:pt x="44" y="1140"/>
                </a:lnTo>
                <a:lnTo>
                  <a:pt x="52" y="1126"/>
                </a:lnTo>
                <a:lnTo>
                  <a:pt x="61" y="1114"/>
                </a:lnTo>
                <a:lnTo>
                  <a:pt x="70" y="1101"/>
                </a:lnTo>
                <a:lnTo>
                  <a:pt x="79" y="1088"/>
                </a:lnTo>
                <a:lnTo>
                  <a:pt x="87" y="1075"/>
                </a:lnTo>
                <a:lnTo>
                  <a:pt x="89" y="1068"/>
                </a:lnTo>
                <a:lnTo>
                  <a:pt x="92" y="1060"/>
                </a:lnTo>
                <a:lnTo>
                  <a:pt x="93" y="1052"/>
                </a:lnTo>
                <a:lnTo>
                  <a:pt x="94" y="1044"/>
                </a:lnTo>
                <a:lnTo>
                  <a:pt x="94" y="1027"/>
                </a:lnTo>
                <a:lnTo>
                  <a:pt x="94" y="1012"/>
                </a:lnTo>
                <a:lnTo>
                  <a:pt x="96" y="997"/>
                </a:lnTo>
                <a:lnTo>
                  <a:pt x="100" y="981"/>
                </a:lnTo>
                <a:lnTo>
                  <a:pt x="106" y="970"/>
                </a:lnTo>
                <a:lnTo>
                  <a:pt x="112" y="961"/>
                </a:lnTo>
                <a:lnTo>
                  <a:pt x="120" y="953"/>
                </a:lnTo>
                <a:lnTo>
                  <a:pt x="129" y="943"/>
                </a:lnTo>
                <a:lnTo>
                  <a:pt x="136" y="933"/>
                </a:lnTo>
                <a:lnTo>
                  <a:pt x="143" y="923"/>
                </a:lnTo>
                <a:lnTo>
                  <a:pt x="149" y="913"/>
                </a:lnTo>
                <a:lnTo>
                  <a:pt x="153" y="902"/>
                </a:lnTo>
                <a:lnTo>
                  <a:pt x="158" y="892"/>
                </a:lnTo>
                <a:lnTo>
                  <a:pt x="161" y="881"/>
                </a:lnTo>
                <a:lnTo>
                  <a:pt x="162" y="868"/>
                </a:lnTo>
                <a:lnTo>
                  <a:pt x="163" y="855"/>
                </a:lnTo>
                <a:lnTo>
                  <a:pt x="161" y="836"/>
                </a:lnTo>
                <a:lnTo>
                  <a:pt x="159" y="820"/>
                </a:lnTo>
                <a:lnTo>
                  <a:pt x="159" y="803"/>
                </a:lnTo>
                <a:lnTo>
                  <a:pt x="159" y="784"/>
                </a:lnTo>
                <a:lnTo>
                  <a:pt x="159" y="774"/>
                </a:lnTo>
                <a:lnTo>
                  <a:pt x="157" y="765"/>
                </a:lnTo>
                <a:lnTo>
                  <a:pt x="156" y="756"/>
                </a:lnTo>
                <a:lnTo>
                  <a:pt x="157" y="746"/>
                </a:lnTo>
                <a:lnTo>
                  <a:pt x="159" y="738"/>
                </a:lnTo>
                <a:lnTo>
                  <a:pt x="162" y="732"/>
                </a:lnTo>
                <a:lnTo>
                  <a:pt x="166" y="726"/>
                </a:lnTo>
                <a:lnTo>
                  <a:pt x="168" y="720"/>
                </a:lnTo>
                <a:lnTo>
                  <a:pt x="176" y="709"/>
                </a:lnTo>
                <a:lnTo>
                  <a:pt x="181" y="696"/>
                </a:lnTo>
                <a:lnTo>
                  <a:pt x="187" y="675"/>
                </a:lnTo>
                <a:lnTo>
                  <a:pt x="192" y="657"/>
                </a:lnTo>
                <a:lnTo>
                  <a:pt x="195" y="648"/>
                </a:lnTo>
                <a:lnTo>
                  <a:pt x="199" y="639"/>
                </a:lnTo>
                <a:lnTo>
                  <a:pt x="204" y="630"/>
                </a:lnTo>
                <a:lnTo>
                  <a:pt x="210" y="621"/>
                </a:lnTo>
                <a:lnTo>
                  <a:pt x="214" y="616"/>
                </a:lnTo>
                <a:lnTo>
                  <a:pt x="218" y="612"/>
                </a:lnTo>
                <a:lnTo>
                  <a:pt x="222" y="610"/>
                </a:lnTo>
                <a:lnTo>
                  <a:pt x="227" y="607"/>
                </a:lnTo>
                <a:lnTo>
                  <a:pt x="237" y="602"/>
                </a:lnTo>
                <a:lnTo>
                  <a:pt x="247" y="596"/>
                </a:lnTo>
                <a:lnTo>
                  <a:pt x="256" y="587"/>
                </a:lnTo>
                <a:lnTo>
                  <a:pt x="264" y="578"/>
                </a:lnTo>
                <a:lnTo>
                  <a:pt x="267" y="573"/>
                </a:lnTo>
                <a:lnTo>
                  <a:pt x="271" y="569"/>
                </a:lnTo>
                <a:lnTo>
                  <a:pt x="276" y="567"/>
                </a:lnTo>
                <a:lnTo>
                  <a:pt x="281" y="564"/>
                </a:lnTo>
                <a:lnTo>
                  <a:pt x="299" y="561"/>
                </a:lnTo>
                <a:lnTo>
                  <a:pt x="313" y="558"/>
                </a:lnTo>
                <a:lnTo>
                  <a:pt x="329" y="554"/>
                </a:lnTo>
                <a:lnTo>
                  <a:pt x="345" y="549"/>
                </a:lnTo>
                <a:lnTo>
                  <a:pt x="345" y="549"/>
                </a:lnTo>
                <a:lnTo>
                  <a:pt x="387" y="545"/>
                </a:lnTo>
                <a:lnTo>
                  <a:pt x="426" y="541"/>
                </a:lnTo>
                <a:lnTo>
                  <a:pt x="465" y="536"/>
                </a:lnTo>
                <a:lnTo>
                  <a:pt x="508" y="530"/>
                </a:lnTo>
                <a:lnTo>
                  <a:pt x="526" y="525"/>
                </a:lnTo>
                <a:lnTo>
                  <a:pt x="545" y="521"/>
                </a:lnTo>
                <a:lnTo>
                  <a:pt x="561" y="518"/>
                </a:lnTo>
                <a:lnTo>
                  <a:pt x="575" y="518"/>
                </a:lnTo>
                <a:lnTo>
                  <a:pt x="591" y="518"/>
                </a:lnTo>
                <a:lnTo>
                  <a:pt x="607" y="517"/>
                </a:lnTo>
                <a:lnTo>
                  <a:pt x="627" y="514"/>
                </a:lnTo>
                <a:lnTo>
                  <a:pt x="647" y="509"/>
                </a:lnTo>
                <a:lnTo>
                  <a:pt x="663" y="504"/>
                </a:lnTo>
                <a:lnTo>
                  <a:pt x="678" y="498"/>
                </a:lnTo>
                <a:lnTo>
                  <a:pt x="710" y="483"/>
                </a:lnTo>
                <a:lnTo>
                  <a:pt x="746" y="463"/>
                </a:lnTo>
                <a:lnTo>
                  <a:pt x="764" y="458"/>
                </a:lnTo>
                <a:lnTo>
                  <a:pt x="783" y="452"/>
                </a:lnTo>
                <a:lnTo>
                  <a:pt x="803" y="442"/>
                </a:lnTo>
                <a:lnTo>
                  <a:pt x="821" y="433"/>
                </a:lnTo>
                <a:lnTo>
                  <a:pt x="840" y="427"/>
                </a:lnTo>
                <a:lnTo>
                  <a:pt x="861" y="420"/>
                </a:lnTo>
                <a:lnTo>
                  <a:pt x="1710" y="255"/>
                </a:lnTo>
                <a:lnTo>
                  <a:pt x="1724" y="257"/>
                </a:lnTo>
                <a:lnTo>
                  <a:pt x="1735" y="262"/>
                </a:lnTo>
                <a:lnTo>
                  <a:pt x="1747" y="266"/>
                </a:lnTo>
                <a:lnTo>
                  <a:pt x="1760" y="270"/>
                </a:lnTo>
                <a:lnTo>
                  <a:pt x="1774" y="271"/>
                </a:lnTo>
                <a:lnTo>
                  <a:pt x="1787" y="271"/>
                </a:lnTo>
                <a:lnTo>
                  <a:pt x="1801" y="270"/>
                </a:lnTo>
                <a:lnTo>
                  <a:pt x="1817" y="270"/>
                </a:lnTo>
                <a:lnTo>
                  <a:pt x="2270" y="176"/>
                </a:lnTo>
                <a:lnTo>
                  <a:pt x="2308" y="185"/>
                </a:lnTo>
                <a:lnTo>
                  <a:pt x="2333" y="179"/>
                </a:lnTo>
                <a:lnTo>
                  <a:pt x="2333" y="1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22" name="Freeform 264"/>
          <p:cNvSpPr>
            <a:spLocks/>
          </p:cNvSpPr>
          <p:nvPr/>
        </p:nvSpPr>
        <p:spPr bwMode="auto">
          <a:xfrm>
            <a:off x="6103938" y="3881812"/>
            <a:ext cx="1238250" cy="552450"/>
          </a:xfrm>
          <a:custGeom>
            <a:avLst/>
            <a:gdLst>
              <a:gd name="T0" fmla="*/ 2147483647 w 3034"/>
              <a:gd name="T1" fmla="*/ 2147483647 h 1359"/>
              <a:gd name="T2" fmla="*/ 2147483647 w 3034"/>
              <a:gd name="T3" fmla="*/ 2147483647 h 1359"/>
              <a:gd name="T4" fmla="*/ 2147483647 w 3034"/>
              <a:gd name="T5" fmla="*/ 2147483647 h 1359"/>
              <a:gd name="T6" fmla="*/ 2147483647 w 3034"/>
              <a:gd name="T7" fmla="*/ 2147483647 h 1359"/>
              <a:gd name="T8" fmla="*/ 2147483647 w 3034"/>
              <a:gd name="T9" fmla="*/ 2147483647 h 1359"/>
              <a:gd name="T10" fmla="*/ 2147483647 w 3034"/>
              <a:gd name="T11" fmla="*/ 2147483647 h 1359"/>
              <a:gd name="T12" fmla="*/ 2147483647 w 3034"/>
              <a:gd name="T13" fmla="*/ 2147483647 h 1359"/>
              <a:gd name="T14" fmla="*/ 2147483647 w 3034"/>
              <a:gd name="T15" fmla="*/ 2147483647 h 1359"/>
              <a:gd name="T16" fmla="*/ 2147483647 w 3034"/>
              <a:gd name="T17" fmla="*/ 2147483647 h 1359"/>
              <a:gd name="T18" fmla="*/ 2147483647 w 3034"/>
              <a:gd name="T19" fmla="*/ 2147483647 h 1359"/>
              <a:gd name="T20" fmla="*/ 2147483647 w 3034"/>
              <a:gd name="T21" fmla="*/ 2147483647 h 1359"/>
              <a:gd name="T22" fmla="*/ 2147483647 w 3034"/>
              <a:gd name="T23" fmla="*/ 2147483647 h 1359"/>
              <a:gd name="T24" fmla="*/ 2147483647 w 3034"/>
              <a:gd name="T25" fmla="*/ 2147483647 h 1359"/>
              <a:gd name="T26" fmla="*/ 2147483647 w 3034"/>
              <a:gd name="T27" fmla="*/ 2147483647 h 1359"/>
              <a:gd name="T28" fmla="*/ 2147483647 w 3034"/>
              <a:gd name="T29" fmla="*/ 2147483647 h 1359"/>
              <a:gd name="T30" fmla="*/ 2147483647 w 3034"/>
              <a:gd name="T31" fmla="*/ 2147483647 h 1359"/>
              <a:gd name="T32" fmla="*/ 2147483647 w 3034"/>
              <a:gd name="T33" fmla="*/ 2147483647 h 1359"/>
              <a:gd name="T34" fmla="*/ 2147483647 w 3034"/>
              <a:gd name="T35" fmla="*/ 2147483647 h 1359"/>
              <a:gd name="T36" fmla="*/ 2147483647 w 3034"/>
              <a:gd name="T37" fmla="*/ 2147483647 h 1359"/>
              <a:gd name="T38" fmla="*/ 2147483647 w 3034"/>
              <a:gd name="T39" fmla="*/ 2147483647 h 1359"/>
              <a:gd name="T40" fmla="*/ 2147483647 w 3034"/>
              <a:gd name="T41" fmla="*/ 2147483647 h 1359"/>
              <a:gd name="T42" fmla="*/ 2147483647 w 3034"/>
              <a:gd name="T43" fmla="*/ 2147483647 h 1359"/>
              <a:gd name="T44" fmla="*/ 2147483647 w 3034"/>
              <a:gd name="T45" fmla="*/ 2147483647 h 1359"/>
              <a:gd name="T46" fmla="*/ 2147483647 w 3034"/>
              <a:gd name="T47" fmla="*/ 2147483647 h 1359"/>
              <a:gd name="T48" fmla="*/ 2147483647 w 3034"/>
              <a:gd name="T49" fmla="*/ 2147483647 h 1359"/>
              <a:gd name="T50" fmla="*/ 2147483647 w 3034"/>
              <a:gd name="T51" fmla="*/ 2147483647 h 1359"/>
              <a:gd name="T52" fmla="*/ 2147483647 w 3034"/>
              <a:gd name="T53" fmla="*/ 2147483647 h 1359"/>
              <a:gd name="T54" fmla="*/ 2147483647 w 3034"/>
              <a:gd name="T55" fmla="*/ 2147483647 h 1359"/>
              <a:gd name="T56" fmla="*/ 2147483647 w 3034"/>
              <a:gd name="T57" fmla="*/ 2147483647 h 1359"/>
              <a:gd name="T58" fmla="*/ 2147483647 w 3034"/>
              <a:gd name="T59" fmla="*/ 2147483647 h 1359"/>
              <a:gd name="T60" fmla="*/ 2147483647 w 3034"/>
              <a:gd name="T61" fmla="*/ 2147483647 h 1359"/>
              <a:gd name="T62" fmla="*/ 2147483647 w 3034"/>
              <a:gd name="T63" fmla="*/ 2147483647 h 1359"/>
              <a:gd name="T64" fmla="*/ 2147483647 w 3034"/>
              <a:gd name="T65" fmla="*/ 2147483647 h 1359"/>
              <a:gd name="T66" fmla="*/ 2147483647 w 3034"/>
              <a:gd name="T67" fmla="*/ 2147483647 h 1359"/>
              <a:gd name="T68" fmla="*/ 0 w 3034"/>
              <a:gd name="T69" fmla="*/ 2147483647 h 1359"/>
              <a:gd name="T70" fmla="*/ 2147483647 w 3034"/>
              <a:gd name="T71" fmla="*/ 2147483647 h 1359"/>
              <a:gd name="T72" fmla="*/ 2147483647 w 3034"/>
              <a:gd name="T73" fmla="*/ 2147483647 h 1359"/>
              <a:gd name="T74" fmla="*/ 2147483647 w 3034"/>
              <a:gd name="T75" fmla="*/ 2147483647 h 1359"/>
              <a:gd name="T76" fmla="*/ 2147483647 w 3034"/>
              <a:gd name="T77" fmla="*/ 2147483647 h 1359"/>
              <a:gd name="T78" fmla="*/ 2147483647 w 3034"/>
              <a:gd name="T79" fmla="*/ 2147483647 h 1359"/>
              <a:gd name="T80" fmla="*/ 2147483647 w 3034"/>
              <a:gd name="T81" fmla="*/ 2147483647 h 1359"/>
              <a:gd name="T82" fmla="*/ 2147483647 w 3034"/>
              <a:gd name="T83" fmla="*/ 2147483647 h 1359"/>
              <a:gd name="T84" fmla="*/ 2147483647 w 3034"/>
              <a:gd name="T85" fmla="*/ 2147483647 h 1359"/>
              <a:gd name="T86" fmla="*/ 2147483647 w 3034"/>
              <a:gd name="T87" fmla="*/ 2147483647 h 1359"/>
              <a:gd name="T88" fmla="*/ 2147483647 w 3034"/>
              <a:gd name="T89" fmla="*/ 2147483647 h 1359"/>
              <a:gd name="T90" fmla="*/ 2147483647 w 3034"/>
              <a:gd name="T91" fmla="*/ 2147483647 h 1359"/>
              <a:gd name="T92" fmla="*/ 2147483647 w 3034"/>
              <a:gd name="T93" fmla="*/ 2147483647 h 1359"/>
              <a:gd name="T94" fmla="*/ 2147483647 w 3034"/>
              <a:gd name="T95" fmla="*/ 2147483647 h 1359"/>
              <a:gd name="T96" fmla="*/ 2147483647 w 3034"/>
              <a:gd name="T97" fmla="*/ 2147483647 h 1359"/>
              <a:gd name="T98" fmla="*/ 2147483647 w 3034"/>
              <a:gd name="T99" fmla="*/ 2147483647 h 1359"/>
              <a:gd name="T100" fmla="*/ 2147483647 w 3034"/>
              <a:gd name="T101" fmla="*/ 2147483647 h 1359"/>
              <a:gd name="T102" fmla="*/ 2147483647 w 3034"/>
              <a:gd name="T103" fmla="*/ 2147483647 h 1359"/>
              <a:gd name="T104" fmla="*/ 2147483647 w 3034"/>
              <a:gd name="T105" fmla="*/ 2147483647 h 1359"/>
              <a:gd name="T106" fmla="*/ 2147483647 w 3034"/>
              <a:gd name="T107" fmla="*/ 2147483647 h 1359"/>
              <a:gd name="T108" fmla="*/ 2147483647 w 3034"/>
              <a:gd name="T109" fmla="*/ 2147483647 h 1359"/>
              <a:gd name="T110" fmla="*/ 2147483647 w 3034"/>
              <a:gd name="T111" fmla="*/ 2147483647 h 1359"/>
              <a:gd name="T112" fmla="*/ 2147483647 w 3034"/>
              <a:gd name="T113" fmla="*/ 2147483647 h 1359"/>
              <a:gd name="T114" fmla="*/ 2147483647 w 3034"/>
              <a:gd name="T115" fmla="*/ 2147483647 h 1359"/>
              <a:gd name="T116" fmla="*/ 2147483647 w 3034"/>
              <a:gd name="T117" fmla="*/ 2147483647 h 1359"/>
              <a:gd name="T118" fmla="*/ 2147483647 w 3034"/>
              <a:gd name="T119" fmla="*/ 2147483647 h 1359"/>
              <a:gd name="T120" fmla="*/ 2147483647 w 3034"/>
              <a:gd name="T121" fmla="*/ 2147483647 h 1359"/>
              <a:gd name="T122" fmla="*/ 2147483647 w 3034"/>
              <a:gd name="T123" fmla="*/ 2147483647 h 1359"/>
              <a:gd name="T124" fmla="*/ 2147483647 w 3034"/>
              <a:gd name="T125" fmla="*/ 2147483647 h 13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34"/>
              <a:gd name="T190" fmla="*/ 0 h 1359"/>
              <a:gd name="T191" fmla="*/ 3034 w 3034"/>
              <a:gd name="T192" fmla="*/ 1359 h 13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34" h="1359">
                <a:moveTo>
                  <a:pt x="2333" y="179"/>
                </a:moveTo>
                <a:lnTo>
                  <a:pt x="3021" y="0"/>
                </a:lnTo>
                <a:lnTo>
                  <a:pt x="3025" y="22"/>
                </a:lnTo>
                <a:lnTo>
                  <a:pt x="3029" y="41"/>
                </a:lnTo>
                <a:lnTo>
                  <a:pt x="3033" y="60"/>
                </a:lnTo>
                <a:lnTo>
                  <a:pt x="3034" y="82"/>
                </a:lnTo>
                <a:lnTo>
                  <a:pt x="3030" y="92"/>
                </a:lnTo>
                <a:lnTo>
                  <a:pt x="3025" y="101"/>
                </a:lnTo>
                <a:lnTo>
                  <a:pt x="3018" y="120"/>
                </a:lnTo>
                <a:lnTo>
                  <a:pt x="3009" y="138"/>
                </a:lnTo>
                <a:lnTo>
                  <a:pt x="3007" y="151"/>
                </a:lnTo>
                <a:lnTo>
                  <a:pt x="3006" y="163"/>
                </a:lnTo>
                <a:lnTo>
                  <a:pt x="3002" y="172"/>
                </a:lnTo>
                <a:lnTo>
                  <a:pt x="2998" y="180"/>
                </a:lnTo>
                <a:lnTo>
                  <a:pt x="2993" y="187"/>
                </a:lnTo>
                <a:lnTo>
                  <a:pt x="2987" y="192"/>
                </a:lnTo>
                <a:lnTo>
                  <a:pt x="2981" y="198"/>
                </a:lnTo>
                <a:lnTo>
                  <a:pt x="2973" y="203"/>
                </a:lnTo>
                <a:lnTo>
                  <a:pt x="2965" y="206"/>
                </a:lnTo>
                <a:lnTo>
                  <a:pt x="2956" y="210"/>
                </a:lnTo>
                <a:lnTo>
                  <a:pt x="2944" y="215"/>
                </a:lnTo>
                <a:lnTo>
                  <a:pt x="2931" y="218"/>
                </a:lnTo>
                <a:lnTo>
                  <a:pt x="2920" y="219"/>
                </a:lnTo>
                <a:lnTo>
                  <a:pt x="2906" y="219"/>
                </a:lnTo>
                <a:lnTo>
                  <a:pt x="2895" y="219"/>
                </a:lnTo>
                <a:lnTo>
                  <a:pt x="2885" y="218"/>
                </a:lnTo>
                <a:lnTo>
                  <a:pt x="2881" y="218"/>
                </a:lnTo>
                <a:lnTo>
                  <a:pt x="2878" y="219"/>
                </a:lnTo>
                <a:lnTo>
                  <a:pt x="2873" y="220"/>
                </a:lnTo>
                <a:lnTo>
                  <a:pt x="2869" y="223"/>
                </a:lnTo>
                <a:lnTo>
                  <a:pt x="2866" y="228"/>
                </a:lnTo>
                <a:lnTo>
                  <a:pt x="2865" y="236"/>
                </a:lnTo>
                <a:lnTo>
                  <a:pt x="2853" y="246"/>
                </a:lnTo>
                <a:lnTo>
                  <a:pt x="2839" y="255"/>
                </a:lnTo>
                <a:lnTo>
                  <a:pt x="2823" y="269"/>
                </a:lnTo>
                <a:lnTo>
                  <a:pt x="2806" y="280"/>
                </a:lnTo>
                <a:lnTo>
                  <a:pt x="2799" y="287"/>
                </a:lnTo>
                <a:lnTo>
                  <a:pt x="2789" y="290"/>
                </a:lnTo>
                <a:lnTo>
                  <a:pt x="2780" y="294"/>
                </a:lnTo>
                <a:lnTo>
                  <a:pt x="2768" y="298"/>
                </a:lnTo>
                <a:lnTo>
                  <a:pt x="2754" y="301"/>
                </a:lnTo>
                <a:lnTo>
                  <a:pt x="2741" y="302"/>
                </a:lnTo>
                <a:lnTo>
                  <a:pt x="2736" y="302"/>
                </a:lnTo>
                <a:lnTo>
                  <a:pt x="2730" y="303"/>
                </a:lnTo>
                <a:lnTo>
                  <a:pt x="2724" y="304"/>
                </a:lnTo>
                <a:lnTo>
                  <a:pt x="2717" y="307"/>
                </a:lnTo>
                <a:lnTo>
                  <a:pt x="2712" y="312"/>
                </a:lnTo>
                <a:lnTo>
                  <a:pt x="2707" y="317"/>
                </a:lnTo>
                <a:lnTo>
                  <a:pt x="2702" y="322"/>
                </a:lnTo>
                <a:lnTo>
                  <a:pt x="2700" y="329"/>
                </a:lnTo>
                <a:lnTo>
                  <a:pt x="2693" y="341"/>
                </a:lnTo>
                <a:lnTo>
                  <a:pt x="2687" y="354"/>
                </a:lnTo>
                <a:lnTo>
                  <a:pt x="2674" y="374"/>
                </a:lnTo>
                <a:lnTo>
                  <a:pt x="2663" y="392"/>
                </a:lnTo>
                <a:lnTo>
                  <a:pt x="2650" y="409"/>
                </a:lnTo>
                <a:lnTo>
                  <a:pt x="2633" y="427"/>
                </a:lnTo>
                <a:lnTo>
                  <a:pt x="2623" y="437"/>
                </a:lnTo>
                <a:lnTo>
                  <a:pt x="2612" y="446"/>
                </a:lnTo>
                <a:lnTo>
                  <a:pt x="2602" y="453"/>
                </a:lnTo>
                <a:lnTo>
                  <a:pt x="2591" y="460"/>
                </a:lnTo>
                <a:lnTo>
                  <a:pt x="2571" y="475"/>
                </a:lnTo>
                <a:lnTo>
                  <a:pt x="2549" y="493"/>
                </a:lnTo>
                <a:lnTo>
                  <a:pt x="2537" y="503"/>
                </a:lnTo>
                <a:lnTo>
                  <a:pt x="2525" y="513"/>
                </a:lnTo>
                <a:lnTo>
                  <a:pt x="2514" y="522"/>
                </a:lnTo>
                <a:lnTo>
                  <a:pt x="2502" y="533"/>
                </a:lnTo>
                <a:lnTo>
                  <a:pt x="2491" y="545"/>
                </a:lnTo>
                <a:lnTo>
                  <a:pt x="2479" y="558"/>
                </a:lnTo>
                <a:lnTo>
                  <a:pt x="2454" y="583"/>
                </a:lnTo>
                <a:lnTo>
                  <a:pt x="2431" y="606"/>
                </a:lnTo>
                <a:lnTo>
                  <a:pt x="2408" y="626"/>
                </a:lnTo>
                <a:lnTo>
                  <a:pt x="2380" y="649"/>
                </a:lnTo>
                <a:lnTo>
                  <a:pt x="2366" y="659"/>
                </a:lnTo>
                <a:lnTo>
                  <a:pt x="2355" y="670"/>
                </a:lnTo>
                <a:lnTo>
                  <a:pt x="2343" y="680"/>
                </a:lnTo>
                <a:lnTo>
                  <a:pt x="2329" y="690"/>
                </a:lnTo>
                <a:lnTo>
                  <a:pt x="2315" y="698"/>
                </a:lnTo>
                <a:lnTo>
                  <a:pt x="2304" y="706"/>
                </a:lnTo>
                <a:lnTo>
                  <a:pt x="2298" y="710"/>
                </a:lnTo>
                <a:lnTo>
                  <a:pt x="2294" y="717"/>
                </a:lnTo>
                <a:lnTo>
                  <a:pt x="2289" y="723"/>
                </a:lnTo>
                <a:lnTo>
                  <a:pt x="2286" y="731"/>
                </a:lnTo>
                <a:lnTo>
                  <a:pt x="2282" y="743"/>
                </a:lnTo>
                <a:lnTo>
                  <a:pt x="2280" y="755"/>
                </a:lnTo>
                <a:lnTo>
                  <a:pt x="2275" y="762"/>
                </a:lnTo>
                <a:lnTo>
                  <a:pt x="2268" y="768"/>
                </a:lnTo>
                <a:lnTo>
                  <a:pt x="2262" y="773"/>
                </a:lnTo>
                <a:lnTo>
                  <a:pt x="2254" y="778"/>
                </a:lnTo>
                <a:lnTo>
                  <a:pt x="2242" y="787"/>
                </a:lnTo>
                <a:lnTo>
                  <a:pt x="2230" y="794"/>
                </a:lnTo>
                <a:lnTo>
                  <a:pt x="2219" y="802"/>
                </a:lnTo>
                <a:lnTo>
                  <a:pt x="2205" y="808"/>
                </a:lnTo>
                <a:lnTo>
                  <a:pt x="2193" y="812"/>
                </a:lnTo>
                <a:lnTo>
                  <a:pt x="2183" y="815"/>
                </a:lnTo>
                <a:lnTo>
                  <a:pt x="2178" y="816"/>
                </a:lnTo>
                <a:lnTo>
                  <a:pt x="2174" y="817"/>
                </a:lnTo>
                <a:lnTo>
                  <a:pt x="2170" y="820"/>
                </a:lnTo>
                <a:lnTo>
                  <a:pt x="2167" y="825"/>
                </a:lnTo>
                <a:lnTo>
                  <a:pt x="2168" y="830"/>
                </a:lnTo>
                <a:lnTo>
                  <a:pt x="2170" y="836"/>
                </a:lnTo>
                <a:lnTo>
                  <a:pt x="2169" y="869"/>
                </a:lnTo>
                <a:lnTo>
                  <a:pt x="2168" y="902"/>
                </a:lnTo>
                <a:lnTo>
                  <a:pt x="2167" y="935"/>
                </a:lnTo>
                <a:lnTo>
                  <a:pt x="2164" y="969"/>
                </a:lnTo>
                <a:lnTo>
                  <a:pt x="1763" y="1072"/>
                </a:lnTo>
                <a:lnTo>
                  <a:pt x="1760" y="1072"/>
                </a:lnTo>
                <a:lnTo>
                  <a:pt x="1074" y="1200"/>
                </a:lnTo>
                <a:lnTo>
                  <a:pt x="1054" y="1196"/>
                </a:lnTo>
                <a:lnTo>
                  <a:pt x="1036" y="1191"/>
                </a:lnTo>
                <a:lnTo>
                  <a:pt x="1018" y="1185"/>
                </a:lnTo>
                <a:lnTo>
                  <a:pt x="999" y="1178"/>
                </a:lnTo>
                <a:lnTo>
                  <a:pt x="989" y="1173"/>
                </a:lnTo>
                <a:lnTo>
                  <a:pt x="981" y="1167"/>
                </a:lnTo>
                <a:lnTo>
                  <a:pt x="976" y="1163"/>
                </a:lnTo>
                <a:lnTo>
                  <a:pt x="972" y="1162"/>
                </a:lnTo>
                <a:lnTo>
                  <a:pt x="967" y="1159"/>
                </a:lnTo>
                <a:lnTo>
                  <a:pt x="961" y="1159"/>
                </a:lnTo>
                <a:lnTo>
                  <a:pt x="953" y="1159"/>
                </a:lnTo>
                <a:lnTo>
                  <a:pt x="944" y="1161"/>
                </a:lnTo>
                <a:lnTo>
                  <a:pt x="937" y="1163"/>
                </a:lnTo>
                <a:lnTo>
                  <a:pt x="930" y="1166"/>
                </a:lnTo>
                <a:lnTo>
                  <a:pt x="915" y="1171"/>
                </a:lnTo>
                <a:lnTo>
                  <a:pt x="898" y="1175"/>
                </a:lnTo>
                <a:lnTo>
                  <a:pt x="875" y="1178"/>
                </a:lnTo>
                <a:lnTo>
                  <a:pt x="855" y="1185"/>
                </a:lnTo>
                <a:lnTo>
                  <a:pt x="835" y="1191"/>
                </a:lnTo>
                <a:lnTo>
                  <a:pt x="811" y="1196"/>
                </a:lnTo>
                <a:lnTo>
                  <a:pt x="798" y="1196"/>
                </a:lnTo>
                <a:lnTo>
                  <a:pt x="786" y="1196"/>
                </a:lnTo>
                <a:lnTo>
                  <a:pt x="780" y="1200"/>
                </a:lnTo>
                <a:lnTo>
                  <a:pt x="776" y="1204"/>
                </a:lnTo>
                <a:lnTo>
                  <a:pt x="772" y="1209"/>
                </a:lnTo>
                <a:lnTo>
                  <a:pt x="769" y="1214"/>
                </a:lnTo>
                <a:lnTo>
                  <a:pt x="762" y="1224"/>
                </a:lnTo>
                <a:lnTo>
                  <a:pt x="755" y="1234"/>
                </a:lnTo>
                <a:lnTo>
                  <a:pt x="0" y="1359"/>
                </a:lnTo>
                <a:lnTo>
                  <a:pt x="4" y="1339"/>
                </a:lnTo>
                <a:lnTo>
                  <a:pt x="11" y="1321"/>
                </a:lnTo>
                <a:lnTo>
                  <a:pt x="17" y="1303"/>
                </a:lnTo>
                <a:lnTo>
                  <a:pt x="23" y="1287"/>
                </a:lnTo>
                <a:lnTo>
                  <a:pt x="31" y="1269"/>
                </a:lnTo>
                <a:lnTo>
                  <a:pt x="36" y="1252"/>
                </a:lnTo>
                <a:lnTo>
                  <a:pt x="40" y="1233"/>
                </a:lnTo>
                <a:lnTo>
                  <a:pt x="41" y="1213"/>
                </a:lnTo>
                <a:lnTo>
                  <a:pt x="40" y="1198"/>
                </a:lnTo>
                <a:lnTo>
                  <a:pt x="37" y="1184"/>
                </a:lnTo>
                <a:lnTo>
                  <a:pt x="36" y="1177"/>
                </a:lnTo>
                <a:lnTo>
                  <a:pt x="36" y="1171"/>
                </a:lnTo>
                <a:lnTo>
                  <a:pt x="36" y="1163"/>
                </a:lnTo>
                <a:lnTo>
                  <a:pt x="37" y="1156"/>
                </a:lnTo>
                <a:lnTo>
                  <a:pt x="44" y="1140"/>
                </a:lnTo>
                <a:lnTo>
                  <a:pt x="52" y="1126"/>
                </a:lnTo>
                <a:lnTo>
                  <a:pt x="61" y="1114"/>
                </a:lnTo>
                <a:lnTo>
                  <a:pt x="70" y="1101"/>
                </a:lnTo>
                <a:lnTo>
                  <a:pt x="79" y="1088"/>
                </a:lnTo>
                <a:lnTo>
                  <a:pt x="87" y="1075"/>
                </a:lnTo>
                <a:lnTo>
                  <a:pt x="89" y="1068"/>
                </a:lnTo>
                <a:lnTo>
                  <a:pt x="92" y="1060"/>
                </a:lnTo>
                <a:lnTo>
                  <a:pt x="93" y="1052"/>
                </a:lnTo>
                <a:lnTo>
                  <a:pt x="94" y="1044"/>
                </a:lnTo>
                <a:lnTo>
                  <a:pt x="94" y="1027"/>
                </a:lnTo>
                <a:lnTo>
                  <a:pt x="94" y="1012"/>
                </a:lnTo>
                <a:lnTo>
                  <a:pt x="96" y="997"/>
                </a:lnTo>
                <a:lnTo>
                  <a:pt x="100" y="981"/>
                </a:lnTo>
                <a:lnTo>
                  <a:pt x="106" y="970"/>
                </a:lnTo>
                <a:lnTo>
                  <a:pt x="112" y="961"/>
                </a:lnTo>
                <a:lnTo>
                  <a:pt x="120" y="953"/>
                </a:lnTo>
                <a:lnTo>
                  <a:pt x="129" y="943"/>
                </a:lnTo>
                <a:lnTo>
                  <a:pt x="136" y="933"/>
                </a:lnTo>
                <a:lnTo>
                  <a:pt x="143" y="923"/>
                </a:lnTo>
                <a:lnTo>
                  <a:pt x="149" y="913"/>
                </a:lnTo>
                <a:lnTo>
                  <a:pt x="153" y="902"/>
                </a:lnTo>
                <a:lnTo>
                  <a:pt x="158" y="892"/>
                </a:lnTo>
                <a:lnTo>
                  <a:pt x="161" y="881"/>
                </a:lnTo>
                <a:lnTo>
                  <a:pt x="162" y="868"/>
                </a:lnTo>
                <a:lnTo>
                  <a:pt x="163" y="855"/>
                </a:lnTo>
                <a:lnTo>
                  <a:pt x="161" y="836"/>
                </a:lnTo>
                <a:lnTo>
                  <a:pt x="159" y="820"/>
                </a:lnTo>
                <a:lnTo>
                  <a:pt x="159" y="803"/>
                </a:lnTo>
                <a:lnTo>
                  <a:pt x="159" y="784"/>
                </a:lnTo>
                <a:lnTo>
                  <a:pt x="159" y="774"/>
                </a:lnTo>
                <a:lnTo>
                  <a:pt x="157" y="765"/>
                </a:lnTo>
                <a:lnTo>
                  <a:pt x="156" y="756"/>
                </a:lnTo>
                <a:lnTo>
                  <a:pt x="157" y="746"/>
                </a:lnTo>
                <a:lnTo>
                  <a:pt x="159" y="738"/>
                </a:lnTo>
                <a:lnTo>
                  <a:pt x="162" y="732"/>
                </a:lnTo>
                <a:lnTo>
                  <a:pt x="166" y="726"/>
                </a:lnTo>
                <a:lnTo>
                  <a:pt x="168" y="720"/>
                </a:lnTo>
                <a:lnTo>
                  <a:pt x="176" y="709"/>
                </a:lnTo>
                <a:lnTo>
                  <a:pt x="181" y="696"/>
                </a:lnTo>
                <a:lnTo>
                  <a:pt x="187" y="675"/>
                </a:lnTo>
                <a:lnTo>
                  <a:pt x="192" y="657"/>
                </a:lnTo>
                <a:lnTo>
                  <a:pt x="195" y="648"/>
                </a:lnTo>
                <a:lnTo>
                  <a:pt x="199" y="639"/>
                </a:lnTo>
                <a:lnTo>
                  <a:pt x="204" y="630"/>
                </a:lnTo>
                <a:lnTo>
                  <a:pt x="210" y="621"/>
                </a:lnTo>
                <a:lnTo>
                  <a:pt x="214" y="616"/>
                </a:lnTo>
                <a:lnTo>
                  <a:pt x="218" y="612"/>
                </a:lnTo>
                <a:lnTo>
                  <a:pt x="222" y="610"/>
                </a:lnTo>
                <a:lnTo>
                  <a:pt x="227" y="607"/>
                </a:lnTo>
                <a:lnTo>
                  <a:pt x="237" y="602"/>
                </a:lnTo>
                <a:lnTo>
                  <a:pt x="247" y="596"/>
                </a:lnTo>
                <a:lnTo>
                  <a:pt x="256" y="587"/>
                </a:lnTo>
                <a:lnTo>
                  <a:pt x="264" y="578"/>
                </a:lnTo>
                <a:lnTo>
                  <a:pt x="267" y="573"/>
                </a:lnTo>
                <a:lnTo>
                  <a:pt x="271" y="569"/>
                </a:lnTo>
                <a:lnTo>
                  <a:pt x="276" y="567"/>
                </a:lnTo>
                <a:lnTo>
                  <a:pt x="281" y="564"/>
                </a:lnTo>
                <a:lnTo>
                  <a:pt x="299" y="561"/>
                </a:lnTo>
                <a:lnTo>
                  <a:pt x="313" y="558"/>
                </a:lnTo>
                <a:lnTo>
                  <a:pt x="329" y="554"/>
                </a:lnTo>
                <a:lnTo>
                  <a:pt x="345" y="549"/>
                </a:lnTo>
                <a:lnTo>
                  <a:pt x="387" y="545"/>
                </a:lnTo>
                <a:lnTo>
                  <a:pt x="426" y="541"/>
                </a:lnTo>
                <a:lnTo>
                  <a:pt x="465" y="536"/>
                </a:lnTo>
                <a:lnTo>
                  <a:pt x="508" y="530"/>
                </a:lnTo>
                <a:lnTo>
                  <a:pt x="526" y="525"/>
                </a:lnTo>
                <a:lnTo>
                  <a:pt x="545" y="521"/>
                </a:lnTo>
                <a:lnTo>
                  <a:pt x="561" y="518"/>
                </a:lnTo>
                <a:lnTo>
                  <a:pt x="575" y="518"/>
                </a:lnTo>
                <a:lnTo>
                  <a:pt x="591" y="518"/>
                </a:lnTo>
                <a:lnTo>
                  <a:pt x="607" y="517"/>
                </a:lnTo>
                <a:lnTo>
                  <a:pt x="627" y="514"/>
                </a:lnTo>
                <a:lnTo>
                  <a:pt x="647" y="509"/>
                </a:lnTo>
                <a:lnTo>
                  <a:pt x="663" y="504"/>
                </a:lnTo>
                <a:lnTo>
                  <a:pt x="678" y="498"/>
                </a:lnTo>
                <a:lnTo>
                  <a:pt x="710" y="483"/>
                </a:lnTo>
                <a:lnTo>
                  <a:pt x="746" y="463"/>
                </a:lnTo>
                <a:lnTo>
                  <a:pt x="764" y="458"/>
                </a:lnTo>
                <a:lnTo>
                  <a:pt x="783" y="452"/>
                </a:lnTo>
                <a:lnTo>
                  <a:pt x="803" y="442"/>
                </a:lnTo>
                <a:lnTo>
                  <a:pt x="821" y="433"/>
                </a:lnTo>
                <a:lnTo>
                  <a:pt x="840" y="427"/>
                </a:lnTo>
                <a:lnTo>
                  <a:pt x="861" y="420"/>
                </a:lnTo>
                <a:lnTo>
                  <a:pt x="1710" y="255"/>
                </a:lnTo>
                <a:lnTo>
                  <a:pt x="1724" y="257"/>
                </a:lnTo>
                <a:lnTo>
                  <a:pt x="1735" y="262"/>
                </a:lnTo>
                <a:lnTo>
                  <a:pt x="1747" y="266"/>
                </a:lnTo>
                <a:lnTo>
                  <a:pt x="1760" y="270"/>
                </a:lnTo>
                <a:lnTo>
                  <a:pt x="1774" y="271"/>
                </a:lnTo>
                <a:lnTo>
                  <a:pt x="1787" y="271"/>
                </a:lnTo>
                <a:lnTo>
                  <a:pt x="1801" y="270"/>
                </a:lnTo>
                <a:lnTo>
                  <a:pt x="1817" y="270"/>
                </a:lnTo>
                <a:lnTo>
                  <a:pt x="2270" y="176"/>
                </a:lnTo>
                <a:lnTo>
                  <a:pt x="2308" y="185"/>
                </a:lnTo>
                <a:lnTo>
                  <a:pt x="2333" y="1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57" name="Freeform 265"/>
          <p:cNvSpPr>
            <a:spLocks/>
          </p:cNvSpPr>
          <p:nvPr/>
        </p:nvSpPr>
        <p:spPr bwMode="auto">
          <a:xfrm>
            <a:off x="6989763" y="3619874"/>
            <a:ext cx="1277937" cy="657225"/>
          </a:xfrm>
          <a:custGeom>
            <a:avLst/>
            <a:gdLst/>
            <a:ahLst/>
            <a:cxnLst>
              <a:cxn ang="0">
                <a:pos x="3001" y="146"/>
              </a:cxn>
              <a:cxn ang="0">
                <a:pos x="2951" y="144"/>
              </a:cxn>
              <a:cxn ang="0">
                <a:pos x="2884" y="192"/>
              </a:cxn>
              <a:cxn ang="0">
                <a:pos x="2811" y="258"/>
              </a:cxn>
              <a:cxn ang="0">
                <a:pos x="2756" y="202"/>
              </a:cxn>
              <a:cxn ang="0">
                <a:pos x="2720" y="239"/>
              </a:cxn>
              <a:cxn ang="0">
                <a:pos x="2739" y="340"/>
              </a:cxn>
              <a:cxn ang="0">
                <a:pos x="2793" y="322"/>
              </a:cxn>
              <a:cxn ang="0">
                <a:pos x="2918" y="308"/>
              </a:cxn>
              <a:cxn ang="0">
                <a:pos x="2989" y="331"/>
              </a:cxn>
              <a:cxn ang="0">
                <a:pos x="3024" y="335"/>
              </a:cxn>
              <a:cxn ang="0">
                <a:pos x="3053" y="254"/>
              </a:cxn>
              <a:cxn ang="0">
                <a:pos x="3124" y="276"/>
              </a:cxn>
              <a:cxn ang="0">
                <a:pos x="3121" y="384"/>
              </a:cxn>
              <a:cxn ang="0">
                <a:pos x="3072" y="515"/>
              </a:cxn>
              <a:cxn ang="0">
                <a:pos x="2990" y="576"/>
              </a:cxn>
              <a:cxn ang="0">
                <a:pos x="2957" y="579"/>
              </a:cxn>
              <a:cxn ang="0">
                <a:pos x="2915" y="536"/>
              </a:cxn>
              <a:cxn ang="0">
                <a:pos x="2861" y="553"/>
              </a:cxn>
              <a:cxn ang="0">
                <a:pos x="2817" y="623"/>
              </a:cxn>
              <a:cxn ang="0">
                <a:pos x="2746" y="648"/>
              </a:cxn>
              <a:cxn ang="0">
                <a:pos x="2829" y="662"/>
              </a:cxn>
              <a:cxn ang="0">
                <a:pos x="2877" y="704"/>
              </a:cxn>
              <a:cxn ang="0">
                <a:pos x="2861" y="794"/>
              </a:cxn>
              <a:cxn ang="0">
                <a:pos x="2800" y="816"/>
              </a:cxn>
              <a:cxn ang="0">
                <a:pos x="2803" y="871"/>
              </a:cxn>
              <a:cxn ang="0">
                <a:pos x="2840" y="856"/>
              </a:cxn>
              <a:cxn ang="0">
                <a:pos x="2935" y="800"/>
              </a:cxn>
              <a:cxn ang="0">
                <a:pos x="2966" y="784"/>
              </a:cxn>
              <a:cxn ang="0">
                <a:pos x="2987" y="850"/>
              </a:cxn>
              <a:cxn ang="0">
                <a:pos x="2959" y="917"/>
              </a:cxn>
              <a:cxn ang="0">
                <a:pos x="2884" y="949"/>
              </a:cxn>
              <a:cxn ang="0">
                <a:pos x="2793" y="964"/>
              </a:cxn>
              <a:cxn ang="0">
                <a:pos x="2686" y="1074"/>
              </a:cxn>
              <a:cxn ang="0">
                <a:pos x="2601" y="1179"/>
              </a:cxn>
              <a:cxn ang="0">
                <a:pos x="2552" y="1361"/>
              </a:cxn>
              <a:cxn ang="0">
                <a:pos x="2508" y="1432"/>
              </a:cxn>
              <a:cxn ang="0">
                <a:pos x="2377" y="1494"/>
              </a:cxn>
              <a:cxn ang="0">
                <a:pos x="2287" y="1553"/>
              </a:cxn>
              <a:cxn ang="0">
                <a:pos x="1390" y="1331"/>
              </a:cxn>
              <a:cxn ang="0">
                <a:pos x="1329" y="1271"/>
              </a:cxn>
              <a:cxn ang="0">
                <a:pos x="1271" y="1239"/>
              </a:cxn>
              <a:cxn ang="0">
                <a:pos x="1154" y="1257"/>
              </a:cxn>
              <a:cxn ang="0">
                <a:pos x="1020" y="1282"/>
              </a:cxn>
              <a:cxn ang="0">
                <a:pos x="897" y="1305"/>
              </a:cxn>
              <a:cxn ang="0">
                <a:pos x="725" y="1349"/>
              </a:cxn>
              <a:cxn ang="0">
                <a:pos x="604" y="1425"/>
              </a:cxn>
              <a:cxn ang="0">
                <a:pos x="523" y="1453"/>
              </a:cxn>
              <a:cxn ang="0">
                <a:pos x="478" y="1490"/>
              </a:cxn>
              <a:cxn ang="0">
                <a:pos x="4" y="1467"/>
              </a:cxn>
              <a:cxn ang="0">
                <a:pos x="41" y="1445"/>
              </a:cxn>
              <a:cxn ang="0">
                <a:pos x="111" y="1399"/>
              </a:cxn>
              <a:cxn ang="0">
                <a:pos x="140" y="1343"/>
              </a:cxn>
              <a:cxn ang="0">
                <a:pos x="244" y="1263"/>
              </a:cxn>
              <a:cxn ang="0">
                <a:pos x="361" y="1150"/>
              </a:cxn>
              <a:cxn ang="0">
                <a:pos x="459" y="1074"/>
              </a:cxn>
              <a:cxn ang="0">
                <a:pos x="536" y="966"/>
              </a:cxn>
              <a:cxn ang="0">
                <a:pos x="572" y="939"/>
              </a:cxn>
              <a:cxn ang="0">
                <a:pos x="642" y="917"/>
              </a:cxn>
              <a:cxn ang="0">
                <a:pos x="709" y="857"/>
              </a:cxn>
              <a:cxn ang="0">
                <a:pos x="767" y="855"/>
              </a:cxn>
              <a:cxn ang="0">
                <a:pos x="829" y="824"/>
              </a:cxn>
              <a:cxn ang="0">
                <a:pos x="861" y="738"/>
              </a:cxn>
            </a:cxnLst>
            <a:rect l="0" t="0" r="r" b="b"/>
            <a:pathLst>
              <a:path w="3134" h="1606">
                <a:moveTo>
                  <a:pt x="857" y="637"/>
                </a:moveTo>
                <a:lnTo>
                  <a:pt x="2938" y="0"/>
                </a:lnTo>
                <a:lnTo>
                  <a:pt x="2938" y="0"/>
                </a:lnTo>
                <a:lnTo>
                  <a:pt x="3006" y="125"/>
                </a:lnTo>
                <a:lnTo>
                  <a:pt x="3004" y="134"/>
                </a:lnTo>
                <a:lnTo>
                  <a:pt x="3002" y="143"/>
                </a:lnTo>
                <a:lnTo>
                  <a:pt x="3001" y="146"/>
                </a:lnTo>
                <a:lnTo>
                  <a:pt x="2998" y="150"/>
                </a:lnTo>
                <a:lnTo>
                  <a:pt x="2994" y="151"/>
                </a:lnTo>
                <a:lnTo>
                  <a:pt x="2990" y="153"/>
                </a:lnTo>
                <a:lnTo>
                  <a:pt x="2978" y="148"/>
                </a:lnTo>
                <a:lnTo>
                  <a:pt x="2965" y="143"/>
                </a:lnTo>
                <a:lnTo>
                  <a:pt x="2959" y="143"/>
                </a:lnTo>
                <a:lnTo>
                  <a:pt x="2951" y="144"/>
                </a:lnTo>
                <a:lnTo>
                  <a:pt x="2946" y="146"/>
                </a:lnTo>
                <a:lnTo>
                  <a:pt x="2940" y="149"/>
                </a:lnTo>
                <a:lnTo>
                  <a:pt x="2928" y="169"/>
                </a:lnTo>
                <a:lnTo>
                  <a:pt x="2915" y="187"/>
                </a:lnTo>
                <a:lnTo>
                  <a:pt x="2903" y="191"/>
                </a:lnTo>
                <a:lnTo>
                  <a:pt x="2890" y="193"/>
                </a:lnTo>
                <a:lnTo>
                  <a:pt x="2884" y="192"/>
                </a:lnTo>
                <a:lnTo>
                  <a:pt x="2877" y="193"/>
                </a:lnTo>
                <a:lnTo>
                  <a:pt x="2870" y="205"/>
                </a:lnTo>
                <a:lnTo>
                  <a:pt x="2862" y="218"/>
                </a:lnTo>
                <a:lnTo>
                  <a:pt x="2849" y="229"/>
                </a:lnTo>
                <a:lnTo>
                  <a:pt x="2837" y="238"/>
                </a:lnTo>
                <a:lnTo>
                  <a:pt x="2825" y="247"/>
                </a:lnTo>
                <a:lnTo>
                  <a:pt x="2811" y="258"/>
                </a:lnTo>
                <a:lnTo>
                  <a:pt x="2800" y="249"/>
                </a:lnTo>
                <a:lnTo>
                  <a:pt x="2790" y="240"/>
                </a:lnTo>
                <a:lnTo>
                  <a:pt x="2781" y="229"/>
                </a:lnTo>
                <a:lnTo>
                  <a:pt x="2770" y="218"/>
                </a:lnTo>
                <a:lnTo>
                  <a:pt x="2765" y="211"/>
                </a:lnTo>
                <a:lnTo>
                  <a:pt x="2759" y="205"/>
                </a:lnTo>
                <a:lnTo>
                  <a:pt x="2756" y="202"/>
                </a:lnTo>
                <a:lnTo>
                  <a:pt x="2753" y="201"/>
                </a:lnTo>
                <a:lnTo>
                  <a:pt x="2749" y="200"/>
                </a:lnTo>
                <a:lnTo>
                  <a:pt x="2745" y="200"/>
                </a:lnTo>
                <a:lnTo>
                  <a:pt x="2708" y="200"/>
                </a:lnTo>
                <a:lnTo>
                  <a:pt x="2711" y="214"/>
                </a:lnTo>
                <a:lnTo>
                  <a:pt x="2714" y="226"/>
                </a:lnTo>
                <a:lnTo>
                  <a:pt x="2720" y="239"/>
                </a:lnTo>
                <a:lnTo>
                  <a:pt x="2723" y="252"/>
                </a:lnTo>
                <a:lnTo>
                  <a:pt x="2728" y="268"/>
                </a:lnTo>
                <a:lnTo>
                  <a:pt x="2730" y="284"/>
                </a:lnTo>
                <a:lnTo>
                  <a:pt x="2731" y="299"/>
                </a:lnTo>
                <a:lnTo>
                  <a:pt x="2734" y="316"/>
                </a:lnTo>
                <a:lnTo>
                  <a:pt x="2736" y="328"/>
                </a:lnTo>
                <a:lnTo>
                  <a:pt x="2739" y="340"/>
                </a:lnTo>
                <a:lnTo>
                  <a:pt x="2741" y="351"/>
                </a:lnTo>
                <a:lnTo>
                  <a:pt x="2742" y="365"/>
                </a:lnTo>
                <a:lnTo>
                  <a:pt x="2755" y="358"/>
                </a:lnTo>
                <a:lnTo>
                  <a:pt x="2765" y="349"/>
                </a:lnTo>
                <a:lnTo>
                  <a:pt x="2776" y="340"/>
                </a:lnTo>
                <a:lnTo>
                  <a:pt x="2784" y="331"/>
                </a:lnTo>
                <a:lnTo>
                  <a:pt x="2793" y="322"/>
                </a:lnTo>
                <a:lnTo>
                  <a:pt x="2803" y="316"/>
                </a:lnTo>
                <a:lnTo>
                  <a:pt x="2809" y="313"/>
                </a:lnTo>
                <a:lnTo>
                  <a:pt x="2815" y="310"/>
                </a:lnTo>
                <a:lnTo>
                  <a:pt x="2821" y="309"/>
                </a:lnTo>
                <a:lnTo>
                  <a:pt x="2828" y="309"/>
                </a:lnTo>
                <a:lnTo>
                  <a:pt x="2905" y="309"/>
                </a:lnTo>
                <a:lnTo>
                  <a:pt x="2918" y="308"/>
                </a:lnTo>
                <a:lnTo>
                  <a:pt x="2931" y="308"/>
                </a:lnTo>
                <a:lnTo>
                  <a:pt x="2942" y="308"/>
                </a:lnTo>
                <a:lnTo>
                  <a:pt x="2956" y="309"/>
                </a:lnTo>
                <a:lnTo>
                  <a:pt x="2962" y="313"/>
                </a:lnTo>
                <a:lnTo>
                  <a:pt x="2968" y="318"/>
                </a:lnTo>
                <a:lnTo>
                  <a:pt x="2979" y="324"/>
                </a:lnTo>
                <a:lnTo>
                  <a:pt x="2989" y="331"/>
                </a:lnTo>
                <a:lnTo>
                  <a:pt x="2994" y="333"/>
                </a:lnTo>
                <a:lnTo>
                  <a:pt x="2999" y="336"/>
                </a:lnTo>
                <a:lnTo>
                  <a:pt x="3006" y="337"/>
                </a:lnTo>
                <a:lnTo>
                  <a:pt x="3012" y="337"/>
                </a:lnTo>
                <a:lnTo>
                  <a:pt x="3016" y="337"/>
                </a:lnTo>
                <a:lnTo>
                  <a:pt x="3020" y="336"/>
                </a:lnTo>
                <a:lnTo>
                  <a:pt x="3024" y="335"/>
                </a:lnTo>
                <a:lnTo>
                  <a:pt x="3026" y="332"/>
                </a:lnTo>
                <a:lnTo>
                  <a:pt x="3031" y="327"/>
                </a:lnTo>
                <a:lnTo>
                  <a:pt x="3035" y="321"/>
                </a:lnTo>
                <a:lnTo>
                  <a:pt x="3040" y="304"/>
                </a:lnTo>
                <a:lnTo>
                  <a:pt x="3044" y="288"/>
                </a:lnTo>
                <a:lnTo>
                  <a:pt x="3048" y="270"/>
                </a:lnTo>
                <a:lnTo>
                  <a:pt x="3053" y="254"/>
                </a:lnTo>
                <a:lnTo>
                  <a:pt x="3059" y="239"/>
                </a:lnTo>
                <a:lnTo>
                  <a:pt x="3068" y="224"/>
                </a:lnTo>
                <a:lnTo>
                  <a:pt x="3083" y="233"/>
                </a:lnTo>
                <a:lnTo>
                  <a:pt x="3096" y="242"/>
                </a:lnTo>
                <a:lnTo>
                  <a:pt x="3108" y="252"/>
                </a:lnTo>
                <a:lnTo>
                  <a:pt x="3118" y="263"/>
                </a:lnTo>
                <a:lnTo>
                  <a:pt x="3124" y="276"/>
                </a:lnTo>
                <a:lnTo>
                  <a:pt x="3130" y="290"/>
                </a:lnTo>
                <a:lnTo>
                  <a:pt x="3133" y="305"/>
                </a:lnTo>
                <a:lnTo>
                  <a:pt x="3134" y="322"/>
                </a:lnTo>
                <a:lnTo>
                  <a:pt x="3133" y="338"/>
                </a:lnTo>
                <a:lnTo>
                  <a:pt x="3129" y="352"/>
                </a:lnTo>
                <a:lnTo>
                  <a:pt x="3125" y="368"/>
                </a:lnTo>
                <a:lnTo>
                  <a:pt x="3121" y="384"/>
                </a:lnTo>
                <a:lnTo>
                  <a:pt x="3118" y="407"/>
                </a:lnTo>
                <a:lnTo>
                  <a:pt x="3113" y="429"/>
                </a:lnTo>
                <a:lnTo>
                  <a:pt x="3106" y="449"/>
                </a:lnTo>
                <a:lnTo>
                  <a:pt x="3096" y="472"/>
                </a:lnTo>
                <a:lnTo>
                  <a:pt x="3088" y="487"/>
                </a:lnTo>
                <a:lnTo>
                  <a:pt x="3081" y="503"/>
                </a:lnTo>
                <a:lnTo>
                  <a:pt x="3072" y="515"/>
                </a:lnTo>
                <a:lnTo>
                  <a:pt x="3062" y="527"/>
                </a:lnTo>
                <a:lnTo>
                  <a:pt x="3052" y="537"/>
                </a:lnTo>
                <a:lnTo>
                  <a:pt x="3039" y="546"/>
                </a:lnTo>
                <a:lnTo>
                  <a:pt x="3025" y="555"/>
                </a:lnTo>
                <a:lnTo>
                  <a:pt x="3008" y="562"/>
                </a:lnTo>
                <a:lnTo>
                  <a:pt x="2999" y="569"/>
                </a:lnTo>
                <a:lnTo>
                  <a:pt x="2990" y="576"/>
                </a:lnTo>
                <a:lnTo>
                  <a:pt x="2987" y="579"/>
                </a:lnTo>
                <a:lnTo>
                  <a:pt x="2982" y="581"/>
                </a:lnTo>
                <a:lnTo>
                  <a:pt x="2976" y="584"/>
                </a:lnTo>
                <a:lnTo>
                  <a:pt x="2971" y="584"/>
                </a:lnTo>
                <a:lnTo>
                  <a:pt x="2966" y="584"/>
                </a:lnTo>
                <a:lnTo>
                  <a:pt x="2961" y="581"/>
                </a:lnTo>
                <a:lnTo>
                  <a:pt x="2957" y="579"/>
                </a:lnTo>
                <a:lnTo>
                  <a:pt x="2955" y="575"/>
                </a:lnTo>
                <a:lnTo>
                  <a:pt x="2950" y="566"/>
                </a:lnTo>
                <a:lnTo>
                  <a:pt x="2943" y="556"/>
                </a:lnTo>
                <a:lnTo>
                  <a:pt x="2935" y="547"/>
                </a:lnTo>
                <a:lnTo>
                  <a:pt x="2926" y="541"/>
                </a:lnTo>
                <a:lnTo>
                  <a:pt x="2921" y="538"/>
                </a:lnTo>
                <a:lnTo>
                  <a:pt x="2915" y="536"/>
                </a:lnTo>
                <a:lnTo>
                  <a:pt x="2909" y="534"/>
                </a:lnTo>
                <a:lnTo>
                  <a:pt x="2903" y="534"/>
                </a:lnTo>
                <a:lnTo>
                  <a:pt x="2894" y="534"/>
                </a:lnTo>
                <a:lnTo>
                  <a:pt x="2886" y="537"/>
                </a:lnTo>
                <a:lnTo>
                  <a:pt x="2880" y="539"/>
                </a:lnTo>
                <a:lnTo>
                  <a:pt x="2873" y="543"/>
                </a:lnTo>
                <a:lnTo>
                  <a:pt x="2861" y="553"/>
                </a:lnTo>
                <a:lnTo>
                  <a:pt x="2849" y="566"/>
                </a:lnTo>
                <a:lnTo>
                  <a:pt x="2858" y="603"/>
                </a:lnTo>
                <a:lnTo>
                  <a:pt x="2852" y="609"/>
                </a:lnTo>
                <a:lnTo>
                  <a:pt x="2845" y="613"/>
                </a:lnTo>
                <a:lnTo>
                  <a:pt x="2839" y="617"/>
                </a:lnTo>
                <a:lnTo>
                  <a:pt x="2831" y="620"/>
                </a:lnTo>
                <a:lnTo>
                  <a:pt x="2817" y="623"/>
                </a:lnTo>
                <a:lnTo>
                  <a:pt x="2802" y="625"/>
                </a:lnTo>
                <a:lnTo>
                  <a:pt x="2787" y="627"/>
                </a:lnTo>
                <a:lnTo>
                  <a:pt x="2773" y="631"/>
                </a:lnTo>
                <a:lnTo>
                  <a:pt x="2765" y="634"/>
                </a:lnTo>
                <a:lnTo>
                  <a:pt x="2759" y="637"/>
                </a:lnTo>
                <a:lnTo>
                  <a:pt x="2753" y="641"/>
                </a:lnTo>
                <a:lnTo>
                  <a:pt x="2746" y="648"/>
                </a:lnTo>
                <a:lnTo>
                  <a:pt x="2759" y="650"/>
                </a:lnTo>
                <a:lnTo>
                  <a:pt x="2770" y="654"/>
                </a:lnTo>
                <a:lnTo>
                  <a:pt x="2783" y="656"/>
                </a:lnTo>
                <a:lnTo>
                  <a:pt x="2796" y="659"/>
                </a:lnTo>
                <a:lnTo>
                  <a:pt x="2809" y="662"/>
                </a:lnTo>
                <a:lnTo>
                  <a:pt x="2819" y="662"/>
                </a:lnTo>
                <a:lnTo>
                  <a:pt x="2829" y="662"/>
                </a:lnTo>
                <a:lnTo>
                  <a:pt x="2839" y="660"/>
                </a:lnTo>
                <a:lnTo>
                  <a:pt x="2861" y="658"/>
                </a:lnTo>
                <a:lnTo>
                  <a:pt x="2884" y="656"/>
                </a:lnTo>
                <a:lnTo>
                  <a:pt x="2885" y="668"/>
                </a:lnTo>
                <a:lnTo>
                  <a:pt x="2886" y="679"/>
                </a:lnTo>
                <a:lnTo>
                  <a:pt x="2884" y="692"/>
                </a:lnTo>
                <a:lnTo>
                  <a:pt x="2877" y="704"/>
                </a:lnTo>
                <a:lnTo>
                  <a:pt x="2873" y="719"/>
                </a:lnTo>
                <a:lnTo>
                  <a:pt x="2870" y="734"/>
                </a:lnTo>
                <a:lnTo>
                  <a:pt x="2867" y="749"/>
                </a:lnTo>
                <a:lnTo>
                  <a:pt x="2865" y="766"/>
                </a:lnTo>
                <a:lnTo>
                  <a:pt x="2865" y="777"/>
                </a:lnTo>
                <a:lnTo>
                  <a:pt x="2862" y="789"/>
                </a:lnTo>
                <a:lnTo>
                  <a:pt x="2861" y="794"/>
                </a:lnTo>
                <a:lnTo>
                  <a:pt x="2857" y="798"/>
                </a:lnTo>
                <a:lnTo>
                  <a:pt x="2854" y="802"/>
                </a:lnTo>
                <a:lnTo>
                  <a:pt x="2849" y="804"/>
                </a:lnTo>
                <a:lnTo>
                  <a:pt x="2835" y="809"/>
                </a:lnTo>
                <a:lnTo>
                  <a:pt x="2824" y="812"/>
                </a:lnTo>
                <a:lnTo>
                  <a:pt x="2811" y="814"/>
                </a:lnTo>
                <a:lnTo>
                  <a:pt x="2800" y="816"/>
                </a:lnTo>
                <a:lnTo>
                  <a:pt x="2776" y="818"/>
                </a:lnTo>
                <a:lnTo>
                  <a:pt x="2749" y="822"/>
                </a:lnTo>
                <a:lnTo>
                  <a:pt x="2763" y="841"/>
                </a:lnTo>
                <a:lnTo>
                  <a:pt x="2777" y="856"/>
                </a:lnTo>
                <a:lnTo>
                  <a:pt x="2784" y="864"/>
                </a:lnTo>
                <a:lnTo>
                  <a:pt x="2793" y="868"/>
                </a:lnTo>
                <a:lnTo>
                  <a:pt x="2803" y="871"/>
                </a:lnTo>
                <a:lnTo>
                  <a:pt x="2815" y="873"/>
                </a:lnTo>
                <a:lnTo>
                  <a:pt x="2819" y="871"/>
                </a:lnTo>
                <a:lnTo>
                  <a:pt x="2823" y="870"/>
                </a:lnTo>
                <a:lnTo>
                  <a:pt x="2825" y="869"/>
                </a:lnTo>
                <a:lnTo>
                  <a:pt x="2828" y="866"/>
                </a:lnTo>
                <a:lnTo>
                  <a:pt x="2834" y="861"/>
                </a:lnTo>
                <a:lnTo>
                  <a:pt x="2840" y="856"/>
                </a:lnTo>
                <a:lnTo>
                  <a:pt x="2853" y="850"/>
                </a:lnTo>
                <a:lnTo>
                  <a:pt x="2865" y="843"/>
                </a:lnTo>
                <a:lnTo>
                  <a:pt x="2877" y="836"/>
                </a:lnTo>
                <a:lnTo>
                  <a:pt x="2890" y="828"/>
                </a:lnTo>
                <a:lnTo>
                  <a:pt x="2909" y="817"/>
                </a:lnTo>
                <a:lnTo>
                  <a:pt x="2927" y="807"/>
                </a:lnTo>
                <a:lnTo>
                  <a:pt x="2935" y="800"/>
                </a:lnTo>
                <a:lnTo>
                  <a:pt x="2940" y="791"/>
                </a:lnTo>
                <a:lnTo>
                  <a:pt x="2941" y="788"/>
                </a:lnTo>
                <a:lnTo>
                  <a:pt x="2945" y="785"/>
                </a:lnTo>
                <a:lnTo>
                  <a:pt x="2949" y="782"/>
                </a:lnTo>
                <a:lnTo>
                  <a:pt x="2952" y="781"/>
                </a:lnTo>
                <a:lnTo>
                  <a:pt x="2960" y="782"/>
                </a:lnTo>
                <a:lnTo>
                  <a:pt x="2966" y="784"/>
                </a:lnTo>
                <a:lnTo>
                  <a:pt x="2973" y="786"/>
                </a:lnTo>
                <a:lnTo>
                  <a:pt x="2979" y="790"/>
                </a:lnTo>
                <a:lnTo>
                  <a:pt x="2989" y="796"/>
                </a:lnTo>
                <a:lnTo>
                  <a:pt x="3003" y="804"/>
                </a:lnTo>
                <a:lnTo>
                  <a:pt x="2998" y="821"/>
                </a:lnTo>
                <a:lnTo>
                  <a:pt x="2993" y="836"/>
                </a:lnTo>
                <a:lnTo>
                  <a:pt x="2987" y="850"/>
                </a:lnTo>
                <a:lnTo>
                  <a:pt x="2980" y="866"/>
                </a:lnTo>
                <a:lnTo>
                  <a:pt x="2978" y="885"/>
                </a:lnTo>
                <a:lnTo>
                  <a:pt x="2974" y="903"/>
                </a:lnTo>
                <a:lnTo>
                  <a:pt x="2971" y="908"/>
                </a:lnTo>
                <a:lnTo>
                  <a:pt x="2969" y="912"/>
                </a:lnTo>
                <a:lnTo>
                  <a:pt x="2964" y="915"/>
                </a:lnTo>
                <a:lnTo>
                  <a:pt x="2959" y="917"/>
                </a:lnTo>
                <a:lnTo>
                  <a:pt x="2949" y="920"/>
                </a:lnTo>
                <a:lnTo>
                  <a:pt x="2937" y="922"/>
                </a:lnTo>
                <a:lnTo>
                  <a:pt x="2921" y="930"/>
                </a:lnTo>
                <a:lnTo>
                  <a:pt x="2907" y="939"/>
                </a:lnTo>
                <a:lnTo>
                  <a:pt x="2899" y="943"/>
                </a:lnTo>
                <a:lnTo>
                  <a:pt x="2891" y="947"/>
                </a:lnTo>
                <a:lnTo>
                  <a:pt x="2884" y="949"/>
                </a:lnTo>
                <a:lnTo>
                  <a:pt x="2875" y="950"/>
                </a:lnTo>
                <a:lnTo>
                  <a:pt x="2857" y="952"/>
                </a:lnTo>
                <a:lnTo>
                  <a:pt x="2843" y="952"/>
                </a:lnTo>
                <a:lnTo>
                  <a:pt x="2828" y="953"/>
                </a:lnTo>
                <a:lnTo>
                  <a:pt x="2811" y="957"/>
                </a:lnTo>
                <a:lnTo>
                  <a:pt x="2802" y="961"/>
                </a:lnTo>
                <a:lnTo>
                  <a:pt x="2793" y="964"/>
                </a:lnTo>
                <a:lnTo>
                  <a:pt x="2784" y="969"/>
                </a:lnTo>
                <a:lnTo>
                  <a:pt x="2777" y="975"/>
                </a:lnTo>
                <a:lnTo>
                  <a:pt x="2763" y="985"/>
                </a:lnTo>
                <a:lnTo>
                  <a:pt x="2750" y="997"/>
                </a:lnTo>
                <a:lnTo>
                  <a:pt x="2727" y="1025"/>
                </a:lnTo>
                <a:lnTo>
                  <a:pt x="2702" y="1057"/>
                </a:lnTo>
                <a:lnTo>
                  <a:pt x="2686" y="1074"/>
                </a:lnTo>
                <a:lnTo>
                  <a:pt x="2674" y="1088"/>
                </a:lnTo>
                <a:lnTo>
                  <a:pt x="2661" y="1102"/>
                </a:lnTo>
                <a:lnTo>
                  <a:pt x="2648" y="1120"/>
                </a:lnTo>
                <a:lnTo>
                  <a:pt x="2642" y="1132"/>
                </a:lnTo>
                <a:lnTo>
                  <a:pt x="2633" y="1145"/>
                </a:lnTo>
                <a:lnTo>
                  <a:pt x="2617" y="1162"/>
                </a:lnTo>
                <a:lnTo>
                  <a:pt x="2601" y="1179"/>
                </a:lnTo>
                <a:lnTo>
                  <a:pt x="2592" y="1198"/>
                </a:lnTo>
                <a:lnTo>
                  <a:pt x="2585" y="1218"/>
                </a:lnTo>
                <a:lnTo>
                  <a:pt x="2578" y="1234"/>
                </a:lnTo>
                <a:lnTo>
                  <a:pt x="2575" y="1252"/>
                </a:lnTo>
                <a:lnTo>
                  <a:pt x="2567" y="1289"/>
                </a:lnTo>
                <a:lnTo>
                  <a:pt x="2558" y="1329"/>
                </a:lnTo>
                <a:lnTo>
                  <a:pt x="2552" y="1361"/>
                </a:lnTo>
                <a:lnTo>
                  <a:pt x="2544" y="1389"/>
                </a:lnTo>
                <a:lnTo>
                  <a:pt x="2538" y="1402"/>
                </a:lnTo>
                <a:lnTo>
                  <a:pt x="2530" y="1413"/>
                </a:lnTo>
                <a:lnTo>
                  <a:pt x="2526" y="1419"/>
                </a:lnTo>
                <a:lnTo>
                  <a:pt x="2521" y="1424"/>
                </a:lnTo>
                <a:lnTo>
                  <a:pt x="2515" y="1429"/>
                </a:lnTo>
                <a:lnTo>
                  <a:pt x="2508" y="1432"/>
                </a:lnTo>
                <a:lnTo>
                  <a:pt x="2489" y="1441"/>
                </a:lnTo>
                <a:lnTo>
                  <a:pt x="2472" y="1448"/>
                </a:lnTo>
                <a:lnTo>
                  <a:pt x="2452" y="1454"/>
                </a:lnTo>
                <a:lnTo>
                  <a:pt x="2433" y="1462"/>
                </a:lnTo>
                <a:lnTo>
                  <a:pt x="2412" y="1472"/>
                </a:lnTo>
                <a:lnTo>
                  <a:pt x="2395" y="1482"/>
                </a:lnTo>
                <a:lnTo>
                  <a:pt x="2377" y="1494"/>
                </a:lnTo>
                <a:lnTo>
                  <a:pt x="2357" y="1505"/>
                </a:lnTo>
                <a:lnTo>
                  <a:pt x="2337" y="1516"/>
                </a:lnTo>
                <a:lnTo>
                  <a:pt x="2319" y="1528"/>
                </a:lnTo>
                <a:lnTo>
                  <a:pt x="2310" y="1533"/>
                </a:lnTo>
                <a:lnTo>
                  <a:pt x="2302" y="1539"/>
                </a:lnTo>
                <a:lnTo>
                  <a:pt x="2295" y="1547"/>
                </a:lnTo>
                <a:lnTo>
                  <a:pt x="2287" y="1553"/>
                </a:lnTo>
                <a:lnTo>
                  <a:pt x="2287" y="1553"/>
                </a:lnTo>
                <a:lnTo>
                  <a:pt x="1816" y="1242"/>
                </a:lnTo>
                <a:lnTo>
                  <a:pt x="1425" y="1355"/>
                </a:lnTo>
                <a:lnTo>
                  <a:pt x="1414" y="1350"/>
                </a:lnTo>
                <a:lnTo>
                  <a:pt x="1406" y="1345"/>
                </a:lnTo>
                <a:lnTo>
                  <a:pt x="1398" y="1338"/>
                </a:lnTo>
                <a:lnTo>
                  <a:pt x="1390" y="1331"/>
                </a:lnTo>
                <a:lnTo>
                  <a:pt x="1378" y="1314"/>
                </a:lnTo>
                <a:lnTo>
                  <a:pt x="1365" y="1295"/>
                </a:lnTo>
                <a:lnTo>
                  <a:pt x="1360" y="1289"/>
                </a:lnTo>
                <a:lnTo>
                  <a:pt x="1355" y="1284"/>
                </a:lnTo>
                <a:lnTo>
                  <a:pt x="1348" y="1280"/>
                </a:lnTo>
                <a:lnTo>
                  <a:pt x="1342" y="1276"/>
                </a:lnTo>
                <a:lnTo>
                  <a:pt x="1329" y="1271"/>
                </a:lnTo>
                <a:lnTo>
                  <a:pt x="1315" y="1263"/>
                </a:lnTo>
                <a:lnTo>
                  <a:pt x="1304" y="1257"/>
                </a:lnTo>
                <a:lnTo>
                  <a:pt x="1294" y="1248"/>
                </a:lnTo>
                <a:lnTo>
                  <a:pt x="1289" y="1244"/>
                </a:lnTo>
                <a:lnTo>
                  <a:pt x="1283" y="1242"/>
                </a:lnTo>
                <a:lnTo>
                  <a:pt x="1278" y="1239"/>
                </a:lnTo>
                <a:lnTo>
                  <a:pt x="1271" y="1239"/>
                </a:lnTo>
                <a:lnTo>
                  <a:pt x="1257" y="1239"/>
                </a:lnTo>
                <a:lnTo>
                  <a:pt x="1245" y="1240"/>
                </a:lnTo>
                <a:lnTo>
                  <a:pt x="1234" y="1242"/>
                </a:lnTo>
                <a:lnTo>
                  <a:pt x="1222" y="1244"/>
                </a:lnTo>
                <a:lnTo>
                  <a:pt x="1200" y="1249"/>
                </a:lnTo>
                <a:lnTo>
                  <a:pt x="1174" y="1254"/>
                </a:lnTo>
                <a:lnTo>
                  <a:pt x="1154" y="1257"/>
                </a:lnTo>
                <a:lnTo>
                  <a:pt x="1136" y="1259"/>
                </a:lnTo>
                <a:lnTo>
                  <a:pt x="1118" y="1261"/>
                </a:lnTo>
                <a:lnTo>
                  <a:pt x="1099" y="1263"/>
                </a:lnTo>
                <a:lnTo>
                  <a:pt x="1077" y="1268"/>
                </a:lnTo>
                <a:lnTo>
                  <a:pt x="1060" y="1273"/>
                </a:lnTo>
                <a:lnTo>
                  <a:pt x="1042" y="1279"/>
                </a:lnTo>
                <a:lnTo>
                  <a:pt x="1020" y="1282"/>
                </a:lnTo>
                <a:lnTo>
                  <a:pt x="1002" y="1285"/>
                </a:lnTo>
                <a:lnTo>
                  <a:pt x="986" y="1286"/>
                </a:lnTo>
                <a:lnTo>
                  <a:pt x="969" y="1289"/>
                </a:lnTo>
                <a:lnTo>
                  <a:pt x="951" y="1293"/>
                </a:lnTo>
                <a:lnTo>
                  <a:pt x="931" y="1296"/>
                </a:lnTo>
                <a:lnTo>
                  <a:pt x="915" y="1301"/>
                </a:lnTo>
                <a:lnTo>
                  <a:pt x="897" y="1305"/>
                </a:lnTo>
                <a:lnTo>
                  <a:pt x="876" y="1310"/>
                </a:lnTo>
                <a:lnTo>
                  <a:pt x="847" y="1318"/>
                </a:lnTo>
                <a:lnTo>
                  <a:pt x="822" y="1323"/>
                </a:lnTo>
                <a:lnTo>
                  <a:pt x="796" y="1328"/>
                </a:lnTo>
                <a:lnTo>
                  <a:pt x="772" y="1333"/>
                </a:lnTo>
                <a:lnTo>
                  <a:pt x="749" y="1340"/>
                </a:lnTo>
                <a:lnTo>
                  <a:pt x="725" y="1349"/>
                </a:lnTo>
                <a:lnTo>
                  <a:pt x="701" y="1359"/>
                </a:lnTo>
                <a:lnTo>
                  <a:pt x="675" y="1374"/>
                </a:lnTo>
                <a:lnTo>
                  <a:pt x="656" y="1384"/>
                </a:lnTo>
                <a:lnTo>
                  <a:pt x="639" y="1396"/>
                </a:lnTo>
                <a:lnTo>
                  <a:pt x="623" y="1408"/>
                </a:lnTo>
                <a:lnTo>
                  <a:pt x="611" y="1420"/>
                </a:lnTo>
                <a:lnTo>
                  <a:pt x="604" y="1425"/>
                </a:lnTo>
                <a:lnTo>
                  <a:pt x="597" y="1430"/>
                </a:lnTo>
                <a:lnTo>
                  <a:pt x="588" y="1435"/>
                </a:lnTo>
                <a:lnTo>
                  <a:pt x="579" y="1439"/>
                </a:lnTo>
                <a:lnTo>
                  <a:pt x="560" y="1445"/>
                </a:lnTo>
                <a:lnTo>
                  <a:pt x="541" y="1449"/>
                </a:lnTo>
                <a:lnTo>
                  <a:pt x="532" y="1452"/>
                </a:lnTo>
                <a:lnTo>
                  <a:pt x="523" y="1453"/>
                </a:lnTo>
                <a:lnTo>
                  <a:pt x="514" y="1457"/>
                </a:lnTo>
                <a:lnTo>
                  <a:pt x="504" y="1462"/>
                </a:lnTo>
                <a:lnTo>
                  <a:pt x="496" y="1467"/>
                </a:lnTo>
                <a:lnTo>
                  <a:pt x="491" y="1474"/>
                </a:lnTo>
                <a:lnTo>
                  <a:pt x="485" y="1482"/>
                </a:lnTo>
                <a:lnTo>
                  <a:pt x="478" y="1490"/>
                </a:lnTo>
                <a:lnTo>
                  <a:pt x="478" y="1490"/>
                </a:lnTo>
                <a:lnTo>
                  <a:pt x="0" y="1606"/>
                </a:lnTo>
                <a:lnTo>
                  <a:pt x="0" y="1606"/>
                </a:lnTo>
                <a:lnTo>
                  <a:pt x="3" y="1572"/>
                </a:lnTo>
                <a:lnTo>
                  <a:pt x="4" y="1539"/>
                </a:lnTo>
                <a:lnTo>
                  <a:pt x="5" y="1506"/>
                </a:lnTo>
                <a:lnTo>
                  <a:pt x="6" y="1473"/>
                </a:lnTo>
                <a:lnTo>
                  <a:pt x="4" y="1467"/>
                </a:lnTo>
                <a:lnTo>
                  <a:pt x="3" y="1462"/>
                </a:lnTo>
                <a:lnTo>
                  <a:pt x="6" y="1457"/>
                </a:lnTo>
                <a:lnTo>
                  <a:pt x="10" y="1454"/>
                </a:lnTo>
                <a:lnTo>
                  <a:pt x="14" y="1453"/>
                </a:lnTo>
                <a:lnTo>
                  <a:pt x="19" y="1452"/>
                </a:lnTo>
                <a:lnTo>
                  <a:pt x="29" y="1449"/>
                </a:lnTo>
                <a:lnTo>
                  <a:pt x="41" y="1445"/>
                </a:lnTo>
                <a:lnTo>
                  <a:pt x="55" y="1439"/>
                </a:lnTo>
                <a:lnTo>
                  <a:pt x="66" y="1431"/>
                </a:lnTo>
                <a:lnTo>
                  <a:pt x="78" y="1424"/>
                </a:lnTo>
                <a:lnTo>
                  <a:pt x="90" y="1415"/>
                </a:lnTo>
                <a:lnTo>
                  <a:pt x="98" y="1410"/>
                </a:lnTo>
                <a:lnTo>
                  <a:pt x="104" y="1405"/>
                </a:lnTo>
                <a:lnTo>
                  <a:pt x="111" y="1399"/>
                </a:lnTo>
                <a:lnTo>
                  <a:pt x="116" y="1392"/>
                </a:lnTo>
                <a:lnTo>
                  <a:pt x="118" y="1380"/>
                </a:lnTo>
                <a:lnTo>
                  <a:pt x="122" y="1368"/>
                </a:lnTo>
                <a:lnTo>
                  <a:pt x="125" y="1360"/>
                </a:lnTo>
                <a:lnTo>
                  <a:pt x="130" y="1354"/>
                </a:lnTo>
                <a:lnTo>
                  <a:pt x="134" y="1347"/>
                </a:lnTo>
                <a:lnTo>
                  <a:pt x="140" y="1343"/>
                </a:lnTo>
                <a:lnTo>
                  <a:pt x="151" y="1335"/>
                </a:lnTo>
                <a:lnTo>
                  <a:pt x="165" y="1327"/>
                </a:lnTo>
                <a:lnTo>
                  <a:pt x="179" y="1317"/>
                </a:lnTo>
                <a:lnTo>
                  <a:pt x="191" y="1307"/>
                </a:lnTo>
                <a:lnTo>
                  <a:pt x="202" y="1296"/>
                </a:lnTo>
                <a:lnTo>
                  <a:pt x="216" y="1286"/>
                </a:lnTo>
                <a:lnTo>
                  <a:pt x="244" y="1263"/>
                </a:lnTo>
                <a:lnTo>
                  <a:pt x="267" y="1243"/>
                </a:lnTo>
                <a:lnTo>
                  <a:pt x="290" y="1220"/>
                </a:lnTo>
                <a:lnTo>
                  <a:pt x="315" y="1195"/>
                </a:lnTo>
                <a:lnTo>
                  <a:pt x="327" y="1182"/>
                </a:lnTo>
                <a:lnTo>
                  <a:pt x="338" y="1170"/>
                </a:lnTo>
                <a:lnTo>
                  <a:pt x="350" y="1159"/>
                </a:lnTo>
                <a:lnTo>
                  <a:pt x="361" y="1150"/>
                </a:lnTo>
                <a:lnTo>
                  <a:pt x="373" y="1140"/>
                </a:lnTo>
                <a:lnTo>
                  <a:pt x="385" y="1130"/>
                </a:lnTo>
                <a:lnTo>
                  <a:pt x="407" y="1112"/>
                </a:lnTo>
                <a:lnTo>
                  <a:pt x="427" y="1097"/>
                </a:lnTo>
                <a:lnTo>
                  <a:pt x="438" y="1090"/>
                </a:lnTo>
                <a:lnTo>
                  <a:pt x="448" y="1083"/>
                </a:lnTo>
                <a:lnTo>
                  <a:pt x="459" y="1074"/>
                </a:lnTo>
                <a:lnTo>
                  <a:pt x="469" y="1064"/>
                </a:lnTo>
                <a:lnTo>
                  <a:pt x="486" y="1046"/>
                </a:lnTo>
                <a:lnTo>
                  <a:pt x="499" y="1029"/>
                </a:lnTo>
                <a:lnTo>
                  <a:pt x="510" y="1011"/>
                </a:lnTo>
                <a:lnTo>
                  <a:pt x="523" y="991"/>
                </a:lnTo>
                <a:lnTo>
                  <a:pt x="529" y="978"/>
                </a:lnTo>
                <a:lnTo>
                  <a:pt x="536" y="966"/>
                </a:lnTo>
                <a:lnTo>
                  <a:pt x="538" y="959"/>
                </a:lnTo>
                <a:lnTo>
                  <a:pt x="543" y="954"/>
                </a:lnTo>
                <a:lnTo>
                  <a:pt x="548" y="949"/>
                </a:lnTo>
                <a:lnTo>
                  <a:pt x="553" y="944"/>
                </a:lnTo>
                <a:lnTo>
                  <a:pt x="560" y="941"/>
                </a:lnTo>
                <a:lnTo>
                  <a:pt x="566" y="940"/>
                </a:lnTo>
                <a:lnTo>
                  <a:pt x="572" y="939"/>
                </a:lnTo>
                <a:lnTo>
                  <a:pt x="577" y="939"/>
                </a:lnTo>
                <a:lnTo>
                  <a:pt x="590" y="938"/>
                </a:lnTo>
                <a:lnTo>
                  <a:pt x="604" y="935"/>
                </a:lnTo>
                <a:lnTo>
                  <a:pt x="616" y="931"/>
                </a:lnTo>
                <a:lnTo>
                  <a:pt x="625" y="927"/>
                </a:lnTo>
                <a:lnTo>
                  <a:pt x="635" y="924"/>
                </a:lnTo>
                <a:lnTo>
                  <a:pt x="642" y="917"/>
                </a:lnTo>
                <a:lnTo>
                  <a:pt x="659" y="906"/>
                </a:lnTo>
                <a:lnTo>
                  <a:pt x="675" y="892"/>
                </a:lnTo>
                <a:lnTo>
                  <a:pt x="689" y="883"/>
                </a:lnTo>
                <a:lnTo>
                  <a:pt x="701" y="873"/>
                </a:lnTo>
                <a:lnTo>
                  <a:pt x="702" y="865"/>
                </a:lnTo>
                <a:lnTo>
                  <a:pt x="705" y="860"/>
                </a:lnTo>
                <a:lnTo>
                  <a:pt x="709" y="857"/>
                </a:lnTo>
                <a:lnTo>
                  <a:pt x="714" y="856"/>
                </a:lnTo>
                <a:lnTo>
                  <a:pt x="717" y="855"/>
                </a:lnTo>
                <a:lnTo>
                  <a:pt x="721" y="855"/>
                </a:lnTo>
                <a:lnTo>
                  <a:pt x="731" y="856"/>
                </a:lnTo>
                <a:lnTo>
                  <a:pt x="742" y="856"/>
                </a:lnTo>
                <a:lnTo>
                  <a:pt x="756" y="856"/>
                </a:lnTo>
                <a:lnTo>
                  <a:pt x="767" y="855"/>
                </a:lnTo>
                <a:lnTo>
                  <a:pt x="780" y="852"/>
                </a:lnTo>
                <a:lnTo>
                  <a:pt x="792" y="847"/>
                </a:lnTo>
                <a:lnTo>
                  <a:pt x="801" y="843"/>
                </a:lnTo>
                <a:lnTo>
                  <a:pt x="809" y="840"/>
                </a:lnTo>
                <a:lnTo>
                  <a:pt x="817" y="835"/>
                </a:lnTo>
                <a:lnTo>
                  <a:pt x="823" y="829"/>
                </a:lnTo>
                <a:lnTo>
                  <a:pt x="829" y="824"/>
                </a:lnTo>
                <a:lnTo>
                  <a:pt x="834" y="817"/>
                </a:lnTo>
                <a:lnTo>
                  <a:pt x="838" y="809"/>
                </a:lnTo>
                <a:lnTo>
                  <a:pt x="842" y="800"/>
                </a:lnTo>
                <a:lnTo>
                  <a:pt x="843" y="788"/>
                </a:lnTo>
                <a:lnTo>
                  <a:pt x="845" y="775"/>
                </a:lnTo>
                <a:lnTo>
                  <a:pt x="854" y="757"/>
                </a:lnTo>
                <a:lnTo>
                  <a:pt x="861" y="738"/>
                </a:lnTo>
                <a:lnTo>
                  <a:pt x="866" y="729"/>
                </a:lnTo>
                <a:lnTo>
                  <a:pt x="870" y="719"/>
                </a:lnTo>
                <a:lnTo>
                  <a:pt x="869" y="697"/>
                </a:lnTo>
                <a:lnTo>
                  <a:pt x="865" y="678"/>
                </a:lnTo>
                <a:lnTo>
                  <a:pt x="861" y="659"/>
                </a:lnTo>
                <a:lnTo>
                  <a:pt x="857" y="6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24" name="Freeform 266"/>
          <p:cNvSpPr>
            <a:spLocks/>
          </p:cNvSpPr>
          <p:nvPr/>
        </p:nvSpPr>
        <p:spPr bwMode="auto">
          <a:xfrm>
            <a:off x="6989763" y="3619874"/>
            <a:ext cx="1277937" cy="657225"/>
          </a:xfrm>
          <a:custGeom>
            <a:avLst/>
            <a:gdLst>
              <a:gd name="T0" fmla="*/ 2147483647 w 3134"/>
              <a:gd name="T1" fmla="*/ 2147483647 h 1606"/>
              <a:gd name="T2" fmla="*/ 2147483647 w 3134"/>
              <a:gd name="T3" fmla="*/ 2147483647 h 1606"/>
              <a:gd name="T4" fmla="*/ 2147483647 w 3134"/>
              <a:gd name="T5" fmla="*/ 2147483647 h 1606"/>
              <a:gd name="T6" fmla="*/ 2147483647 w 3134"/>
              <a:gd name="T7" fmla="*/ 2147483647 h 1606"/>
              <a:gd name="T8" fmla="*/ 2147483647 w 3134"/>
              <a:gd name="T9" fmla="*/ 2147483647 h 1606"/>
              <a:gd name="T10" fmla="*/ 2147483647 w 3134"/>
              <a:gd name="T11" fmla="*/ 2147483647 h 1606"/>
              <a:gd name="T12" fmla="*/ 2147483647 w 3134"/>
              <a:gd name="T13" fmla="*/ 2147483647 h 1606"/>
              <a:gd name="T14" fmla="*/ 2147483647 w 3134"/>
              <a:gd name="T15" fmla="*/ 2147483647 h 1606"/>
              <a:gd name="T16" fmla="*/ 2147483647 w 3134"/>
              <a:gd name="T17" fmla="*/ 2147483647 h 1606"/>
              <a:gd name="T18" fmla="*/ 2147483647 w 3134"/>
              <a:gd name="T19" fmla="*/ 2147483647 h 1606"/>
              <a:gd name="T20" fmla="*/ 2147483647 w 3134"/>
              <a:gd name="T21" fmla="*/ 2147483647 h 1606"/>
              <a:gd name="T22" fmla="*/ 2147483647 w 3134"/>
              <a:gd name="T23" fmla="*/ 2147483647 h 1606"/>
              <a:gd name="T24" fmla="*/ 2147483647 w 3134"/>
              <a:gd name="T25" fmla="*/ 2147483647 h 1606"/>
              <a:gd name="T26" fmla="*/ 2147483647 w 3134"/>
              <a:gd name="T27" fmla="*/ 2147483647 h 1606"/>
              <a:gd name="T28" fmla="*/ 2147483647 w 3134"/>
              <a:gd name="T29" fmla="*/ 2147483647 h 1606"/>
              <a:gd name="T30" fmla="*/ 2147483647 w 3134"/>
              <a:gd name="T31" fmla="*/ 2147483647 h 1606"/>
              <a:gd name="T32" fmla="*/ 2147483647 w 3134"/>
              <a:gd name="T33" fmla="*/ 2147483647 h 1606"/>
              <a:gd name="T34" fmla="*/ 2147483647 w 3134"/>
              <a:gd name="T35" fmla="*/ 2147483647 h 1606"/>
              <a:gd name="T36" fmla="*/ 2147483647 w 3134"/>
              <a:gd name="T37" fmla="*/ 2147483647 h 1606"/>
              <a:gd name="T38" fmla="*/ 2147483647 w 3134"/>
              <a:gd name="T39" fmla="*/ 2147483647 h 1606"/>
              <a:gd name="T40" fmla="*/ 2147483647 w 3134"/>
              <a:gd name="T41" fmla="*/ 2147483647 h 1606"/>
              <a:gd name="T42" fmla="*/ 2147483647 w 3134"/>
              <a:gd name="T43" fmla="*/ 2147483647 h 1606"/>
              <a:gd name="T44" fmla="*/ 2147483647 w 3134"/>
              <a:gd name="T45" fmla="*/ 2147483647 h 1606"/>
              <a:gd name="T46" fmla="*/ 2147483647 w 3134"/>
              <a:gd name="T47" fmla="*/ 2147483647 h 1606"/>
              <a:gd name="T48" fmla="*/ 2147483647 w 3134"/>
              <a:gd name="T49" fmla="*/ 2147483647 h 1606"/>
              <a:gd name="T50" fmla="*/ 2147483647 w 3134"/>
              <a:gd name="T51" fmla="*/ 2147483647 h 1606"/>
              <a:gd name="T52" fmla="*/ 2147483647 w 3134"/>
              <a:gd name="T53" fmla="*/ 2147483647 h 1606"/>
              <a:gd name="T54" fmla="*/ 2147483647 w 3134"/>
              <a:gd name="T55" fmla="*/ 2147483647 h 1606"/>
              <a:gd name="T56" fmla="*/ 2147483647 w 3134"/>
              <a:gd name="T57" fmla="*/ 2147483647 h 1606"/>
              <a:gd name="T58" fmla="*/ 2147483647 w 3134"/>
              <a:gd name="T59" fmla="*/ 2147483647 h 1606"/>
              <a:gd name="T60" fmla="*/ 2147483647 w 3134"/>
              <a:gd name="T61" fmla="*/ 2147483647 h 1606"/>
              <a:gd name="T62" fmla="*/ 2147483647 w 3134"/>
              <a:gd name="T63" fmla="*/ 2147483647 h 1606"/>
              <a:gd name="T64" fmla="*/ 2147483647 w 3134"/>
              <a:gd name="T65" fmla="*/ 2147483647 h 1606"/>
              <a:gd name="T66" fmla="*/ 2147483647 w 3134"/>
              <a:gd name="T67" fmla="*/ 2147483647 h 1606"/>
              <a:gd name="T68" fmla="*/ 2147483647 w 3134"/>
              <a:gd name="T69" fmla="*/ 2147483647 h 1606"/>
              <a:gd name="T70" fmla="*/ 2147483647 w 3134"/>
              <a:gd name="T71" fmla="*/ 2147483647 h 1606"/>
              <a:gd name="T72" fmla="*/ 2147483647 w 3134"/>
              <a:gd name="T73" fmla="*/ 2147483647 h 1606"/>
              <a:gd name="T74" fmla="*/ 2147483647 w 3134"/>
              <a:gd name="T75" fmla="*/ 2147483647 h 1606"/>
              <a:gd name="T76" fmla="*/ 2147483647 w 3134"/>
              <a:gd name="T77" fmla="*/ 2147483647 h 1606"/>
              <a:gd name="T78" fmla="*/ 2147483647 w 3134"/>
              <a:gd name="T79" fmla="*/ 2147483647 h 1606"/>
              <a:gd name="T80" fmla="*/ 2147483647 w 3134"/>
              <a:gd name="T81" fmla="*/ 2147483647 h 1606"/>
              <a:gd name="T82" fmla="*/ 2147483647 w 3134"/>
              <a:gd name="T83" fmla="*/ 2147483647 h 1606"/>
              <a:gd name="T84" fmla="*/ 0 w 3134"/>
              <a:gd name="T85" fmla="*/ 2147483647 h 1606"/>
              <a:gd name="T86" fmla="*/ 2147483647 w 3134"/>
              <a:gd name="T87" fmla="*/ 2147483647 h 1606"/>
              <a:gd name="T88" fmla="*/ 2147483647 w 3134"/>
              <a:gd name="T89" fmla="*/ 2147483647 h 1606"/>
              <a:gd name="T90" fmla="*/ 2147483647 w 3134"/>
              <a:gd name="T91" fmla="*/ 2147483647 h 1606"/>
              <a:gd name="T92" fmla="*/ 2147483647 w 3134"/>
              <a:gd name="T93" fmla="*/ 2147483647 h 1606"/>
              <a:gd name="T94" fmla="*/ 2147483647 w 3134"/>
              <a:gd name="T95" fmla="*/ 2147483647 h 1606"/>
              <a:gd name="T96" fmla="*/ 2147483647 w 3134"/>
              <a:gd name="T97" fmla="*/ 2147483647 h 1606"/>
              <a:gd name="T98" fmla="*/ 2147483647 w 3134"/>
              <a:gd name="T99" fmla="*/ 2147483647 h 1606"/>
              <a:gd name="T100" fmla="*/ 2147483647 w 3134"/>
              <a:gd name="T101" fmla="*/ 2147483647 h 1606"/>
              <a:gd name="T102" fmla="*/ 2147483647 w 3134"/>
              <a:gd name="T103" fmla="*/ 2147483647 h 1606"/>
              <a:gd name="T104" fmla="*/ 2147483647 w 3134"/>
              <a:gd name="T105" fmla="*/ 2147483647 h 1606"/>
              <a:gd name="T106" fmla="*/ 2147483647 w 3134"/>
              <a:gd name="T107" fmla="*/ 2147483647 h 1606"/>
              <a:gd name="T108" fmla="*/ 2147483647 w 3134"/>
              <a:gd name="T109" fmla="*/ 2147483647 h 1606"/>
              <a:gd name="T110" fmla="*/ 2147483647 w 3134"/>
              <a:gd name="T111" fmla="*/ 2147483647 h 160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34"/>
              <a:gd name="T169" fmla="*/ 0 h 1606"/>
              <a:gd name="T170" fmla="*/ 3134 w 3134"/>
              <a:gd name="T171" fmla="*/ 1606 h 160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34" h="1606">
                <a:moveTo>
                  <a:pt x="857" y="637"/>
                </a:moveTo>
                <a:lnTo>
                  <a:pt x="2938" y="0"/>
                </a:lnTo>
                <a:lnTo>
                  <a:pt x="3006" y="125"/>
                </a:lnTo>
                <a:lnTo>
                  <a:pt x="3004" y="134"/>
                </a:lnTo>
                <a:lnTo>
                  <a:pt x="3002" y="143"/>
                </a:lnTo>
                <a:lnTo>
                  <a:pt x="3001" y="146"/>
                </a:lnTo>
                <a:lnTo>
                  <a:pt x="2998" y="150"/>
                </a:lnTo>
                <a:lnTo>
                  <a:pt x="2994" y="151"/>
                </a:lnTo>
                <a:lnTo>
                  <a:pt x="2990" y="153"/>
                </a:lnTo>
                <a:lnTo>
                  <a:pt x="2978" y="148"/>
                </a:lnTo>
                <a:lnTo>
                  <a:pt x="2965" y="143"/>
                </a:lnTo>
                <a:lnTo>
                  <a:pt x="2959" y="143"/>
                </a:lnTo>
                <a:lnTo>
                  <a:pt x="2951" y="144"/>
                </a:lnTo>
                <a:lnTo>
                  <a:pt x="2946" y="146"/>
                </a:lnTo>
                <a:lnTo>
                  <a:pt x="2940" y="149"/>
                </a:lnTo>
                <a:lnTo>
                  <a:pt x="2928" y="169"/>
                </a:lnTo>
                <a:lnTo>
                  <a:pt x="2915" y="187"/>
                </a:lnTo>
                <a:lnTo>
                  <a:pt x="2903" y="191"/>
                </a:lnTo>
                <a:lnTo>
                  <a:pt x="2890" y="193"/>
                </a:lnTo>
                <a:lnTo>
                  <a:pt x="2884" y="192"/>
                </a:lnTo>
                <a:lnTo>
                  <a:pt x="2877" y="193"/>
                </a:lnTo>
                <a:lnTo>
                  <a:pt x="2870" y="205"/>
                </a:lnTo>
                <a:lnTo>
                  <a:pt x="2862" y="218"/>
                </a:lnTo>
                <a:lnTo>
                  <a:pt x="2849" y="229"/>
                </a:lnTo>
                <a:lnTo>
                  <a:pt x="2837" y="238"/>
                </a:lnTo>
                <a:lnTo>
                  <a:pt x="2825" y="247"/>
                </a:lnTo>
                <a:lnTo>
                  <a:pt x="2811" y="258"/>
                </a:lnTo>
                <a:lnTo>
                  <a:pt x="2800" y="249"/>
                </a:lnTo>
                <a:lnTo>
                  <a:pt x="2790" y="240"/>
                </a:lnTo>
                <a:lnTo>
                  <a:pt x="2781" y="229"/>
                </a:lnTo>
                <a:lnTo>
                  <a:pt x="2770" y="218"/>
                </a:lnTo>
                <a:lnTo>
                  <a:pt x="2765" y="211"/>
                </a:lnTo>
                <a:lnTo>
                  <a:pt x="2759" y="205"/>
                </a:lnTo>
                <a:lnTo>
                  <a:pt x="2756" y="202"/>
                </a:lnTo>
                <a:lnTo>
                  <a:pt x="2753" y="201"/>
                </a:lnTo>
                <a:lnTo>
                  <a:pt x="2749" y="200"/>
                </a:lnTo>
                <a:lnTo>
                  <a:pt x="2745" y="200"/>
                </a:lnTo>
                <a:lnTo>
                  <a:pt x="2708" y="200"/>
                </a:lnTo>
                <a:lnTo>
                  <a:pt x="2711" y="214"/>
                </a:lnTo>
                <a:lnTo>
                  <a:pt x="2714" y="226"/>
                </a:lnTo>
                <a:lnTo>
                  <a:pt x="2720" y="239"/>
                </a:lnTo>
                <a:lnTo>
                  <a:pt x="2723" y="252"/>
                </a:lnTo>
                <a:lnTo>
                  <a:pt x="2728" y="268"/>
                </a:lnTo>
                <a:lnTo>
                  <a:pt x="2730" y="284"/>
                </a:lnTo>
                <a:lnTo>
                  <a:pt x="2731" y="299"/>
                </a:lnTo>
                <a:lnTo>
                  <a:pt x="2734" y="316"/>
                </a:lnTo>
                <a:lnTo>
                  <a:pt x="2736" y="328"/>
                </a:lnTo>
                <a:lnTo>
                  <a:pt x="2739" y="340"/>
                </a:lnTo>
                <a:lnTo>
                  <a:pt x="2741" y="351"/>
                </a:lnTo>
                <a:lnTo>
                  <a:pt x="2742" y="365"/>
                </a:lnTo>
                <a:lnTo>
                  <a:pt x="2755" y="358"/>
                </a:lnTo>
                <a:lnTo>
                  <a:pt x="2765" y="349"/>
                </a:lnTo>
                <a:lnTo>
                  <a:pt x="2776" y="340"/>
                </a:lnTo>
                <a:lnTo>
                  <a:pt x="2784" y="331"/>
                </a:lnTo>
                <a:lnTo>
                  <a:pt x="2793" y="322"/>
                </a:lnTo>
                <a:lnTo>
                  <a:pt x="2803" y="316"/>
                </a:lnTo>
                <a:lnTo>
                  <a:pt x="2809" y="313"/>
                </a:lnTo>
                <a:lnTo>
                  <a:pt x="2815" y="310"/>
                </a:lnTo>
                <a:lnTo>
                  <a:pt x="2821" y="309"/>
                </a:lnTo>
                <a:lnTo>
                  <a:pt x="2828" y="309"/>
                </a:lnTo>
                <a:lnTo>
                  <a:pt x="2905" y="309"/>
                </a:lnTo>
                <a:lnTo>
                  <a:pt x="2918" y="308"/>
                </a:lnTo>
                <a:lnTo>
                  <a:pt x="2931" y="308"/>
                </a:lnTo>
                <a:lnTo>
                  <a:pt x="2942" y="308"/>
                </a:lnTo>
                <a:lnTo>
                  <a:pt x="2956" y="309"/>
                </a:lnTo>
                <a:lnTo>
                  <a:pt x="2962" y="313"/>
                </a:lnTo>
                <a:lnTo>
                  <a:pt x="2968" y="318"/>
                </a:lnTo>
                <a:lnTo>
                  <a:pt x="2979" y="324"/>
                </a:lnTo>
                <a:lnTo>
                  <a:pt x="2989" y="331"/>
                </a:lnTo>
                <a:lnTo>
                  <a:pt x="2994" y="333"/>
                </a:lnTo>
                <a:lnTo>
                  <a:pt x="2999" y="336"/>
                </a:lnTo>
                <a:lnTo>
                  <a:pt x="3006" y="337"/>
                </a:lnTo>
                <a:lnTo>
                  <a:pt x="3012" y="337"/>
                </a:lnTo>
                <a:lnTo>
                  <a:pt x="3016" y="337"/>
                </a:lnTo>
                <a:lnTo>
                  <a:pt x="3020" y="336"/>
                </a:lnTo>
                <a:lnTo>
                  <a:pt x="3024" y="335"/>
                </a:lnTo>
                <a:lnTo>
                  <a:pt x="3026" y="332"/>
                </a:lnTo>
                <a:lnTo>
                  <a:pt x="3031" y="327"/>
                </a:lnTo>
                <a:lnTo>
                  <a:pt x="3035" y="321"/>
                </a:lnTo>
                <a:lnTo>
                  <a:pt x="3040" y="304"/>
                </a:lnTo>
                <a:lnTo>
                  <a:pt x="3044" y="288"/>
                </a:lnTo>
                <a:lnTo>
                  <a:pt x="3048" y="270"/>
                </a:lnTo>
                <a:lnTo>
                  <a:pt x="3053" y="254"/>
                </a:lnTo>
                <a:lnTo>
                  <a:pt x="3059" y="239"/>
                </a:lnTo>
                <a:lnTo>
                  <a:pt x="3068" y="224"/>
                </a:lnTo>
                <a:lnTo>
                  <a:pt x="3083" y="233"/>
                </a:lnTo>
                <a:lnTo>
                  <a:pt x="3096" y="242"/>
                </a:lnTo>
                <a:lnTo>
                  <a:pt x="3108" y="252"/>
                </a:lnTo>
                <a:lnTo>
                  <a:pt x="3118" y="263"/>
                </a:lnTo>
                <a:lnTo>
                  <a:pt x="3124" y="276"/>
                </a:lnTo>
                <a:lnTo>
                  <a:pt x="3130" y="290"/>
                </a:lnTo>
                <a:lnTo>
                  <a:pt x="3133" y="305"/>
                </a:lnTo>
                <a:lnTo>
                  <a:pt x="3134" y="322"/>
                </a:lnTo>
                <a:lnTo>
                  <a:pt x="3133" y="338"/>
                </a:lnTo>
                <a:lnTo>
                  <a:pt x="3129" y="352"/>
                </a:lnTo>
                <a:lnTo>
                  <a:pt x="3125" y="368"/>
                </a:lnTo>
                <a:lnTo>
                  <a:pt x="3121" y="384"/>
                </a:lnTo>
                <a:lnTo>
                  <a:pt x="3118" y="407"/>
                </a:lnTo>
                <a:lnTo>
                  <a:pt x="3113" y="429"/>
                </a:lnTo>
                <a:lnTo>
                  <a:pt x="3106" y="449"/>
                </a:lnTo>
                <a:lnTo>
                  <a:pt x="3096" y="472"/>
                </a:lnTo>
                <a:lnTo>
                  <a:pt x="3088" y="487"/>
                </a:lnTo>
                <a:lnTo>
                  <a:pt x="3081" y="503"/>
                </a:lnTo>
                <a:lnTo>
                  <a:pt x="3072" y="515"/>
                </a:lnTo>
                <a:lnTo>
                  <a:pt x="3062" y="527"/>
                </a:lnTo>
                <a:lnTo>
                  <a:pt x="3052" y="537"/>
                </a:lnTo>
                <a:lnTo>
                  <a:pt x="3039" y="546"/>
                </a:lnTo>
                <a:lnTo>
                  <a:pt x="3025" y="555"/>
                </a:lnTo>
                <a:lnTo>
                  <a:pt x="3008" y="562"/>
                </a:lnTo>
                <a:lnTo>
                  <a:pt x="2999" y="569"/>
                </a:lnTo>
                <a:lnTo>
                  <a:pt x="2990" y="576"/>
                </a:lnTo>
                <a:lnTo>
                  <a:pt x="2987" y="579"/>
                </a:lnTo>
                <a:lnTo>
                  <a:pt x="2982" y="581"/>
                </a:lnTo>
                <a:lnTo>
                  <a:pt x="2976" y="584"/>
                </a:lnTo>
                <a:lnTo>
                  <a:pt x="2971" y="584"/>
                </a:lnTo>
                <a:lnTo>
                  <a:pt x="2966" y="584"/>
                </a:lnTo>
                <a:lnTo>
                  <a:pt x="2961" y="581"/>
                </a:lnTo>
                <a:lnTo>
                  <a:pt x="2957" y="579"/>
                </a:lnTo>
                <a:lnTo>
                  <a:pt x="2955" y="575"/>
                </a:lnTo>
                <a:lnTo>
                  <a:pt x="2950" y="566"/>
                </a:lnTo>
                <a:lnTo>
                  <a:pt x="2943" y="556"/>
                </a:lnTo>
                <a:lnTo>
                  <a:pt x="2935" y="547"/>
                </a:lnTo>
                <a:lnTo>
                  <a:pt x="2926" y="541"/>
                </a:lnTo>
                <a:lnTo>
                  <a:pt x="2921" y="538"/>
                </a:lnTo>
                <a:lnTo>
                  <a:pt x="2915" y="536"/>
                </a:lnTo>
                <a:lnTo>
                  <a:pt x="2909" y="534"/>
                </a:lnTo>
                <a:lnTo>
                  <a:pt x="2903" y="534"/>
                </a:lnTo>
                <a:lnTo>
                  <a:pt x="2894" y="534"/>
                </a:lnTo>
                <a:lnTo>
                  <a:pt x="2886" y="537"/>
                </a:lnTo>
                <a:lnTo>
                  <a:pt x="2880" y="539"/>
                </a:lnTo>
                <a:lnTo>
                  <a:pt x="2873" y="543"/>
                </a:lnTo>
                <a:lnTo>
                  <a:pt x="2861" y="553"/>
                </a:lnTo>
                <a:lnTo>
                  <a:pt x="2849" y="566"/>
                </a:lnTo>
                <a:lnTo>
                  <a:pt x="2858" y="603"/>
                </a:lnTo>
                <a:lnTo>
                  <a:pt x="2852" y="609"/>
                </a:lnTo>
                <a:lnTo>
                  <a:pt x="2845" y="613"/>
                </a:lnTo>
                <a:lnTo>
                  <a:pt x="2839" y="617"/>
                </a:lnTo>
                <a:lnTo>
                  <a:pt x="2831" y="620"/>
                </a:lnTo>
                <a:lnTo>
                  <a:pt x="2817" y="623"/>
                </a:lnTo>
                <a:lnTo>
                  <a:pt x="2802" y="625"/>
                </a:lnTo>
                <a:lnTo>
                  <a:pt x="2787" y="627"/>
                </a:lnTo>
                <a:lnTo>
                  <a:pt x="2773" y="631"/>
                </a:lnTo>
                <a:lnTo>
                  <a:pt x="2765" y="634"/>
                </a:lnTo>
                <a:lnTo>
                  <a:pt x="2759" y="637"/>
                </a:lnTo>
                <a:lnTo>
                  <a:pt x="2753" y="641"/>
                </a:lnTo>
                <a:lnTo>
                  <a:pt x="2746" y="648"/>
                </a:lnTo>
                <a:lnTo>
                  <a:pt x="2759" y="650"/>
                </a:lnTo>
                <a:lnTo>
                  <a:pt x="2770" y="654"/>
                </a:lnTo>
                <a:lnTo>
                  <a:pt x="2783" y="656"/>
                </a:lnTo>
                <a:lnTo>
                  <a:pt x="2796" y="659"/>
                </a:lnTo>
                <a:lnTo>
                  <a:pt x="2809" y="662"/>
                </a:lnTo>
                <a:lnTo>
                  <a:pt x="2819" y="662"/>
                </a:lnTo>
                <a:lnTo>
                  <a:pt x="2829" y="662"/>
                </a:lnTo>
                <a:lnTo>
                  <a:pt x="2839" y="660"/>
                </a:lnTo>
                <a:lnTo>
                  <a:pt x="2861" y="658"/>
                </a:lnTo>
                <a:lnTo>
                  <a:pt x="2884" y="656"/>
                </a:lnTo>
                <a:lnTo>
                  <a:pt x="2885" y="668"/>
                </a:lnTo>
                <a:lnTo>
                  <a:pt x="2886" y="679"/>
                </a:lnTo>
                <a:lnTo>
                  <a:pt x="2884" y="692"/>
                </a:lnTo>
                <a:lnTo>
                  <a:pt x="2877" y="704"/>
                </a:lnTo>
                <a:lnTo>
                  <a:pt x="2873" y="719"/>
                </a:lnTo>
                <a:lnTo>
                  <a:pt x="2870" y="734"/>
                </a:lnTo>
                <a:lnTo>
                  <a:pt x="2867" y="749"/>
                </a:lnTo>
                <a:lnTo>
                  <a:pt x="2865" y="766"/>
                </a:lnTo>
                <a:lnTo>
                  <a:pt x="2865" y="777"/>
                </a:lnTo>
                <a:lnTo>
                  <a:pt x="2862" y="789"/>
                </a:lnTo>
                <a:lnTo>
                  <a:pt x="2861" y="794"/>
                </a:lnTo>
                <a:lnTo>
                  <a:pt x="2857" y="798"/>
                </a:lnTo>
                <a:lnTo>
                  <a:pt x="2854" y="802"/>
                </a:lnTo>
                <a:lnTo>
                  <a:pt x="2849" y="804"/>
                </a:lnTo>
                <a:lnTo>
                  <a:pt x="2835" y="809"/>
                </a:lnTo>
                <a:lnTo>
                  <a:pt x="2824" y="812"/>
                </a:lnTo>
                <a:lnTo>
                  <a:pt x="2811" y="814"/>
                </a:lnTo>
                <a:lnTo>
                  <a:pt x="2800" y="816"/>
                </a:lnTo>
                <a:lnTo>
                  <a:pt x="2776" y="818"/>
                </a:lnTo>
                <a:lnTo>
                  <a:pt x="2749" y="822"/>
                </a:lnTo>
                <a:lnTo>
                  <a:pt x="2763" y="841"/>
                </a:lnTo>
                <a:lnTo>
                  <a:pt x="2777" y="856"/>
                </a:lnTo>
                <a:lnTo>
                  <a:pt x="2784" y="864"/>
                </a:lnTo>
                <a:lnTo>
                  <a:pt x="2793" y="868"/>
                </a:lnTo>
                <a:lnTo>
                  <a:pt x="2803" y="871"/>
                </a:lnTo>
                <a:lnTo>
                  <a:pt x="2815" y="873"/>
                </a:lnTo>
                <a:lnTo>
                  <a:pt x="2819" y="871"/>
                </a:lnTo>
                <a:lnTo>
                  <a:pt x="2823" y="870"/>
                </a:lnTo>
                <a:lnTo>
                  <a:pt x="2825" y="869"/>
                </a:lnTo>
                <a:lnTo>
                  <a:pt x="2828" y="866"/>
                </a:lnTo>
                <a:lnTo>
                  <a:pt x="2834" y="861"/>
                </a:lnTo>
                <a:lnTo>
                  <a:pt x="2840" y="856"/>
                </a:lnTo>
                <a:lnTo>
                  <a:pt x="2853" y="850"/>
                </a:lnTo>
                <a:lnTo>
                  <a:pt x="2865" y="843"/>
                </a:lnTo>
                <a:lnTo>
                  <a:pt x="2877" y="836"/>
                </a:lnTo>
                <a:lnTo>
                  <a:pt x="2890" y="828"/>
                </a:lnTo>
                <a:lnTo>
                  <a:pt x="2909" y="817"/>
                </a:lnTo>
                <a:lnTo>
                  <a:pt x="2927" y="807"/>
                </a:lnTo>
                <a:lnTo>
                  <a:pt x="2935" y="800"/>
                </a:lnTo>
                <a:lnTo>
                  <a:pt x="2940" y="791"/>
                </a:lnTo>
                <a:lnTo>
                  <a:pt x="2941" y="788"/>
                </a:lnTo>
                <a:lnTo>
                  <a:pt x="2945" y="785"/>
                </a:lnTo>
                <a:lnTo>
                  <a:pt x="2949" y="782"/>
                </a:lnTo>
                <a:lnTo>
                  <a:pt x="2952" y="781"/>
                </a:lnTo>
                <a:lnTo>
                  <a:pt x="2960" y="782"/>
                </a:lnTo>
                <a:lnTo>
                  <a:pt x="2966" y="784"/>
                </a:lnTo>
                <a:lnTo>
                  <a:pt x="2973" y="786"/>
                </a:lnTo>
                <a:lnTo>
                  <a:pt x="2979" y="790"/>
                </a:lnTo>
                <a:lnTo>
                  <a:pt x="2989" y="796"/>
                </a:lnTo>
                <a:lnTo>
                  <a:pt x="3003" y="804"/>
                </a:lnTo>
                <a:lnTo>
                  <a:pt x="2998" y="821"/>
                </a:lnTo>
                <a:lnTo>
                  <a:pt x="2993" y="836"/>
                </a:lnTo>
                <a:lnTo>
                  <a:pt x="2987" y="850"/>
                </a:lnTo>
                <a:lnTo>
                  <a:pt x="2980" y="866"/>
                </a:lnTo>
                <a:lnTo>
                  <a:pt x="2978" y="885"/>
                </a:lnTo>
                <a:lnTo>
                  <a:pt x="2974" y="903"/>
                </a:lnTo>
                <a:lnTo>
                  <a:pt x="2971" y="908"/>
                </a:lnTo>
                <a:lnTo>
                  <a:pt x="2969" y="912"/>
                </a:lnTo>
                <a:lnTo>
                  <a:pt x="2964" y="915"/>
                </a:lnTo>
                <a:lnTo>
                  <a:pt x="2959" y="917"/>
                </a:lnTo>
                <a:lnTo>
                  <a:pt x="2949" y="920"/>
                </a:lnTo>
                <a:lnTo>
                  <a:pt x="2937" y="922"/>
                </a:lnTo>
                <a:lnTo>
                  <a:pt x="2921" y="930"/>
                </a:lnTo>
                <a:lnTo>
                  <a:pt x="2907" y="939"/>
                </a:lnTo>
                <a:lnTo>
                  <a:pt x="2899" y="943"/>
                </a:lnTo>
                <a:lnTo>
                  <a:pt x="2891" y="947"/>
                </a:lnTo>
                <a:lnTo>
                  <a:pt x="2884" y="949"/>
                </a:lnTo>
                <a:lnTo>
                  <a:pt x="2875" y="950"/>
                </a:lnTo>
                <a:lnTo>
                  <a:pt x="2857" y="952"/>
                </a:lnTo>
                <a:lnTo>
                  <a:pt x="2843" y="952"/>
                </a:lnTo>
                <a:lnTo>
                  <a:pt x="2828" y="953"/>
                </a:lnTo>
                <a:lnTo>
                  <a:pt x="2811" y="957"/>
                </a:lnTo>
                <a:lnTo>
                  <a:pt x="2802" y="961"/>
                </a:lnTo>
                <a:lnTo>
                  <a:pt x="2793" y="964"/>
                </a:lnTo>
                <a:lnTo>
                  <a:pt x="2784" y="969"/>
                </a:lnTo>
                <a:lnTo>
                  <a:pt x="2777" y="975"/>
                </a:lnTo>
                <a:lnTo>
                  <a:pt x="2763" y="985"/>
                </a:lnTo>
                <a:lnTo>
                  <a:pt x="2750" y="997"/>
                </a:lnTo>
                <a:lnTo>
                  <a:pt x="2727" y="1025"/>
                </a:lnTo>
                <a:lnTo>
                  <a:pt x="2702" y="1057"/>
                </a:lnTo>
                <a:lnTo>
                  <a:pt x="2686" y="1074"/>
                </a:lnTo>
                <a:lnTo>
                  <a:pt x="2674" y="1088"/>
                </a:lnTo>
                <a:lnTo>
                  <a:pt x="2661" y="1102"/>
                </a:lnTo>
                <a:lnTo>
                  <a:pt x="2648" y="1120"/>
                </a:lnTo>
                <a:lnTo>
                  <a:pt x="2642" y="1132"/>
                </a:lnTo>
                <a:lnTo>
                  <a:pt x="2633" y="1145"/>
                </a:lnTo>
                <a:lnTo>
                  <a:pt x="2617" y="1162"/>
                </a:lnTo>
                <a:lnTo>
                  <a:pt x="2601" y="1179"/>
                </a:lnTo>
                <a:lnTo>
                  <a:pt x="2592" y="1198"/>
                </a:lnTo>
                <a:lnTo>
                  <a:pt x="2585" y="1218"/>
                </a:lnTo>
                <a:lnTo>
                  <a:pt x="2578" y="1234"/>
                </a:lnTo>
                <a:lnTo>
                  <a:pt x="2575" y="1252"/>
                </a:lnTo>
                <a:lnTo>
                  <a:pt x="2567" y="1289"/>
                </a:lnTo>
                <a:lnTo>
                  <a:pt x="2558" y="1329"/>
                </a:lnTo>
                <a:lnTo>
                  <a:pt x="2552" y="1361"/>
                </a:lnTo>
                <a:lnTo>
                  <a:pt x="2544" y="1389"/>
                </a:lnTo>
                <a:lnTo>
                  <a:pt x="2538" y="1402"/>
                </a:lnTo>
                <a:lnTo>
                  <a:pt x="2530" y="1413"/>
                </a:lnTo>
                <a:lnTo>
                  <a:pt x="2526" y="1419"/>
                </a:lnTo>
                <a:lnTo>
                  <a:pt x="2521" y="1424"/>
                </a:lnTo>
                <a:lnTo>
                  <a:pt x="2515" y="1429"/>
                </a:lnTo>
                <a:lnTo>
                  <a:pt x="2508" y="1432"/>
                </a:lnTo>
                <a:lnTo>
                  <a:pt x="2489" y="1441"/>
                </a:lnTo>
                <a:lnTo>
                  <a:pt x="2472" y="1448"/>
                </a:lnTo>
                <a:lnTo>
                  <a:pt x="2452" y="1454"/>
                </a:lnTo>
                <a:lnTo>
                  <a:pt x="2433" y="1462"/>
                </a:lnTo>
                <a:lnTo>
                  <a:pt x="2412" y="1472"/>
                </a:lnTo>
                <a:lnTo>
                  <a:pt x="2395" y="1482"/>
                </a:lnTo>
                <a:lnTo>
                  <a:pt x="2377" y="1494"/>
                </a:lnTo>
                <a:lnTo>
                  <a:pt x="2357" y="1505"/>
                </a:lnTo>
                <a:lnTo>
                  <a:pt x="2337" y="1516"/>
                </a:lnTo>
                <a:lnTo>
                  <a:pt x="2319" y="1528"/>
                </a:lnTo>
                <a:lnTo>
                  <a:pt x="2310" y="1533"/>
                </a:lnTo>
                <a:lnTo>
                  <a:pt x="2302" y="1539"/>
                </a:lnTo>
                <a:lnTo>
                  <a:pt x="2295" y="1547"/>
                </a:lnTo>
                <a:lnTo>
                  <a:pt x="2287" y="1553"/>
                </a:lnTo>
                <a:lnTo>
                  <a:pt x="1816" y="1242"/>
                </a:lnTo>
                <a:lnTo>
                  <a:pt x="1425" y="1355"/>
                </a:lnTo>
                <a:lnTo>
                  <a:pt x="1414" y="1350"/>
                </a:lnTo>
                <a:lnTo>
                  <a:pt x="1406" y="1345"/>
                </a:lnTo>
                <a:lnTo>
                  <a:pt x="1398" y="1338"/>
                </a:lnTo>
                <a:lnTo>
                  <a:pt x="1390" y="1331"/>
                </a:lnTo>
                <a:lnTo>
                  <a:pt x="1378" y="1314"/>
                </a:lnTo>
                <a:lnTo>
                  <a:pt x="1365" y="1295"/>
                </a:lnTo>
                <a:lnTo>
                  <a:pt x="1360" y="1289"/>
                </a:lnTo>
                <a:lnTo>
                  <a:pt x="1355" y="1284"/>
                </a:lnTo>
                <a:lnTo>
                  <a:pt x="1348" y="1280"/>
                </a:lnTo>
                <a:lnTo>
                  <a:pt x="1342" y="1276"/>
                </a:lnTo>
                <a:lnTo>
                  <a:pt x="1329" y="1271"/>
                </a:lnTo>
                <a:lnTo>
                  <a:pt x="1315" y="1263"/>
                </a:lnTo>
                <a:lnTo>
                  <a:pt x="1304" y="1257"/>
                </a:lnTo>
                <a:lnTo>
                  <a:pt x="1294" y="1248"/>
                </a:lnTo>
                <a:lnTo>
                  <a:pt x="1289" y="1244"/>
                </a:lnTo>
                <a:lnTo>
                  <a:pt x="1283" y="1242"/>
                </a:lnTo>
                <a:lnTo>
                  <a:pt x="1278" y="1239"/>
                </a:lnTo>
                <a:lnTo>
                  <a:pt x="1271" y="1239"/>
                </a:lnTo>
                <a:lnTo>
                  <a:pt x="1257" y="1239"/>
                </a:lnTo>
                <a:lnTo>
                  <a:pt x="1245" y="1240"/>
                </a:lnTo>
                <a:lnTo>
                  <a:pt x="1234" y="1242"/>
                </a:lnTo>
                <a:lnTo>
                  <a:pt x="1222" y="1244"/>
                </a:lnTo>
                <a:lnTo>
                  <a:pt x="1200" y="1249"/>
                </a:lnTo>
                <a:lnTo>
                  <a:pt x="1174" y="1254"/>
                </a:lnTo>
                <a:lnTo>
                  <a:pt x="1154" y="1257"/>
                </a:lnTo>
                <a:lnTo>
                  <a:pt x="1136" y="1259"/>
                </a:lnTo>
                <a:lnTo>
                  <a:pt x="1118" y="1261"/>
                </a:lnTo>
                <a:lnTo>
                  <a:pt x="1099" y="1263"/>
                </a:lnTo>
                <a:lnTo>
                  <a:pt x="1077" y="1268"/>
                </a:lnTo>
                <a:lnTo>
                  <a:pt x="1060" y="1273"/>
                </a:lnTo>
                <a:lnTo>
                  <a:pt x="1042" y="1279"/>
                </a:lnTo>
                <a:lnTo>
                  <a:pt x="1020" y="1282"/>
                </a:lnTo>
                <a:lnTo>
                  <a:pt x="1002" y="1285"/>
                </a:lnTo>
                <a:lnTo>
                  <a:pt x="986" y="1286"/>
                </a:lnTo>
                <a:lnTo>
                  <a:pt x="969" y="1289"/>
                </a:lnTo>
                <a:lnTo>
                  <a:pt x="951" y="1293"/>
                </a:lnTo>
                <a:lnTo>
                  <a:pt x="931" y="1296"/>
                </a:lnTo>
                <a:lnTo>
                  <a:pt x="915" y="1301"/>
                </a:lnTo>
                <a:lnTo>
                  <a:pt x="897" y="1305"/>
                </a:lnTo>
                <a:lnTo>
                  <a:pt x="876" y="1310"/>
                </a:lnTo>
                <a:lnTo>
                  <a:pt x="847" y="1318"/>
                </a:lnTo>
                <a:lnTo>
                  <a:pt x="822" y="1323"/>
                </a:lnTo>
                <a:lnTo>
                  <a:pt x="796" y="1328"/>
                </a:lnTo>
                <a:lnTo>
                  <a:pt x="772" y="1333"/>
                </a:lnTo>
                <a:lnTo>
                  <a:pt x="749" y="1340"/>
                </a:lnTo>
                <a:lnTo>
                  <a:pt x="725" y="1349"/>
                </a:lnTo>
                <a:lnTo>
                  <a:pt x="701" y="1359"/>
                </a:lnTo>
                <a:lnTo>
                  <a:pt x="675" y="1374"/>
                </a:lnTo>
                <a:lnTo>
                  <a:pt x="656" y="1384"/>
                </a:lnTo>
                <a:lnTo>
                  <a:pt x="639" y="1396"/>
                </a:lnTo>
                <a:lnTo>
                  <a:pt x="623" y="1408"/>
                </a:lnTo>
                <a:lnTo>
                  <a:pt x="611" y="1420"/>
                </a:lnTo>
                <a:lnTo>
                  <a:pt x="604" y="1425"/>
                </a:lnTo>
                <a:lnTo>
                  <a:pt x="597" y="1430"/>
                </a:lnTo>
                <a:lnTo>
                  <a:pt x="588" y="1435"/>
                </a:lnTo>
                <a:lnTo>
                  <a:pt x="579" y="1439"/>
                </a:lnTo>
                <a:lnTo>
                  <a:pt x="560" y="1445"/>
                </a:lnTo>
                <a:lnTo>
                  <a:pt x="541" y="1449"/>
                </a:lnTo>
                <a:lnTo>
                  <a:pt x="532" y="1452"/>
                </a:lnTo>
                <a:lnTo>
                  <a:pt x="523" y="1453"/>
                </a:lnTo>
                <a:lnTo>
                  <a:pt x="514" y="1457"/>
                </a:lnTo>
                <a:lnTo>
                  <a:pt x="504" y="1462"/>
                </a:lnTo>
                <a:lnTo>
                  <a:pt x="496" y="1467"/>
                </a:lnTo>
                <a:lnTo>
                  <a:pt x="491" y="1474"/>
                </a:lnTo>
                <a:lnTo>
                  <a:pt x="485" y="1482"/>
                </a:lnTo>
                <a:lnTo>
                  <a:pt x="478" y="1490"/>
                </a:lnTo>
                <a:lnTo>
                  <a:pt x="0" y="1606"/>
                </a:lnTo>
                <a:lnTo>
                  <a:pt x="3" y="1572"/>
                </a:lnTo>
                <a:lnTo>
                  <a:pt x="4" y="1539"/>
                </a:lnTo>
                <a:lnTo>
                  <a:pt x="5" y="1506"/>
                </a:lnTo>
                <a:lnTo>
                  <a:pt x="6" y="1473"/>
                </a:lnTo>
                <a:lnTo>
                  <a:pt x="4" y="1467"/>
                </a:lnTo>
                <a:lnTo>
                  <a:pt x="3" y="1462"/>
                </a:lnTo>
                <a:lnTo>
                  <a:pt x="6" y="1457"/>
                </a:lnTo>
                <a:lnTo>
                  <a:pt x="10" y="1454"/>
                </a:lnTo>
                <a:lnTo>
                  <a:pt x="14" y="1453"/>
                </a:lnTo>
                <a:lnTo>
                  <a:pt x="19" y="1452"/>
                </a:lnTo>
                <a:lnTo>
                  <a:pt x="29" y="1449"/>
                </a:lnTo>
                <a:lnTo>
                  <a:pt x="41" y="1445"/>
                </a:lnTo>
                <a:lnTo>
                  <a:pt x="55" y="1439"/>
                </a:lnTo>
                <a:lnTo>
                  <a:pt x="66" y="1431"/>
                </a:lnTo>
                <a:lnTo>
                  <a:pt x="78" y="1424"/>
                </a:lnTo>
                <a:lnTo>
                  <a:pt x="90" y="1415"/>
                </a:lnTo>
                <a:lnTo>
                  <a:pt x="98" y="1410"/>
                </a:lnTo>
                <a:lnTo>
                  <a:pt x="104" y="1405"/>
                </a:lnTo>
                <a:lnTo>
                  <a:pt x="111" y="1399"/>
                </a:lnTo>
                <a:lnTo>
                  <a:pt x="116" y="1392"/>
                </a:lnTo>
                <a:lnTo>
                  <a:pt x="118" y="1380"/>
                </a:lnTo>
                <a:lnTo>
                  <a:pt x="122" y="1368"/>
                </a:lnTo>
                <a:lnTo>
                  <a:pt x="125" y="1360"/>
                </a:lnTo>
                <a:lnTo>
                  <a:pt x="130" y="1354"/>
                </a:lnTo>
                <a:lnTo>
                  <a:pt x="134" y="1347"/>
                </a:lnTo>
                <a:lnTo>
                  <a:pt x="140" y="1343"/>
                </a:lnTo>
                <a:lnTo>
                  <a:pt x="151" y="1335"/>
                </a:lnTo>
                <a:lnTo>
                  <a:pt x="165" y="1327"/>
                </a:lnTo>
                <a:lnTo>
                  <a:pt x="179" y="1317"/>
                </a:lnTo>
                <a:lnTo>
                  <a:pt x="191" y="1307"/>
                </a:lnTo>
                <a:lnTo>
                  <a:pt x="202" y="1296"/>
                </a:lnTo>
                <a:lnTo>
                  <a:pt x="216" y="1286"/>
                </a:lnTo>
                <a:lnTo>
                  <a:pt x="244" y="1263"/>
                </a:lnTo>
                <a:lnTo>
                  <a:pt x="267" y="1243"/>
                </a:lnTo>
                <a:lnTo>
                  <a:pt x="290" y="1220"/>
                </a:lnTo>
                <a:lnTo>
                  <a:pt x="315" y="1195"/>
                </a:lnTo>
                <a:lnTo>
                  <a:pt x="327" y="1182"/>
                </a:lnTo>
                <a:lnTo>
                  <a:pt x="338" y="1170"/>
                </a:lnTo>
                <a:lnTo>
                  <a:pt x="350" y="1159"/>
                </a:lnTo>
                <a:lnTo>
                  <a:pt x="361" y="1150"/>
                </a:lnTo>
                <a:lnTo>
                  <a:pt x="373" y="1140"/>
                </a:lnTo>
                <a:lnTo>
                  <a:pt x="385" y="1130"/>
                </a:lnTo>
                <a:lnTo>
                  <a:pt x="407" y="1112"/>
                </a:lnTo>
                <a:lnTo>
                  <a:pt x="427" y="1097"/>
                </a:lnTo>
                <a:lnTo>
                  <a:pt x="438" y="1090"/>
                </a:lnTo>
                <a:lnTo>
                  <a:pt x="448" y="1083"/>
                </a:lnTo>
                <a:lnTo>
                  <a:pt x="459" y="1074"/>
                </a:lnTo>
                <a:lnTo>
                  <a:pt x="469" y="1064"/>
                </a:lnTo>
                <a:lnTo>
                  <a:pt x="486" y="1046"/>
                </a:lnTo>
                <a:lnTo>
                  <a:pt x="499" y="1029"/>
                </a:lnTo>
                <a:lnTo>
                  <a:pt x="510" y="1011"/>
                </a:lnTo>
                <a:lnTo>
                  <a:pt x="523" y="991"/>
                </a:lnTo>
                <a:lnTo>
                  <a:pt x="529" y="978"/>
                </a:lnTo>
                <a:lnTo>
                  <a:pt x="536" y="966"/>
                </a:lnTo>
                <a:lnTo>
                  <a:pt x="538" y="959"/>
                </a:lnTo>
                <a:lnTo>
                  <a:pt x="543" y="954"/>
                </a:lnTo>
                <a:lnTo>
                  <a:pt x="548" y="949"/>
                </a:lnTo>
                <a:lnTo>
                  <a:pt x="553" y="944"/>
                </a:lnTo>
                <a:lnTo>
                  <a:pt x="560" y="941"/>
                </a:lnTo>
                <a:lnTo>
                  <a:pt x="566" y="940"/>
                </a:lnTo>
                <a:lnTo>
                  <a:pt x="572" y="939"/>
                </a:lnTo>
                <a:lnTo>
                  <a:pt x="577" y="939"/>
                </a:lnTo>
                <a:lnTo>
                  <a:pt x="590" y="938"/>
                </a:lnTo>
                <a:lnTo>
                  <a:pt x="604" y="935"/>
                </a:lnTo>
                <a:lnTo>
                  <a:pt x="616" y="931"/>
                </a:lnTo>
                <a:lnTo>
                  <a:pt x="625" y="927"/>
                </a:lnTo>
                <a:lnTo>
                  <a:pt x="635" y="924"/>
                </a:lnTo>
                <a:lnTo>
                  <a:pt x="642" y="917"/>
                </a:lnTo>
                <a:lnTo>
                  <a:pt x="659" y="906"/>
                </a:lnTo>
                <a:lnTo>
                  <a:pt x="675" y="892"/>
                </a:lnTo>
                <a:lnTo>
                  <a:pt x="689" y="883"/>
                </a:lnTo>
                <a:lnTo>
                  <a:pt x="701" y="873"/>
                </a:lnTo>
                <a:lnTo>
                  <a:pt x="702" y="865"/>
                </a:lnTo>
                <a:lnTo>
                  <a:pt x="705" y="860"/>
                </a:lnTo>
                <a:lnTo>
                  <a:pt x="709" y="857"/>
                </a:lnTo>
                <a:lnTo>
                  <a:pt x="714" y="856"/>
                </a:lnTo>
                <a:lnTo>
                  <a:pt x="717" y="855"/>
                </a:lnTo>
                <a:lnTo>
                  <a:pt x="721" y="855"/>
                </a:lnTo>
                <a:lnTo>
                  <a:pt x="731" y="856"/>
                </a:lnTo>
                <a:lnTo>
                  <a:pt x="742" y="856"/>
                </a:lnTo>
                <a:lnTo>
                  <a:pt x="756" y="856"/>
                </a:lnTo>
                <a:lnTo>
                  <a:pt x="767" y="855"/>
                </a:lnTo>
                <a:lnTo>
                  <a:pt x="780" y="852"/>
                </a:lnTo>
                <a:lnTo>
                  <a:pt x="792" y="847"/>
                </a:lnTo>
                <a:lnTo>
                  <a:pt x="801" y="843"/>
                </a:lnTo>
                <a:lnTo>
                  <a:pt x="809" y="840"/>
                </a:lnTo>
                <a:lnTo>
                  <a:pt x="817" y="835"/>
                </a:lnTo>
                <a:lnTo>
                  <a:pt x="823" y="829"/>
                </a:lnTo>
                <a:lnTo>
                  <a:pt x="829" y="824"/>
                </a:lnTo>
                <a:lnTo>
                  <a:pt x="834" y="817"/>
                </a:lnTo>
                <a:lnTo>
                  <a:pt x="838" y="809"/>
                </a:lnTo>
                <a:lnTo>
                  <a:pt x="842" y="800"/>
                </a:lnTo>
                <a:lnTo>
                  <a:pt x="843" y="788"/>
                </a:lnTo>
                <a:lnTo>
                  <a:pt x="845" y="775"/>
                </a:lnTo>
                <a:lnTo>
                  <a:pt x="854" y="757"/>
                </a:lnTo>
                <a:lnTo>
                  <a:pt x="861" y="738"/>
                </a:lnTo>
                <a:lnTo>
                  <a:pt x="866" y="729"/>
                </a:lnTo>
                <a:lnTo>
                  <a:pt x="870" y="719"/>
                </a:lnTo>
                <a:lnTo>
                  <a:pt x="869" y="697"/>
                </a:lnTo>
                <a:lnTo>
                  <a:pt x="865" y="678"/>
                </a:lnTo>
                <a:lnTo>
                  <a:pt x="861" y="659"/>
                </a:lnTo>
                <a:lnTo>
                  <a:pt x="857" y="637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59" name="Freeform 267"/>
          <p:cNvSpPr>
            <a:spLocks/>
          </p:cNvSpPr>
          <p:nvPr/>
        </p:nvSpPr>
        <p:spPr bwMode="auto">
          <a:xfrm>
            <a:off x="7175500" y="4126287"/>
            <a:ext cx="744538" cy="568325"/>
          </a:xfrm>
          <a:custGeom>
            <a:avLst/>
            <a:gdLst/>
            <a:ahLst/>
            <a:cxnLst>
              <a:cxn ang="0">
                <a:pos x="2" y="314"/>
              </a:cxn>
              <a:cxn ang="0">
                <a:pos x="7" y="375"/>
              </a:cxn>
              <a:cxn ang="0">
                <a:pos x="29" y="419"/>
              </a:cxn>
              <a:cxn ang="0">
                <a:pos x="103" y="459"/>
              </a:cxn>
              <a:cxn ang="0">
                <a:pos x="180" y="523"/>
              </a:cxn>
              <a:cxn ang="0">
                <a:pos x="252" y="620"/>
              </a:cxn>
              <a:cxn ang="0">
                <a:pos x="300" y="665"/>
              </a:cxn>
              <a:cxn ang="0">
                <a:pos x="446" y="719"/>
              </a:cxn>
              <a:cxn ang="0">
                <a:pos x="525" y="765"/>
              </a:cxn>
              <a:cxn ang="0">
                <a:pos x="631" y="872"/>
              </a:cxn>
              <a:cxn ang="0">
                <a:pos x="676" y="920"/>
              </a:cxn>
              <a:cxn ang="0">
                <a:pos x="750" y="936"/>
              </a:cxn>
              <a:cxn ang="0">
                <a:pos x="796" y="966"/>
              </a:cxn>
              <a:cxn ang="0">
                <a:pos x="812" y="1032"/>
              </a:cxn>
              <a:cxn ang="0">
                <a:pos x="844" y="1137"/>
              </a:cxn>
              <a:cxn ang="0">
                <a:pos x="899" y="1197"/>
              </a:cxn>
              <a:cxn ang="0">
                <a:pos x="960" y="1246"/>
              </a:cxn>
              <a:cxn ang="0">
                <a:pos x="994" y="1300"/>
              </a:cxn>
              <a:cxn ang="0">
                <a:pos x="1024" y="1361"/>
              </a:cxn>
              <a:cxn ang="0">
                <a:pos x="1045" y="1391"/>
              </a:cxn>
              <a:cxn ang="0">
                <a:pos x="1097" y="1393"/>
              </a:cxn>
              <a:cxn ang="0">
                <a:pos x="1096" y="1356"/>
              </a:cxn>
              <a:cxn ang="0">
                <a:pos x="1122" y="1310"/>
              </a:cxn>
              <a:cxn ang="0">
                <a:pos x="1127" y="1276"/>
              </a:cxn>
              <a:cxn ang="0">
                <a:pos x="1109" y="1211"/>
              </a:cxn>
              <a:cxn ang="0">
                <a:pos x="1160" y="1226"/>
              </a:cxn>
              <a:cxn ang="0">
                <a:pos x="1179" y="1207"/>
              </a:cxn>
              <a:cxn ang="0">
                <a:pos x="1206" y="1154"/>
              </a:cxn>
              <a:cxn ang="0">
                <a:pos x="1282" y="1129"/>
              </a:cxn>
              <a:cxn ang="0">
                <a:pos x="1324" y="1106"/>
              </a:cxn>
              <a:cxn ang="0">
                <a:pos x="1343" y="1074"/>
              </a:cxn>
              <a:cxn ang="0">
                <a:pos x="1409" y="1019"/>
              </a:cxn>
              <a:cxn ang="0">
                <a:pos x="1461" y="958"/>
              </a:cxn>
              <a:cxn ang="0">
                <a:pos x="1469" y="908"/>
              </a:cxn>
              <a:cxn ang="0">
                <a:pos x="1497" y="893"/>
              </a:cxn>
              <a:cxn ang="0">
                <a:pos x="1522" y="868"/>
              </a:cxn>
              <a:cxn ang="0">
                <a:pos x="1553" y="830"/>
              </a:cxn>
              <a:cxn ang="0">
                <a:pos x="1579" y="784"/>
              </a:cxn>
              <a:cxn ang="0">
                <a:pos x="1609" y="732"/>
              </a:cxn>
              <a:cxn ang="0">
                <a:pos x="1610" y="693"/>
              </a:cxn>
              <a:cxn ang="0">
                <a:pos x="1621" y="671"/>
              </a:cxn>
              <a:cxn ang="0">
                <a:pos x="1656" y="644"/>
              </a:cxn>
              <a:cxn ang="0">
                <a:pos x="1698" y="564"/>
              </a:cxn>
              <a:cxn ang="0">
                <a:pos x="1736" y="489"/>
              </a:cxn>
              <a:cxn ang="0">
                <a:pos x="1814" y="339"/>
              </a:cxn>
              <a:cxn ang="0">
                <a:pos x="968" y="116"/>
              </a:cxn>
              <a:cxn ang="0">
                <a:pos x="921" y="75"/>
              </a:cxn>
              <a:cxn ang="0">
                <a:pos x="885" y="37"/>
              </a:cxn>
              <a:cxn ang="0">
                <a:pos x="832" y="5"/>
              </a:cxn>
              <a:cxn ang="0">
                <a:pos x="788" y="1"/>
              </a:cxn>
              <a:cxn ang="0">
                <a:pos x="697" y="18"/>
              </a:cxn>
              <a:cxn ang="0">
                <a:pos x="603" y="34"/>
              </a:cxn>
              <a:cxn ang="0">
                <a:pos x="512" y="50"/>
              </a:cxn>
              <a:cxn ang="0">
                <a:pos x="419" y="71"/>
              </a:cxn>
              <a:cxn ang="0">
                <a:pos x="292" y="101"/>
              </a:cxn>
              <a:cxn ang="0">
                <a:pos x="182" y="157"/>
              </a:cxn>
              <a:cxn ang="0">
                <a:pos x="131" y="196"/>
              </a:cxn>
              <a:cxn ang="0">
                <a:pos x="66" y="214"/>
              </a:cxn>
              <a:cxn ang="0">
                <a:pos x="28" y="243"/>
              </a:cxn>
            </a:cxnLst>
            <a:rect l="0" t="0" r="r" b="b"/>
            <a:pathLst>
              <a:path w="1830" h="1393">
                <a:moveTo>
                  <a:pt x="21" y="251"/>
                </a:moveTo>
                <a:lnTo>
                  <a:pt x="15" y="274"/>
                </a:lnTo>
                <a:lnTo>
                  <a:pt x="7" y="294"/>
                </a:lnTo>
                <a:lnTo>
                  <a:pt x="5" y="304"/>
                </a:lnTo>
                <a:lnTo>
                  <a:pt x="2" y="314"/>
                </a:lnTo>
                <a:lnTo>
                  <a:pt x="1" y="326"/>
                </a:lnTo>
                <a:lnTo>
                  <a:pt x="0" y="339"/>
                </a:lnTo>
                <a:lnTo>
                  <a:pt x="1" y="351"/>
                </a:lnTo>
                <a:lnTo>
                  <a:pt x="3" y="364"/>
                </a:lnTo>
                <a:lnTo>
                  <a:pt x="7" y="375"/>
                </a:lnTo>
                <a:lnTo>
                  <a:pt x="12" y="388"/>
                </a:lnTo>
                <a:lnTo>
                  <a:pt x="17" y="400"/>
                </a:lnTo>
                <a:lnTo>
                  <a:pt x="23" y="410"/>
                </a:lnTo>
                <a:lnTo>
                  <a:pt x="25" y="414"/>
                </a:lnTo>
                <a:lnTo>
                  <a:pt x="29" y="419"/>
                </a:lnTo>
                <a:lnTo>
                  <a:pt x="33" y="422"/>
                </a:lnTo>
                <a:lnTo>
                  <a:pt x="38" y="426"/>
                </a:lnTo>
                <a:lnTo>
                  <a:pt x="61" y="438"/>
                </a:lnTo>
                <a:lnTo>
                  <a:pt x="82" y="448"/>
                </a:lnTo>
                <a:lnTo>
                  <a:pt x="103" y="459"/>
                </a:lnTo>
                <a:lnTo>
                  <a:pt x="126" y="472"/>
                </a:lnTo>
                <a:lnTo>
                  <a:pt x="142" y="485"/>
                </a:lnTo>
                <a:lnTo>
                  <a:pt x="156" y="496"/>
                </a:lnTo>
                <a:lnTo>
                  <a:pt x="169" y="509"/>
                </a:lnTo>
                <a:lnTo>
                  <a:pt x="180" y="523"/>
                </a:lnTo>
                <a:lnTo>
                  <a:pt x="201" y="551"/>
                </a:lnTo>
                <a:lnTo>
                  <a:pt x="222" y="585"/>
                </a:lnTo>
                <a:lnTo>
                  <a:pt x="231" y="599"/>
                </a:lnTo>
                <a:lnTo>
                  <a:pt x="241" y="609"/>
                </a:lnTo>
                <a:lnTo>
                  <a:pt x="252" y="620"/>
                </a:lnTo>
                <a:lnTo>
                  <a:pt x="263" y="632"/>
                </a:lnTo>
                <a:lnTo>
                  <a:pt x="272" y="643"/>
                </a:lnTo>
                <a:lnTo>
                  <a:pt x="281" y="650"/>
                </a:lnTo>
                <a:lnTo>
                  <a:pt x="290" y="658"/>
                </a:lnTo>
                <a:lnTo>
                  <a:pt x="300" y="665"/>
                </a:lnTo>
                <a:lnTo>
                  <a:pt x="319" y="676"/>
                </a:lnTo>
                <a:lnTo>
                  <a:pt x="339" y="685"/>
                </a:lnTo>
                <a:lnTo>
                  <a:pt x="383" y="699"/>
                </a:lnTo>
                <a:lnTo>
                  <a:pt x="432" y="714"/>
                </a:lnTo>
                <a:lnTo>
                  <a:pt x="446" y="719"/>
                </a:lnTo>
                <a:lnTo>
                  <a:pt x="459" y="724"/>
                </a:lnTo>
                <a:lnTo>
                  <a:pt x="472" y="730"/>
                </a:lnTo>
                <a:lnTo>
                  <a:pt x="483" y="737"/>
                </a:lnTo>
                <a:lnTo>
                  <a:pt x="505" y="751"/>
                </a:lnTo>
                <a:lnTo>
                  <a:pt x="525" y="765"/>
                </a:lnTo>
                <a:lnTo>
                  <a:pt x="563" y="799"/>
                </a:lnTo>
                <a:lnTo>
                  <a:pt x="604" y="838"/>
                </a:lnTo>
                <a:lnTo>
                  <a:pt x="614" y="850"/>
                </a:lnTo>
                <a:lnTo>
                  <a:pt x="623" y="861"/>
                </a:lnTo>
                <a:lnTo>
                  <a:pt x="631" y="872"/>
                </a:lnTo>
                <a:lnTo>
                  <a:pt x="638" y="883"/>
                </a:lnTo>
                <a:lnTo>
                  <a:pt x="645" y="893"/>
                </a:lnTo>
                <a:lnTo>
                  <a:pt x="653" y="903"/>
                </a:lnTo>
                <a:lnTo>
                  <a:pt x="664" y="912"/>
                </a:lnTo>
                <a:lnTo>
                  <a:pt x="676" y="920"/>
                </a:lnTo>
                <a:lnTo>
                  <a:pt x="689" y="924"/>
                </a:lnTo>
                <a:lnTo>
                  <a:pt x="702" y="924"/>
                </a:lnTo>
                <a:lnTo>
                  <a:pt x="718" y="928"/>
                </a:lnTo>
                <a:lnTo>
                  <a:pt x="735" y="931"/>
                </a:lnTo>
                <a:lnTo>
                  <a:pt x="750" y="936"/>
                </a:lnTo>
                <a:lnTo>
                  <a:pt x="767" y="943"/>
                </a:lnTo>
                <a:lnTo>
                  <a:pt x="776" y="947"/>
                </a:lnTo>
                <a:lnTo>
                  <a:pt x="784" y="952"/>
                </a:lnTo>
                <a:lnTo>
                  <a:pt x="790" y="958"/>
                </a:lnTo>
                <a:lnTo>
                  <a:pt x="796" y="966"/>
                </a:lnTo>
                <a:lnTo>
                  <a:pt x="800" y="975"/>
                </a:lnTo>
                <a:lnTo>
                  <a:pt x="802" y="985"/>
                </a:lnTo>
                <a:lnTo>
                  <a:pt x="806" y="995"/>
                </a:lnTo>
                <a:lnTo>
                  <a:pt x="807" y="1005"/>
                </a:lnTo>
                <a:lnTo>
                  <a:pt x="812" y="1032"/>
                </a:lnTo>
                <a:lnTo>
                  <a:pt x="818" y="1055"/>
                </a:lnTo>
                <a:lnTo>
                  <a:pt x="823" y="1079"/>
                </a:lnTo>
                <a:lnTo>
                  <a:pt x="830" y="1106"/>
                </a:lnTo>
                <a:lnTo>
                  <a:pt x="837" y="1122"/>
                </a:lnTo>
                <a:lnTo>
                  <a:pt x="844" y="1137"/>
                </a:lnTo>
                <a:lnTo>
                  <a:pt x="853" y="1151"/>
                </a:lnTo>
                <a:lnTo>
                  <a:pt x="862" y="1164"/>
                </a:lnTo>
                <a:lnTo>
                  <a:pt x="874" y="1176"/>
                </a:lnTo>
                <a:lnTo>
                  <a:pt x="886" y="1186"/>
                </a:lnTo>
                <a:lnTo>
                  <a:pt x="899" y="1197"/>
                </a:lnTo>
                <a:lnTo>
                  <a:pt x="914" y="1209"/>
                </a:lnTo>
                <a:lnTo>
                  <a:pt x="931" y="1221"/>
                </a:lnTo>
                <a:lnTo>
                  <a:pt x="946" y="1233"/>
                </a:lnTo>
                <a:lnTo>
                  <a:pt x="954" y="1239"/>
                </a:lnTo>
                <a:lnTo>
                  <a:pt x="960" y="1246"/>
                </a:lnTo>
                <a:lnTo>
                  <a:pt x="968" y="1253"/>
                </a:lnTo>
                <a:lnTo>
                  <a:pt x="974" y="1262"/>
                </a:lnTo>
                <a:lnTo>
                  <a:pt x="982" y="1275"/>
                </a:lnTo>
                <a:lnTo>
                  <a:pt x="989" y="1288"/>
                </a:lnTo>
                <a:lnTo>
                  <a:pt x="994" y="1300"/>
                </a:lnTo>
                <a:lnTo>
                  <a:pt x="999" y="1312"/>
                </a:lnTo>
                <a:lnTo>
                  <a:pt x="1003" y="1324"/>
                </a:lnTo>
                <a:lnTo>
                  <a:pt x="1010" y="1336"/>
                </a:lnTo>
                <a:lnTo>
                  <a:pt x="1016" y="1349"/>
                </a:lnTo>
                <a:lnTo>
                  <a:pt x="1024" y="1361"/>
                </a:lnTo>
                <a:lnTo>
                  <a:pt x="1027" y="1369"/>
                </a:lnTo>
                <a:lnTo>
                  <a:pt x="1030" y="1375"/>
                </a:lnTo>
                <a:lnTo>
                  <a:pt x="1034" y="1382"/>
                </a:lnTo>
                <a:lnTo>
                  <a:pt x="1039" y="1387"/>
                </a:lnTo>
                <a:lnTo>
                  <a:pt x="1045" y="1391"/>
                </a:lnTo>
                <a:lnTo>
                  <a:pt x="1053" y="1392"/>
                </a:lnTo>
                <a:lnTo>
                  <a:pt x="1059" y="1393"/>
                </a:lnTo>
                <a:lnTo>
                  <a:pt x="1067" y="1393"/>
                </a:lnTo>
                <a:lnTo>
                  <a:pt x="1082" y="1392"/>
                </a:lnTo>
                <a:lnTo>
                  <a:pt x="1097" y="1393"/>
                </a:lnTo>
                <a:lnTo>
                  <a:pt x="1094" y="1384"/>
                </a:lnTo>
                <a:lnTo>
                  <a:pt x="1092" y="1374"/>
                </a:lnTo>
                <a:lnTo>
                  <a:pt x="1094" y="1368"/>
                </a:lnTo>
                <a:lnTo>
                  <a:pt x="1094" y="1361"/>
                </a:lnTo>
                <a:lnTo>
                  <a:pt x="1096" y="1356"/>
                </a:lnTo>
                <a:lnTo>
                  <a:pt x="1099" y="1350"/>
                </a:lnTo>
                <a:lnTo>
                  <a:pt x="1104" y="1340"/>
                </a:lnTo>
                <a:lnTo>
                  <a:pt x="1110" y="1331"/>
                </a:lnTo>
                <a:lnTo>
                  <a:pt x="1116" y="1321"/>
                </a:lnTo>
                <a:lnTo>
                  <a:pt x="1122" y="1310"/>
                </a:lnTo>
                <a:lnTo>
                  <a:pt x="1124" y="1305"/>
                </a:lnTo>
                <a:lnTo>
                  <a:pt x="1125" y="1299"/>
                </a:lnTo>
                <a:lnTo>
                  <a:pt x="1127" y="1294"/>
                </a:lnTo>
                <a:lnTo>
                  <a:pt x="1127" y="1286"/>
                </a:lnTo>
                <a:lnTo>
                  <a:pt x="1127" y="1276"/>
                </a:lnTo>
                <a:lnTo>
                  <a:pt x="1125" y="1267"/>
                </a:lnTo>
                <a:lnTo>
                  <a:pt x="1123" y="1258"/>
                </a:lnTo>
                <a:lnTo>
                  <a:pt x="1119" y="1249"/>
                </a:lnTo>
                <a:lnTo>
                  <a:pt x="1113" y="1232"/>
                </a:lnTo>
                <a:lnTo>
                  <a:pt x="1109" y="1211"/>
                </a:lnTo>
                <a:lnTo>
                  <a:pt x="1114" y="1209"/>
                </a:lnTo>
                <a:lnTo>
                  <a:pt x="1120" y="1205"/>
                </a:lnTo>
                <a:lnTo>
                  <a:pt x="1138" y="1216"/>
                </a:lnTo>
                <a:lnTo>
                  <a:pt x="1156" y="1228"/>
                </a:lnTo>
                <a:lnTo>
                  <a:pt x="1160" y="1226"/>
                </a:lnTo>
                <a:lnTo>
                  <a:pt x="1164" y="1225"/>
                </a:lnTo>
                <a:lnTo>
                  <a:pt x="1167" y="1224"/>
                </a:lnTo>
                <a:lnTo>
                  <a:pt x="1170" y="1221"/>
                </a:lnTo>
                <a:lnTo>
                  <a:pt x="1175" y="1215"/>
                </a:lnTo>
                <a:lnTo>
                  <a:pt x="1179" y="1207"/>
                </a:lnTo>
                <a:lnTo>
                  <a:pt x="1184" y="1190"/>
                </a:lnTo>
                <a:lnTo>
                  <a:pt x="1190" y="1171"/>
                </a:lnTo>
                <a:lnTo>
                  <a:pt x="1194" y="1164"/>
                </a:lnTo>
                <a:lnTo>
                  <a:pt x="1199" y="1159"/>
                </a:lnTo>
                <a:lnTo>
                  <a:pt x="1206" y="1154"/>
                </a:lnTo>
                <a:lnTo>
                  <a:pt x="1212" y="1151"/>
                </a:lnTo>
                <a:lnTo>
                  <a:pt x="1227" y="1146"/>
                </a:lnTo>
                <a:lnTo>
                  <a:pt x="1242" y="1140"/>
                </a:lnTo>
                <a:lnTo>
                  <a:pt x="1263" y="1132"/>
                </a:lnTo>
                <a:lnTo>
                  <a:pt x="1282" y="1129"/>
                </a:lnTo>
                <a:lnTo>
                  <a:pt x="1291" y="1126"/>
                </a:lnTo>
                <a:lnTo>
                  <a:pt x="1301" y="1122"/>
                </a:lnTo>
                <a:lnTo>
                  <a:pt x="1310" y="1118"/>
                </a:lnTo>
                <a:lnTo>
                  <a:pt x="1319" y="1112"/>
                </a:lnTo>
                <a:lnTo>
                  <a:pt x="1324" y="1106"/>
                </a:lnTo>
                <a:lnTo>
                  <a:pt x="1329" y="1099"/>
                </a:lnTo>
                <a:lnTo>
                  <a:pt x="1333" y="1093"/>
                </a:lnTo>
                <a:lnTo>
                  <a:pt x="1335" y="1087"/>
                </a:lnTo>
                <a:lnTo>
                  <a:pt x="1339" y="1080"/>
                </a:lnTo>
                <a:lnTo>
                  <a:pt x="1343" y="1074"/>
                </a:lnTo>
                <a:lnTo>
                  <a:pt x="1347" y="1067"/>
                </a:lnTo>
                <a:lnTo>
                  <a:pt x="1353" y="1061"/>
                </a:lnTo>
                <a:lnTo>
                  <a:pt x="1372" y="1045"/>
                </a:lnTo>
                <a:lnTo>
                  <a:pt x="1390" y="1032"/>
                </a:lnTo>
                <a:lnTo>
                  <a:pt x="1409" y="1019"/>
                </a:lnTo>
                <a:lnTo>
                  <a:pt x="1428" y="1001"/>
                </a:lnTo>
                <a:lnTo>
                  <a:pt x="1441" y="987"/>
                </a:lnTo>
                <a:lnTo>
                  <a:pt x="1452" y="973"/>
                </a:lnTo>
                <a:lnTo>
                  <a:pt x="1457" y="966"/>
                </a:lnTo>
                <a:lnTo>
                  <a:pt x="1461" y="958"/>
                </a:lnTo>
                <a:lnTo>
                  <a:pt x="1464" y="949"/>
                </a:lnTo>
                <a:lnTo>
                  <a:pt x="1465" y="939"/>
                </a:lnTo>
                <a:lnTo>
                  <a:pt x="1465" y="926"/>
                </a:lnTo>
                <a:lnTo>
                  <a:pt x="1465" y="915"/>
                </a:lnTo>
                <a:lnTo>
                  <a:pt x="1469" y="908"/>
                </a:lnTo>
                <a:lnTo>
                  <a:pt x="1473" y="903"/>
                </a:lnTo>
                <a:lnTo>
                  <a:pt x="1479" y="901"/>
                </a:lnTo>
                <a:lnTo>
                  <a:pt x="1484" y="898"/>
                </a:lnTo>
                <a:lnTo>
                  <a:pt x="1490" y="896"/>
                </a:lnTo>
                <a:lnTo>
                  <a:pt x="1497" y="893"/>
                </a:lnTo>
                <a:lnTo>
                  <a:pt x="1503" y="891"/>
                </a:lnTo>
                <a:lnTo>
                  <a:pt x="1510" y="886"/>
                </a:lnTo>
                <a:lnTo>
                  <a:pt x="1515" y="880"/>
                </a:lnTo>
                <a:lnTo>
                  <a:pt x="1518" y="874"/>
                </a:lnTo>
                <a:lnTo>
                  <a:pt x="1522" y="868"/>
                </a:lnTo>
                <a:lnTo>
                  <a:pt x="1526" y="861"/>
                </a:lnTo>
                <a:lnTo>
                  <a:pt x="1532" y="849"/>
                </a:lnTo>
                <a:lnTo>
                  <a:pt x="1540" y="836"/>
                </a:lnTo>
                <a:lnTo>
                  <a:pt x="1546" y="832"/>
                </a:lnTo>
                <a:lnTo>
                  <a:pt x="1553" y="830"/>
                </a:lnTo>
                <a:lnTo>
                  <a:pt x="1559" y="822"/>
                </a:lnTo>
                <a:lnTo>
                  <a:pt x="1564" y="814"/>
                </a:lnTo>
                <a:lnTo>
                  <a:pt x="1568" y="807"/>
                </a:lnTo>
                <a:lnTo>
                  <a:pt x="1572" y="799"/>
                </a:lnTo>
                <a:lnTo>
                  <a:pt x="1579" y="784"/>
                </a:lnTo>
                <a:lnTo>
                  <a:pt x="1587" y="767"/>
                </a:lnTo>
                <a:lnTo>
                  <a:pt x="1595" y="755"/>
                </a:lnTo>
                <a:lnTo>
                  <a:pt x="1602" y="743"/>
                </a:lnTo>
                <a:lnTo>
                  <a:pt x="1606" y="738"/>
                </a:lnTo>
                <a:lnTo>
                  <a:pt x="1609" y="732"/>
                </a:lnTo>
                <a:lnTo>
                  <a:pt x="1611" y="724"/>
                </a:lnTo>
                <a:lnTo>
                  <a:pt x="1613" y="716"/>
                </a:lnTo>
                <a:lnTo>
                  <a:pt x="1613" y="706"/>
                </a:lnTo>
                <a:lnTo>
                  <a:pt x="1611" y="697"/>
                </a:lnTo>
                <a:lnTo>
                  <a:pt x="1610" y="693"/>
                </a:lnTo>
                <a:lnTo>
                  <a:pt x="1610" y="688"/>
                </a:lnTo>
                <a:lnTo>
                  <a:pt x="1611" y="685"/>
                </a:lnTo>
                <a:lnTo>
                  <a:pt x="1613" y="679"/>
                </a:lnTo>
                <a:lnTo>
                  <a:pt x="1616" y="674"/>
                </a:lnTo>
                <a:lnTo>
                  <a:pt x="1621" y="671"/>
                </a:lnTo>
                <a:lnTo>
                  <a:pt x="1628" y="667"/>
                </a:lnTo>
                <a:lnTo>
                  <a:pt x="1634" y="664"/>
                </a:lnTo>
                <a:lnTo>
                  <a:pt x="1643" y="658"/>
                </a:lnTo>
                <a:lnTo>
                  <a:pt x="1649" y="651"/>
                </a:lnTo>
                <a:lnTo>
                  <a:pt x="1656" y="644"/>
                </a:lnTo>
                <a:lnTo>
                  <a:pt x="1661" y="636"/>
                </a:lnTo>
                <a:lnTo>
                  <a:pt x="1670" y="620"/>
                </a:lnTo>
                <a:lnTo>
                  <a:pt x="1679" y="601"/>
                </a:lnTo>
                <a:lnTo>
                  <a:pt x="1689" y="582"/>
                </a:lnTo>
                <a:lnTo>
                  <a:pt x="1698" y="564"/>
                </a:lnTo>
                <a:lnTo>
                  <a:pt x="1708" y="546"/>
                </a:lnTo>
                <a:lnTo>
                  <a:pt x="1719" y="526"/>
                </a:lnTo>
                <a:lnTo>
                  <a:pt x="1726" y="513"/>
                </a:lnTo>
                <a:lnTo>
                  <a:pt x="1731" y="501"/>
                </a:lnTo>
                <a:lnTo>
                  <a:pt x="1736" y="489"/>
                </a:lnTo>
                <a:lnTo>
                  <a:pt x="1741" y="476"/>
                </a:lnTo>
                <a:lnTo>
                  <a:pt x="1758" y="438"/>
                </a:lnTo>
                <a:lnTo>
                  <a:pt x="1774" y="405"/>
                </a:lnTo>
                <a:lnTo>
                  <a:pt x="1792" y="373"/>
                </a:lnTo>
                <a:lnTo>
                  <a:pt x="1814" y="339"/>
                </a:lnTo>
                <a:lnTo>
                  <a:pt x="1821" y="326"/>
                </a:lnTo>
                <a:lnTo>
                  <a:pt x="1830" y="314"/>
                </a:lnTo>
                <a:lnTo>
                  <a:pt x="1830" y="314"/>
                </a:lnTo>
                <a:lnTo>
                  <a:pt x="1359" y="3"/>
                </a:lnTo>
                <a:lnTo>
                  <a:pt x="968" y="116"/>
                </a:lnTo>
                <a:lnTo>
                  <a:pt x="957" y="111"/>
                </a:lnTo>
                <a:lnTo>
                  <a:pt x="949" y="106"/>
                </a:lnTo>
                <a:lnTo>
                  <a:pt x="941" y="99"/>
                </a:lnTo>
                <a:lnTo>
                  <a:pt x="933" y="92"/>
                </a:lnTo>
                <a:lnTo>
                  <a:pt x="921" y="75"/>
                </a:lnTo>
                <a:lnTo>
                  <a:pt x="908" y="56"/>
                </a:lnTo>
                <a:lnTo>
                  <a:pt x="903" y="50"/>
                </a:lnTo>
                <a:lnTo>
                  <a:pt x="898" y="45"/>
                </a:lnTo>
                <a:lnTo>
                  <a:pt x="891" y="41"/>
                </a:lnTo>
                <a:lnTo>
                  <a:pt x="885" y="37"/>
                </a:lnTo>
                <a:lnTo>
                  <a:pt x="872" y="32"/>
                </a:lnTo>
                <a:lnTo>
                  <a:pt x="858" y="24"/>
                </a:lnTo>
                <a:lnTo>
                  <a:pt x="847" y="18"/>
                </a:lnTo>
                <a:lnTo>
                  <a:pt x="837" y="9"/>
                </a:lnTo>
                <a:lnTo>
                  <a:pt x="832" y="5"/>
                </a:lnTo>
                <a:lnTo>
                  <a:pt x="826" y="3"/>
                </a:lnTo>
                <a:lnTo>
                  <a:pt x="821" y="0"/>
                </a:lnTo>
                <a:lnTo>
                  <a:pt x="814" y="0"/>
                </a:lnTo>
                <a:lnTo>
                  <a:pt x="800" y="0"/>
                </a:lnTo>
                <a:lnTo>
                  <a:pt x="788" y="1"/>
                </a:lnTo>
                <a:lnTo>
                  <a:pt x="777" y="3"/>
                </a:lnTo>
                <a:lnTo>
                  <a:pt x="765" y="5"/>
                </a:lnTo>
                <a:lnTo>
                  <a:pt x="743" y="10"/>
                </a:lnTo>
                <a:lnTo>
                  <a:pt x="717" y="15"/>
                </a:lnTo>
                <a:lnTo>
                  <a:pt x="697" y="18"/>
                </a:lnTo>
                <a:lnTo>
                  <a:pt x="679" y="20"/>
                </a:lnTo>
                <a:lnTo>
                  <a:pt x="661" y="22"/>
                </a:lnTo>
                <a:lnTo>
                  <a:pt x="642" y="24"/>
                </a:lnTo>
                <a:lnTo>
                  <a:pt x="620" y="29"/>
                </a:lnTo>
                <a:lnTo>
                  <a:pt x="603" y="34"/>
                </a:lnTo>
                <a:lnTo>
                  <a:pt x="585" y="40"/>
                </a:lnTo>
                <a:lnTo>
                  <a:pt x="563" y="43"/>
                </a:lnTo>
                <a:lnTo>
                  <a:pt x="545" y="46"/>
                </a:lnTo>
                <a:lnTo>
                  <a:pt x="529" y="47"/>
                </a:lnTo>
                <a:lnTo>
                  <a:pt x="512" y="50"/>
                </a:lnTo>
                <a:lnTo>
                  <a:pt x="494" y="54"/>
                </a:lnTo>
                <a:lnTo>
                  <a:pt x="474" y="57"/>
                </a:lnTo>
                <a:lnTo>
                  <a:pt x="458" y="62"/>
                </a:lnTo>
                <a:lnTo>
                  <a:pt x="440" y="66"/>
                </a:lnTo>
                <a:lnTo>
                  <a:pt x="419" y="71"/>
                </a:lnTo>
                <a:lnTo>
                  <a:pt x="390" y="79"/>
                </a:lnTo>
                <a:lnTo>
                  <a:pt x="365" y="84"/>
                </a:lnTo>
                <a:lnTo>
                  <a:pt x="339" y="89"/>
                </a:lnTo>
                <a:lnTo>
                  <a:pt x="315" y="94"/>
                </a:lnTo>
                <a:lnTo>
                  <a:pt x="292" y="101"/>
                </a:lnTo>
                <a:lnTo>
                  <a:pt x="268" y="110"/>
                </a:lnTo>
                <a:lnTo>
                  <a:pt x="244" y="120"/>
                </a:lnTo>
                <a:lnTo>
                  <a:pt x="218" y="135"/>
                </a:lnTo>
                <a:lnTo>
                  <a:pt x="199" y="145"/>
                </a:lnTo>
                <a:lnTo>
                  <a:pt x="182" y="157"/>
                </a:lnTo>
                <a:lnTo>
                  <a:pt x="166" y="169"/>
                </a:lnTo>
                <a:lnTo>
                  <a:pt x="154" y="181"/>
                </a:lnTo>
                <a:lnTo>
                  <a:pt x="147" y="186"/>
                </a:lnTo>
                <a:lnTo>
                  <a:pt x="140" y="191"/>
                </a:lnTo>
                <a:lnTo>
                  <a:pt x="131" y="196"/>
                </a:lnTo>
                <a:lnTo>
                  <a:pt x="122" y="200"/>
                </a:lnTo>
                <a:lnTo>
                  <a:pt x="103" y="206"/>
                </a:lnTo>
                <a:lnTo>
                  <a:pt x="84" y="210"/>
                </a:lnTo>
                <a:lnTo>
                  <a:pt x="75" y="213"/>
                </a:lnTo>
                <a:lnTo>
                  <a:pt x="66" y="214"/>
                </a:lnTo>
                <a:lnTo>
                  <a:pt x="57" y="218"/>
                </a:lnTo>
                <a:lnTo>
                  <a:pt x="47" y="223"/>
                </a:lnTo>
                <a:lnTo>
                  <a:pt x="39" y="228"/>
                </a:lnTo>
                <a:lnTo>
                  <a:pt x="34" y="235"/>
                </a:lnTo>
                <a:lnTo>
                  <a:pt x="28" y="243"/>
                </a:lnTo>
                <a:lnTo>
                  <a:pt x="21" y="2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26" name="Freeform 268"/>
          <p:cNvSpPr>
            <a:spLocks/>
          </p:cNvSpPr>
          <p:nvPr/>
        </p:nvSpPr>
        <p:spPr bwMode="auto">
          <a:xfrm>
            <a:off x="7175500" y="4126287"/>
            <a:ext cx="744538" cy="568325"/>
          </a:xfrm>
          <a:custGeom>
            <a:avLst/>
            <a:gdLst>
              <a:gd name="T0" fmla="*/ 2147483647 w 1830"/>
              <a:gd name="T1" fmla="*/ 2147483647 h 1393"/>
              <a:gd name="T2" fmla="*/ 2147483647 w 1830"/>
              <a:gd name="T3" fmla="*/ 2147483647 h 1393"/>
              <a:gd name="T4" fmla="*/ 2147483647 w 1830"/>
              <a:gd name="T5" fmla="*/ 2147483647 h 1393"/>
              <a:gd name="T6" fmla="*/ 2147483647 w 1830"/>
              <a:gd name="T7" fmla="*/ 2147483647 h 1393"/>
              <a:gd name="T8" fmla="*/ 2147483647 w 1830"/>
              <a:gd name="T9" fmla="*/ 2147483647 h 1393"/>
              <a:gd name="T10" fmla="*/ 2147483647 w 1830"/>
              <a:gd name="T11" fmla="*/ 2147483647 h 1393"/>
              <a:gd name="T12" fmla="*/ 2147483647 w 1830"/>
              <a:gd name="T13" fmla="*/ 2147483647 h 1393"/>
              <a:gd name="T14" fmla="*/ 2147483647 w 1830"/>
              <a:gd name="T15" fmla="*/ 2147483647 h 1393"/>
              <a:gd name="T16" fmla="*/ 2147483647 w 1830"/>
              <a:gd name="T17" fmla="*/ 2147483647 h 1393"/>
              <a:gd name="T18" fmla="*/ 2147483647 w 1830"/>
              <a:gd name="T19" fmla="*/ 2147483647 h 1393"/>
              <a:gd name="T20" fmla="*/ 2147483647 w 1830"/>
              <a:gd name="T21" fmla="*/ 2147483647 h 1393"/>
              <a:gd name="T22" fmla="*/ 2147483647 w 1830"/>
              <a:gd name="T23" fmla="*/ 2147483647 h 1393"/>
              <a:gd name="T24" fmla="*/ 2147483647 w 1830"/>
              <a:gd name="T25" fmla="*/ 2147483647 h 1393"/>
              <a:gd name="T26" fmla="*/ 2147483647 w 1830"/>
              <a:gd name="T27" fmla="*/ 2147483647 h 1393"/>
              <a:gd name="T28" fmla="*/ 2147483647 w 1830"/>
              <a:gd name="T29" fmla="*/ 2147483647 h 1393"/>
              <a:gd name="T30" fmla="*/ 2147483647 w 1830"/>
              <a:gd name="T31" fmla="*/ 2147483647 h 1393"/>
              <a:gd name="T32" fmla="*/ 2147483647 w 1830"/>
              <a:gd name="T33" fmla="*/ 2147483647 h 1393"/>
              <a:gd name="T34" fmla="*/ 2147483647 w 1830"/>
              <a:gd name="T35" fmla="*/ 2147483647 h 1393"/>
              <a:gd name="T36" fmla="*/ 2147483647 w 1830"/>
              <a:gd name="T37" fmla="*/ 2147483647 h 1393"/>
              <a:gd name="T38" fmla="*/ 2147483647 w 1830"/>
              <a:gd name="T39" fmla="*/ 2147483647 h 1393"/>
              <a:gd name="T40" fmla="*/ 2147483647 w 1830"/>
              <a:gd name="T41" fmla="*/ 2147483647 h 1393"/>
              <a:gd name="T42" fmla="*/ 2147483647 w 1830"/>
              <a:gd name="T43" fmla="*/ 2147483647 h 1393"/>
              <a:gd name="T44" fmla="*/ 2147483647 w 1830"/>
              <a:gd name="T45" fmla="*/ 2147483647 h 1393"/>
              <a:gd name="T46" fmla="*/ 2147483647 w 1830"/>
              <a:gd name="T47" fmla="*/ 2147483647 h 1393"/>
              <a:gd name="T48" fmla="*/ 2147483647 w 1830"/>
              <a:gd name="T49" fmla="*/ 2147483647 h 1393"/>
              <a:gd name="T50" fmla="*/ 2147483647 w 1830"/>
              <a:gd name="T51" fmla="*/ 2147483647 h 1393"/>
              <a:gd name="T52" fmla="*/ 2147483647 w 1830"/>
              <a:gd name="T53" fmla="*/ 2147483647 h 1393"/>
              <a:gd name="T54" fmla="*/ 2147483647 w 1830"/>
              <a:gd name="T55" fmla="*/ 2147483647 h 1393"/>
              <a:gd name="T56" fmla="*/ 2147483647 w 1830"/>
              <a:gd name="T57" fmla="*/ 2147483647 h 1393"/>
              <a:gd name="T58" fmla="*/ 2147483647 w 1830"/>
              <a:gd name="T59" fmla="*/ 2147483647 h 1393"/>
              <a:gd name="T60" fmla="*/ 2147483647 w 1830"/>
              <a:gd name="T61" fmla="*/ 2147483647 h 1393"/>
              <a:gd name="T62" fmla="*/ 2147483647 w 1830"/>
              <a:gd name="T63" fmla="*/ 2147483647 h 1393"/>
              <a:gd name="T64" fmla="*/ 2147483647 w 1830"/>
              <a:gd name="T65" fmla="*/ 2147483647 h 1393"/>
              <a:gd name="T66" fmla="*/ 2147483647 w 1830"/>
              <a:gd name="T67" fmla="*/ 2147483647 h 1393"/>
              <a:gd name="T68" fmla="*/ 2147483647 w 1830"/>
              <a:gd name="T69" fmla="*/ 2147483647 h 1393"/>
              <a:gd name="T70" fmla="*/ 2147483647 w 1830"/>
              <a:gd name="T71" fmla="*/ 2147483647 h 1393"/>
              <a:gd name="T72" fmla="*/ 2147483647 w 1830"/>
              <a:gd name="T73" fmla="*/ 2147483647 h 1393"/>
              <a:gd name="T74" fmla="*/ 2147483647 w 1830"/>
              <a:gd name="T75" fmla="*/ 2147483647 h 1393"/>
              <a:gd name="T76" fmla="*/ 2147483647 w 1830"/>
              <a:gd name="T77" fmla="*/ 2147483647 h 1393"/>
              <a:gd name="T78" fmla="*/ 2147483647 w 1830"/>
              <a:gd name="T79" fmla="*/ 2147483647 h 1393"/>
              <a:gd name="T80" fmla="*/ 2147483647 w 1830"/>
              <a:gd name="T81" fmla="*/ 2147483647 h 1393"/>
              <a:gd name="T82" fmla="*/ 2147483647 w 1830"/>
              <a:gd name="T83" fmla="*/ 2147483647 h 1393"/>
              <a:gd name="T84" fmla="*/ 2147483647 w 1830"/>
              <a:gd name="T85" fmla="*/ 2147483647 h 1393"/>
              <a:gd name="T86" fmla="*/ 2147483647 w 1830"/>
              <a:gd name="T87" fmla="*/ 2147483647 h 1393"/>
              <a:gd name="T88" fmla="*/ 2147483647 w 1830"/>
              <a:gd name="T89" fmla="*/ 2147483647 h 1393"/>
              <a:gd name="T90" fmla="*/ 2147483647 w 1830"/>
              <a:gd name="T91" fmla="*/ 2147483647 h 1393"/>
              <a:gd name="T92" fmla="*/ 2147483647 w 1830"/>
              <a:gd name="T93" fmla="*/ 2147483647 h 1393"/>
              <a:gd name="T94" fmla="*/ 2147483647 w 1830"/>
              <a:gd name="T95" fmla="*/ 2147483647 h 1393"/>
              <a:gd name="T96" fmla="*/ 2147483647 w 1830"/>
              <a:gd name="T97" fmla="*/ 2147483647 h 1393"/>
              <a:gd name="T98" fmla="*/ 2147483647 w 1830"/>
              <a:gd name="T99" fmla="*/ 0 h 1393"/>
              <a:gd name="T100" fmla="*/ 2147483647 w 1830"/>
              <a:gd name="T101" fmla="*/ 2147483647 h 1393"/>
              <a:gd name="T102" fmla="*/ 2147483647 w 1830"/>
              <a:gd name="T103" fmla="*/ 2147483647 h 1393"/>
              <a:gd name="T104" fmla="*/ 2147483647 w 1830"/>
              <a:gd name="T105" fmla="*/ 2147483647 h 1393"/>
              <a:gd name="T106" fmla="*/ 2147483647 w 1830"/>
              <a:gd name="T107" fmla="*/ 2147483647 h 1393"/>
              <a:gd name="T108" fmla="*/ 2147483647 w 1830"/>
              <a:gd name="T109" fmla="*/ 2147483647 h 1393"/>
              <a:gd name="T110" fmla="*/ 2147483647 w 1830"/>
              <a:gd name="T111" fmla="*/ 2147483647 h 1393"/>
              <a:gd name="T112" fmla="*/ 2147483647 w 1830"/>
              <a:gd name="T113" fmla="*/ 2147483647 h 1393"/>
              <a:gd name="T114" fmla="*/ 2147483647 w 1830"/>
              <a:gd name="T115" fmla="*/ 2147483647 h 1393"/>
              <a:gd name="T116" fmla="*/ 2147483647 w 1830"/>
              <a:gd name="T117" fmla="*/ 2147483647 h 13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830"/>
              <a:gd name="T178" fmla="*/ 0 h 1393"/>
              <a:gd name="T179" fmla="*/ 1830 w 1830"/>
              <a:gd name="T180" fmla="*/ 1393 h 139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830" h="1393">
                <a:moveTo>
                  <a:pt x="21" y="251"/>
                </a:moveTo>
                <a:lnTo>
                  <a:pt x="15" y="274"/>
                </a:lnTo>
                <a:lnTo>
                  <a:pt x="7" y="294"/>
                </a:lnTo>
                <a:lnTo>
                  <a:pt x="5" y="304"/>
                </a:lnTo>
                <a:lnTo>
                  <a:pt x="2" y="314"/>
                </a:lnTo>
                <a:lnTo>
                  <a:pt x="1" y="326"/>
                </a:lnTo>
                <a:lnTo>
                  <a:pt x="0" y="339"/>
                </a:lnTo>
                <a:lnTo>
                  <a:pt x="1" y="351"/>
                </a:lnTo>
                <a:lnTo>
                  <a:pt x="3" y="364"/>
                </a:lnTo>
                <a:lnTo>
                  <a:pt x="7" y="375"/>
                </a:lnTo>
                <a:lnTo>
                  <a:pt x="12" y="388"/>
                </a:lnTo>
                <a:lnTo>
                  <a:pt x="17" y="400"/>
                </a:lnTo>
                <a:lnTo>
                  <a:pt x="23" y="410"/>
                </a:lnTo>
                <a:lnTo>
                  <a:pt x="25" y="414"/>
                </a:lnTo>
                <a:lnTo>
                  <a:pt x="29" y="419"/>
                </a:lnTo>
                <a:lnTo>
                  <a:pt x="33" y="422"/>
                </a:lnTo>
                <a:lnTo>
                  <a:pt x="38" y="426"/>
                </a:lnTo>
                <a:lnTo>
                  <a:pt x="61" y="438"/>
                </a:lnTo>
                <a:lnTo>
                  <a:pt x="82" y="448"/>
                </a:lnTo>
                <a:lnTo>
                  <a:pt x="103" y="459"/>
                </a:lnTo>
                <a:lnTo>
                  <a:pt x="126" y="472"/>
                </a:lnTo>
                <a:lnTo>
                  <a:pt x="142" y="485"/>
                </a:lnTo>
                <a:lnTo>
                  <a:pt x="156" y="496"/>
                </a:lnTo>
                <a:lnTo>
                  <a:pt x="169" y="509"/>
                </a:lnTo>
                <a:lnTo>
                  <a:pt x="180" y="523"/>
                </a:lnTo>
                <a:lnTo>
                  <a:pt x="201" y="551"/>
                </a:lnTo>
                <a:lnTo>
                  <a:pt x="222" y="585"/>
                </a:lnTo>
                <a:lnTo>
                  <a:pt x="231" y="599"/>
                </a:lnTo>
                <a:lnTo>
                  <a:pt x="241" y="609"/>
                </a:lnTo>
                <a:lnTo>
                  <a:pt x="252" y="620"/>
                </a:lnTo>
                <a:lnTo>
                  <a:pt x="263" y="632"/>
                </a:lnTo>
                <a:lnTo>
                  <a:pt x="272" y="643"/>
                </a:lnTo>
                <a:lnTo>
                  <a:pt x="281" y="650"/>
                </a:lnTo>
                <a:lnTo>
                  <a:pt x="290" y="658"/>
                </a:lnTo>
                <a:lnTo>
                  <a:pt x="300" y="665"/>
                </a:lnTo>
                <a:lnTo>
                  <a:pt x="319" y="676"/>
                </a:lnTo>
                <a:lnTo>
                  <a:pt x="339" y="685"/>
                </a:lnTo>
                <a:lnTo>
                  <a:pt x="383" y="699"/>
                </a:lnTo>
                <a:lnTo>
                  <a:pt x="432" y="714"/>
                </a:lnTo>
                <a:lnTo>
                  <a:pt x="446" y="719"/>
                </a:lnTo>
                <a:lnTo>
                  <a:pt x="459" y="724"/>
                </a:lnTo>
                <a:lnTo>
                  <a:pt x="472" y="730"/>
                </a:lnTo>
                <a:lnTo>
                  <a:pt x="483" y="737"/>
                </a:lnTo>
                <a:lnTo>
                  <a:pt x="505" y="751"/>
                </a:lnTo>
                <a:lnTo>
                  <a:pt x="525" y="765"/>
                </a:lnTo>
                <a:lnTo>
                  <a:pt x="563" y="799"/>
                </a:lnTo>
                <a:lnTo>
                  <a:pt x="604" y="838"/>
                </a:lnTo>
                <a:lnTo>
                  <a:pt x="614" y="850"/>
                </a:lnTo>
                <a:lnTo>
                  <a:pt x="623" y="861"/>
                </a:lnTo>
                <a:lnTo>
                  <a:pt x="631" y="872"/>
                </a:lnTo>
                <a:lnTo>
                  <a:pt x="638" y="883"/>
                </a:lnTo>
                <a:lnTo>
                  <a:pt x="645" y="893"/>
                </a:lnTo>
                <a:lnTo>
                  <a:pt x="653" y="903"/>
                </a:lnTo>
                <a:lnTo>
                  <a:pt x="664" y="912"/>
                </a:lnTo>
                <a:lnTo>
                  <a:pt x="676" y="920"/>
                </a:lnTo>
                <a:lnTo>
                  <a:pt x="689" y="924"/>
                </a:lnTo>
                <a:lnTo>
                  <a:pt x="702" y="924"/>
                </a:lnTo>
                <a:lnTo>
                  <a:pt x="718" y="928"/>
                </a:lnTo>
                <a:lnTo>
                  <a:pt x="735" y="931"/>
                </a:lnTo>
                <a:lnTo>
                  <a:pt x="750" y="936"/>
                </a:lnTo>
                <a:lnTo>
                  <a:pt x="767" y="943"/>
                </a:lnTo>
                <a:lnTo>
                  <a:pt x="776" y="947"/>
                </a:lnTo>
                <a:lnTo>
                  <a:pt x="784" y="952"/>
                </a:lnTo>
                <a:lnTo>
                  <a:pt x="790" y="958"/>
                </a:lnTo>
                <a:lnTo>
                  <a:pt x="796" y="966"/>
                </a:lnTo>
                <a:lnTo>
                  <a:pt x="800" y="975"/>
                </a:lnTo>
                <a:lnTo>
                  <a:pt x="802" y="985"/>
                </a:lnTo>
                <a:lnTo>
                  <a:pt x="806" y="995"/>
                </a:lnTo>
                <a:lnTo>
                  <a:pt x="807" y="1005"/>
                </a:lnTo>
                <a:lnTo>
                  <a:pt x="812" y="1032"/>
                </a:lnTo>
                <a:lnTo>
                  <a:pt x="818" y="1055"/>
                </a:lnTo>
                <a:lnTo>
                  <a:pt x="823" y="1079"/>
                </a:lnTo>
                <a:lnTo>
                  <a:pt x="830" y="1106"/>
                </a:lnTo>
                <a:lnTo>
                  <a:pt x="837" y="1122"/>
                </a:lnTo>
                <a:lnTo>
                  <a:pt x="844" y="1137"/>
                </a:lnTo>
                <a:lnTo>
                  <a:pt x="853" y="1151"/>
                </a:lnTo>
                <a:lnTo>
                  <a:pt x="862" y="1164"/>
                </a:lnTo>
                <a:lnTo>
                  <a:pt x="874" y="1176"/>
                </a:lnTo>
                <a:lnTo>
                  <a:pt x="886" y="1186"/>
                </a:lnTo>
                <a:lnTo>
                  <a:pt x="899" y="1197"/>
                </a:lnTo>
                <a:lnTo>
                  <a:pt x="914" y="1209"/>
                </a:lnTo>
                <a:lnTo>
                  <a:pt x="931" y="1221"/>
                </a:lnTo>
                <a:lnTo>
                  <a:pt x="946" y="1233"/>
                </a:lnTo>
                <a:lnTo>
                  <a:pt x="954" y="1239"/>
                </a:lnTo>
                <a:lnTo>
                  <a:pt x="960" y="1246"/>
                </a:lnTo>
                <a:lnTo>
                  <a:pt x="968" y="1253"/>
                </a:lnTo>
                <a:lnTo>
                  <a:pt x="974" y="1262"/>
                </a:lnTo>
                <a:lnTo>
                  <a:pt x="982" y="1275"/>
                </a:lnTo>
                <a:lnTo>
                  <a:pt x="989" y="1288"/>
                </a:lnTo>
                <a:lnTo>
                  <a:pt x="994" y="1300"/>
                </a:lnTo>
                <a:lnTo>
                  <a:pt x="999" y="1312"/>
                </a:lnTo>
                <a:lnTo>
                  <a:pt x="1003" y="1324"/>
                </a:lnTo>
                <a:lnTo>
                  <a:pt x="1010" y="1336"/>
                </a:lnTo>
                <a:lnTo>
                  <a:pt x="1016" y="1349"/>
                </a:lnTo>
                <a:lnTo>
                  <a:pt x="1024" y="1361"/>
                </a:lnTo>
                <a:lnTo>
                  <a:pt x="1027" y="1369"/>
                </a:lnTo>
                <a:lnTo>
                  <a:pt x="1030" y="1375"/>
                </a:lnTo>
                <a:lnTo>
                  <a:pt x="1034" y="1382"/>
                </a:lnTo>
                <a:lnTo>
                  <a:pt x="1039" y="1387"/>
                </a:lnTo>
                <a:lnTo>
                  <a:pt x="1045" y="1391"/>
                </a:lnTo>
                <a:lnTo>
                  <a:pt x="1053" y="1392"/>
                </a:lnTo>
                <a:lnTo>
                  <a:pt x="1059" y="1393"/>
                </a:lnTo>
                <a:lnTo>
                  <a:pt x="1067" y="1393"/>
                </a:lnTo>
                <a:lnTo>
                  <a:pt x="1082" y="1392"/>
                </a:lnTo>
                <a:lnTo>
                  <a:pt x="1097" y="1393"/>
                </a:lnTo>
                <a:lnTo>
                  <a:pt x="1094" y="1384"/>
                </a:lnTo>
                <a:lnTo>
                  <a:pt x="1092" y="1374"/>
                </a:lnTo>
                <a:lnTo>
                  <a:pt x="1094" y="1368"/>
                </a:lnTo>
                <a:lnTo>
                  <a:pt x="1094" y="1361"/>
                </a:lnTo>
                <a:lnTo>
                  <a:pt x="1096" y="1356"/>
                </a:lnTo>
                <a:lnTo>
                  <a:pt x="1099" y="1350"/>
                </a:lnTo>
                <a:lnTo>
                  <a:pt x="1104" y="1340"/>
                </a:lnTo>
                <a:lnTo>
                  <a:pt x="1110" y="1331"/>
                </a:lnTo>
                <a:lnTo>
                  <a:pt x="1116" y="1321"/>
                </a:lnTo>
                <a:lnTo>
                  <a:pt x="1122" y="1310"/>
                </a:lnTo>
                <a:lnTo>
                  <a:pt x="1124" y="1305"/>
                </a:lnTo>
                <a:lnTo>
                  <a:pt x="1125" y="1299"/>
                </a:lnTo>
                <a:lnTo>
                  <a:pt x="1127" y="1294"/>
                </a:lnTo>
                <a:lnTo>
                  <a:pt x="1127" y="1286"/>
                </a:lnTo>
                <a:lnTo>
                  <a:pt x="1127" y="1276"/>
                </a:lnTo>
                <a:lnTo>
                  <a:pt x="1125" y="1267"/>
                </a:lnTo>
                <a:lnTo>
                  <a:pt x="1123" y="1258"/>
                </a:lnTo>
                <a:lnTo>
                  <a:pt x="1119" y="1249"/>
                </a:lnTo>
                <a:lnTo>
                  <a:pt x="1113" y="1232"/>
                </a:lnTo>
                <a:lnTo>
                  <a:pt x="1109" y="1211"/>
                </a:lnTo>
                <a:lnTo>
                  <a:pt x="1114" y="1209"/>
                </a:lnTo>
                <a:lnTo>
                  <a:pt x="1120" y="1205"/>
                </a:lnTo>
                <a:lnTo>
                  <a:pt x="1138" y="1216"/>
                </a:lnTo>
                <a:lnTo>
                  <a:pt x="1156" y="1228"/>
                </a:lnTo>
                <a:lnTo>
                  <a:pt x="1160" y="1226"/>
                </a:lnTo>
                <a:lnTo>
                  <a:pt x="1164" y="1225"/>
                </a:lnTo>
                <a:lnTo>
                  <a:pt x="1167" y="1224"/>
                </a:lnTo>
                <a:lnTo>
                  <a:pt x="1170" y="1221"/>
                </a:lnTo>
                <a:lnTo>
                  <a:pt x="1175" y="1215"/>
                </a:lnTo>
                <a:lnTo>
                  <a:pt x="1179" y="1207"/>
                </a:lnTo>
                <a:lnTo>
                  <a:pt x="1184" y="1190"/>
                </a:lnTo>
                <a:lnTo>
                  <a:pt x="1190" y="1171"/>
                </a:lnTo>
                <a:lnTo>
                  <a:pt x="1194" y="1164"/>
                </a:lnTo>
                <a:lnTo>
                  <a:pt x="1199" y="1159"/>
                </a:lnTo>
                <a:lnTo>
                  <a:pt x="1206" y="1154"/>
                </a:lnTo>
                <a:lnTo>
                  <a:pt x="1212" y="1151"/>
                </a:lnTo>
                <a:lnTo>
                  <a:pt x="1227" y="1146"/>
                </a:lnTo>
                <a:lnTo>
                  <a:pt x="1242" y="1140"/>
                </a:lnTo>
                <a:lnTo>
                  <a:pt x="1263" y="1132"/>
                </a:lnTo>
                <a:lnTo>
                  <a:pt x="1282" y="1129"/>
                </a:lnTo>
                <a:lnTo>
                  <a:pt x="1291" y="1126"/>
                </a:lnTo>
                <a:lnTo>
                  <a:pt x="1301" y="1122"/>
                </a:lnTo>
                <a:lnTo>
                  <a:pt x="1310" y="1118"/>
                </a:lnTo>
                <a:lnTo>
                  <a:pt x="1319" y="1112"/>
                </a:lnTo>
                <a:lnTo>
                  <a:pt x="1324" y="1106"/>
                </a:lnTo>
                <a:lnTo>
                  <a:pt x="1329" y="1099"/>
                </a:lnTo>
                <a:lnTo>
                  <a:pt x="1333" y="1093"/>
                </a:lnTo>
                <a:lnTo>
                  <a:pt x="1335" y="1087"/>
                </a:lnTo>
                <a:lnTo>
                  <a:pt x="1339" y="1080"/>
                </a:lnTo>
                <a:lnTo>
                  <a:pt x="1343" y="1074"/>
                </a:lnTo>
                <a:lnTo>
                  <a:pt x="1347" y="1067"/>
                </a:lnTo>
                <a:lnTo>
                  <a:pt x="1353" y="1061"/>
                </a:lnTo>
                <a:lnTo>
                  <a:pt x="1372" y="1045"/>
                </a:lnTo>
                <a:lnTo>
                  <a:pt x="1390" y="1032"/>
                </a:lnTo>
                <a:lnTo>
                  <a:pt x="1409" y="1019"/>
                </a:lnTo>
                <a:lnTo>
                  <a:pt x="1428" y="1001"/>
                </a:lnTo>
                <a:lnTo>
                  <a:pt x="1441" y="987"/>
                </a:lnTo>
                <a:lnTo>
                  <a:pt x="1452" y="973"/>
                </a:lnTo>
                <a:lnTo>
                  <a:pt x="1457" y="966"/>
                </a:lnTo>
                <a:lnTo>
                  <a:pt x="1461" y="958"/>
                </a:lnTo>
                <a:lnTo>
                  <a:pt x="1464" y="949"/>
                </a:lnTo>
                <a:lnTo>
                  <a:pt x="1465" y="939"/>
                </a:lnTo>
                <a:lnTo>
                  <a:pt x="1465" y="926"/>
                </a:lnTo>
                <a:lnTo>
                  <a:pt x="1465" y="915"/>
                </a:lnTo>
                <a:lnTo>
                  <a:pt x="1469" y="908"/>
                </a:lnTo>
                <a:lnTo>
                  <a:pt x="1473" y="903"/>
                </a:lnTo>
                <a:lnTo>
                  <a:pt x="1479" y="901"/>
                </a:lnTo>
                <a:lnTo>
                  <a:pt x="1484" y="898"/>
                </a:lnTo>
                <a:lnTo>
                  <a:pt x="1490" y="896"/>
                </a:lnTo>
                <a:lnTo>
                  <a:pt x="1497" y="893"/>
                </a:lnTo>
                <a:lnTo>
                  <a:pt x="1503" y="891"/>
                </a:lnTo>
                <a:lnTo>
                  <a:pt x="1510" y="886"/>
                </a:lnTo>
                <a:lnTo>
                  <a:pt x="1515" y="880"/>
                </a:lnTo>
                <a:lnTo>
                  <a:pt x="1518" y="874"/>
                </a:lnTo>
                <a:lnTo>
                  <a:pt x="1522" y="868"/>
                </a:lnTo>
                <a:lnTo>
                  <a:pt x="1526" y="861"/>
                </a:lnTo>
                <a:lnTo>
                  <a:pt x="1532" y="849"/>
                </a:lnTo>
                <a:lnTo>
                  <a:pt x="1540" y="836"/>
                </a:lnTo>
                <a:lnTo>
                  <a:pt x="1546" y="832"/>
                </a:lnTo>
                <a:lnTo>
                  <a:pt x="1553" y="830"/>
                </a:lnTo>
                <a:lnTo>
                  <a:pt x="1559" y="822"/>
                </a:lnTo>
                <a:lnTo>
                  <a:pt x="1564" y="814"/>
                </a:lnTo>
                <a:lnTo>
                  <a:pt x="1568" y="807"/>
                </a:lnTo>
                <a:lnTo>
                  <a:pt x="1572" y="799"/>
                </a:lnTo>
                <a:lnTo>
                  <a:pt x="1579" y="784"/>
                </a:lnTo>
                <a:lnTo>
                  <a:pt x="1587" y="767"/>
                </a:lnTo>
                <a:lnTo>
                  <a:pt x="1595" y="755"/>
                </a:lnTo>
                <a:lnTo>
                  <a:pt x="1602" y="743"/>
                </a:lnTo>
                <a:lnTo>
                  <a:pt x="1606" y="738"/>
                </a:lnTo>
                <a:lnTo>
                  <a:pt x="1609" y="732"/>
                </a:lnTo>
                <a:lnTo>
                  <a:pt x="1611" y="724"/>
                </a:lnTo>
                <a:lnTo>
                  <a:pt x="1613" y="716"/>
                </a:lnTo>
                <a:lnTo>
                  <a:pt x="1613" y="706"/>
                </a:lnTo>
                <a:lnTo>
                  <a:pt x="1611" y="697"/>
                </a:lnTo>
                <a:lnTo>
                  <a:pt x="1610" y="693"/>
                </a:lnTo>
                <a:lnTo>
                  <a:pt x="1610" y="688"/>
                </a:lnTo>
                <a:lnTo>
                  <a:pt x="1611" y="685"/>
                </a:lnTo>
                <a:lnTo>
                  <a:pt x="1613" y="679"/>
                </a:lnTo>
                <a:lnTo>
                  <a:pt x="1616" y="674"/>
                </a:lnTo>
                <a:lnTo>
                  <a:pt x="1621" y="671"/>
                </a:lnTo>
                <a:lnTo>
                  <a:pt x="1628" y="667"/>
                </a:lnTo>
                <a:lnTo>
                  <a:pt x="1634" y="664"/>
                </a:lnTo>
                <a:lnTo>
                  <a:pt x="1643" y="658"/>
                </a:lnTo>
                <a:lnTo>
                  <a:pt x="1649" y="651"/>
                </a:lnTo>
                <a:lnTo>
                  <a:pt x="1656" y="644"/>
                </a:lnTo>
                <a:lnTo>
                  <a:pt x="1661" y="636"/>
                </a:lnTo>
                <a:lnTo>
                  <a:pt x="1670" y="620"/>
                </a:lnTo>
                <a:lnTo>
                  <a:pt x="1679" y="601"/>
                </a:lnTo>
                <a:lnTo>
                  <a:pt x="1689" y="582"/>
                </a:lnTo>
                <a:lnTo>
                  <a:pt x="1698" y="564"/>
                </a:lnTo>
                <a:lnTo>
                  <a:pt x="1708" y="546"/>
                </a:lnTo>
                <a:lnTo>
                  <a:pt x="1719" y="526"/>
                </a:lnTo>
                <a:lnTo>
                  <a:pt x="1726" y="513"/>
                </a:lnTo>
                <a:lnTo>
                  <a:pt x="1731" y="501"/>
                </a:lnTo>
                <a:lnTo>
                  <a:pt x="1736" y="489"/>
                </a:lnTo>
                <a:lnTo>
                  <a:pt x="1741" y="476"/>
                </a:lnTo>
                <a:lnTo>
                  <a:pt x="1758" y="438"/>
                </a:lnTo>
                <a:lnTo>
                  <a:pt x="1774" y="405"/>
                </a:lnTo>
                <a:lnTo>
                  <a:pt x="1792" y="373"/>
                </a:lnTo>
                <a:lnTo>
                  <a:pt x="1814" y="339"/>
                </a:lnTo>
                <a:lnTo>
                  <a:pt x="1821" y="326"/>
                </a:lnTo>
                <a:lnTo>
                  <a:pt x="1830" y="314"/>
                </a:lnTo>
                <a:lnTo>
                  <a:pt x="1359" y="3"/>
                </a:lnTo>
                <a:lnTo>
                  <a:pt x="968" y="116"/>
                </a:lnTo>
                <a:lnTo>
                  <a:pt x="957" y="111"/>
                </a:lnTo>
                <a:lnTo>
                  <a:pt x="949" y="106"/>
                </a:lnTo>
                <a:lnTo>
                  <a:pt x="941" y="99"/>
                </a:lnTo>
                <a:lnTo>
                  <a:pt x="933" y="92"/>
                </a:lnTo>
                <a:lnTo>
                  <a:pt x="921" y="75"/>
                </a:lnTo>
                <a:lnTo>
                  <a:pt x="908" y="56"/>
                </a:lnTo>
                <a:lnTo>
                  <a:pt x="903" y="50"/>
                </a:lnTo>
                <a:lnTo>
                  <a:pt x="898" y="45"/>
                </a:lnTo>
                <a:lnTo>
                  <a:pt x="891" y="41"/>
                </a:lnTo>
                <a:lnTo>
                  <a:pt x="885" y="37"/>
                </a:lnTo>
                <a:lnTo>
                  <a:pt x="872" y="32"/>
                </a:lnTo>
                <a:lnTo>
                  <a:pt x="858" y="24"/>
                </a:lnTo>
                <a:lnTo>
                  <a:pt x="847" y="18"/>
                </a:lnTo>
                <a:lnTo>
                  <a:pt x="837" y="9"/>
                </a:lnTo>
                <a:lnTo>
                  <a:pt x="832" y="5"/>
                </a:lnTo>
                <a:lnTo>
                  <a:pt x="826" y="3"/>
                </a:lnTo>
                <a:lnTo>
                  <a:pt x="821" y="0"/>
                </a:lnTo>
                <a:lnTo>
                  <a:pt x="814" y="0"/>
                </a:lnTo>
                <a:lnTo>
                  <a:pt x="800" y="0"/>
                </a:lnTo>
                <a:lnTo>
                  <a:pt x="788" y="1"/>
                </a:lnTo>
                <a:lnTo>
                  <a:pt x="777" y="3"/>
                </a:lnTo>
                <a:lnTo>
                  <a:pt x="765" y="5"/>
                </a:lnTo>
                <a:lnTo>
                  <a:pt x="743" y="10"/>
                </a:lnTo>
                <a:lnTo>
                  <a:pt x="717" y="15"/>
                </a:lnTo>
                <a:lnTo>
                  <a:pt x="697" y="18"/>
                </a:lnTo>
                <a:lnTo>
                  <a:pt x="679" y="20"/>
                </a:lnTo>
                <a:lnTo>
                  <a:pt x="661" y="22"/>
                </a:lnTo>
                <a:lnTo>
                  <a:pt x="642" y="24"/>
                </a:lnTo>
                <a:lnTo>
                  <a:pt x="620" y="29"/>
                </a:lnTo>
                <a:lnTo>
                  <a:pt x="603" y="34"/>
                </a:lnTo>
                <a:lnTo>
                  <a:pt x="585" y="40"/>
                </a:lnTo>
                <a:lnTo>
                  <a:pt x="563" y="43"/>
                </a:lnTo>
                <a:lnTo>
                  <a:pt x="545" y="46"/>
                </a:lnTo>
                <a:lnTo>
                  <a:pt x="529" y="47"/>
                </a:lnTo>
                <a:lnTo>
                  <a:pt x="512" y="50"/>
                </a:lnTo>
                <a:lnTo>
                  <a:pt x="494" y="54"/>
                </a:lnTo>
                <a:lnTo>
                  <a:pt x="474" y="57"/>
                </a:lnTo>
                <a:lnTo>
                  <a:pt x="458" y="62"/>
                </a:lnTo>
                <a:lnTo>
                  <a:pt x="440" y="66"/>
                </a:lnTo>
                <a:lnTo>
                  <a:pt x="419" y="71"/>
                </a:lnTo>
                <a:lnTo>
                  <a:pt x="390" y="79"/>
                </a:lnTo>
                <a:lnTo>
                  <a:pt x="365" y="84"/>
                </a:lnTo>
                <a:lnTo>
                  <a:pt x="339" y="89"/>
                </a:lnTo>
                <a:lnTo>
                  <a:pt x="315" y="94"/>
                </a:lnTo>
                <a:lnTo>
                  <a:pt x="292" y="101"/>
                </a:lnTo>
                <a:lnTo>
                  <a:pt x="268" y="110"/>
                </a:lnTo>
                <a:lnTo>
                  <a:pt x="244" y="120"/>
                </a:lnTo>
                <a:lnTo>
                  <a:pt x="218" y="135"/>
                </a:lnTo>
                <a:lnTo>
                  <a:pt x="199" y="145"/>
                </a:lnTo>
                <a:lnTo>
                  <a:pt x="182" y="157"/>
                </a:lnTo>
                <a:lnTo>
                  <a:pt x="166" y="169"/>
                </a:lnTo>
                <a:lnTo>
                  <a:pt x="154" y="181"/>
                </a:lnTo>
                <a:lnTo>
                  <a:pt x="147" y="186"/>
                </a:lnTo>
                <a:lnTo>
                  <a:pt x="140" y="191"/>
                </a:lnTo>
                <a:lnTo>
                  <a:pt x="131" y="196"/>
                </a:lnTo>
                <a:lnTo>
                  <a:pt x="122" y="200"/>
                </a:lnTo>
                <a:lnTo>
                  <a:pt x="103" y="206"/>
                </a:lnTo>
                <a:lnTo>
                  <a:pt x="84" y="210"/>
                </a:lnTo>
                <a:lnTo>
                  <a:pt x="75" y="213"/>
                </a:lnTo>
                <a:lnTo>
                  <a:pt x="66" y="214"/>
                </a:lnTo>
                <a:lnTo>
                  <a:pt x="57" y="218"/>
                </a:lnTo>
                <a:lnTo>
                  <a:pt x="47" y="223"/>
                </a:lnTo>
                <a:lnTo>
                  <a:pt x="39" y="228"/>
                </a:lnTo>
                <a:lnTo>
                  <a:pt x="34" y="235"/>
                </a:lnTo>
                <a:lnTo>
                  <a:pt x="28" y="243"/>
                </a:lnTo>
                <a:lnTo>
                  <a:pt x="21" y="2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61" name="Freeform 269"/>
          <p:cNvSpPr>
            <a:spLocks/>
          </p:cNvSpPr>
          <p:nvPr/>
        </p:nvSpPr>
        <p:spPr bwMode="auto">
          <a:xfrm>
            <a:off x="6821488" y="4229474"/>
            <a:ext cx="806450" cy="852488"/>
          </a:xfrm>
          <a:custGeom>
            <a:avLst/>
            <a:gdLst/>
            <a:ahLst/>
            <a:cxnLst>
              <a:cxn ang="0">
                <a:pos x="868" y="43"/>
              </a:cxn>
              <a:cxn ang="0">
                <a:pos x="862" y="100"/>
              </a:cxn>
              <a:cxn ang="0">
                <a:pos x="884" y="159"/>
              </a:cxn>
              <a:cxn ang="0">
                <a:pos x="922" y="187"/>
              </a:cxn>
              <a:cxn ang="0">
                <a:pos x="1017" y="245"/>
              </a:cxn>
              <a:cxn ang="0">
                <a:pos x="1092" y="348"/>
              </a:cxn>
              <a:cxn ang="0">
                <a:pos x="1142" y="399"/>
              </a:cxn>
              <a:cxn ang="0">
                <a:pos x="1244" y="448"/>
              </a:cxn>
              <a:cxn ang="0">
                <a:pos x="1344" y="486"/>
              </a:cxn>
              <a:cxn ang="0">
                <a:pos x="1475" y="599"/>
              </a:cxn>
              <a:cxn ang="0">
                <a:pos x="1514" y="652"/>
              </a:cxn>
              <a:cxn ang="0">
                <a:pos x="1579" y="677"/>
              </a:cxn>
              <a:cxn ang="0">
                <a:pos x="1645" y="701"/>
              </a:cxn>
              <a:cxn ang="0">
                <a:pos x="1667" y="744"/>
              </a:cxn>
              <a:cxn ang="0">
                <a:pos x="1691" y="855"/>
              </a:cxn>
              <a:cxn ang="0">
                <a:pos x="1735" y="925"/>
              </a:cxn>
              <a:cxn ang="0">
                <a:pos x="1807" y="982"/>
              </a:cxn>
              <a:cxn ang="0">
                <a:pos x="1843" y="1024"/>
              </a:cxn>
              <a:cxn ang="0">
                <a:pos x="1871" y="1085"/>
              </a:cxn>
              <a:cxn ang="0">
                <a:pos x="1895" y="1131"/>
              </a:cxn>
              <a:cxn ang="0">
                <a:pos x="1928" y="1142"/>
              </a:cxn>
              <a:cxn ang="0">
                <a:pos x="1969" y="1165"/>
              </a:cxn>
              <a:cxn ang="0">
                <a:pos x="1955" y="1213"/>
              </a:cxn>
              <a:cxn ang="0">
                <a:pos x="1914" y="1280"/>
              </a:cxn>
              <a:cxn ang="0">
                <a:pos x="1886" y="1389"/>
              </a:cxn>
              <a:cxn ang="0">
                <a:pos x="1871" y="1487"/>
              </a:cxn>
              <a:cxn ang="0">
                <a:pos x="1878" y="1547"/>
              </a:cxn>
              <a:cxn ang="0">
                <a:pos x="1859" y="1596"/>
              </a:cxn>
              <a:cxn ang="0">
                <a:pos x="1869" y="1659"/>
              </a:cxn>
              <a:cxn ang="0">
                <a:pos x="1878" y="1725"/>
              </a:cxn>
              <a:cxn ang="0">
                <a:pos x="1887" y="1793"/>
              </a:cxn>
              <a:cxn ang="0">
                <a:pos x="1866" y="1819"/>
              </a:cxn>
              <a:cxn ang="0">
                <a:pos x="1803" y="1833"/>
              </a:cxn>
              <a:cxn ang="0">
                <a:pos x="1747" y="1835"/>
              </a:cxn>
              <a:cxn ang="0">
                <a:pos x="1709" y="1825"/>
              </a:cxn>
              <a:cxn ang="0">
                <a:pos x="1670" y="1843"/>
              </a:cxn>
              <a:cxn ang="0">
                <a:pos x="1634" y="1900"/>
              </a:cxn>
              <a:cxn ang="0">
                <a:pos x="1620" y="1939"/>
              </a:cxn>
              <a:cxn ang="0">
                <a:pos x="1567" y="2022"/>
              </a:cxn>
              <a:cxn ang="0">
                <a:pos x="600" y="2078"/>
              </a:cxn>
              <a:cxn ang="0">
                <a:pos x="451" y="2024"/>
              </a:cxn>
              <a:cxn ang="0">
                <a:pos x="394" y="2000"/>
              </a:cxn>
              <a:cxn ang="0">
                <a:pos x="370" y="1594"/>
              </a:cxn>
              <a:cxn ang="0">
                <a:pos x="385" y="1517"/>
              </a:cxn>
              <a:cxn ang="0">
                <a:pos x="384" y="1459"/>
              </a:cxn>
              <a:cxn ang="0">
                <a:pos x="419" y="1399"/>
              </a:cxn>
              <a:cxn ang="0">
                <a:pos x="432" y="1380"/>
              </a:cxn>
              <a:cxn ang="0">
                <a:pos x="415" y="1342"/>
              </a:cxn>
              <a:cxn ang="0">
                <a:pos x="372" y="1283"/>
              </a:cxn>
              <a:cxn ang="0">
                <a:pos x="316" y="1241"/>
              </a:cxn>
              <a:cxn ang="0">
                <a:pos x="291" y="1220"/>
              </a:cxn>
              <a:cxn ang="0">
                <a:pos x="281" y="1152"/>
              </a:cxn>
              <a:cxn ang="0">
                <a:pos x="263" y="1086"/>
              </a:cxn>
              <a:cxn ang="0">
                <a:pos x="0" y="219"/>
              </a:cxn>
            </a:cxnLst>
            <a:rect l="0" t="0" r="r" b="b"/>
            <a:pathLst>
              <a:path w="1970" h="2091">
                <a:moveTo>
                  <a:pt x="404" y="116"/>
                </a:moveTo>
                <a:lnTo>
                  <a:pt x="882" y="0"/>
                </a:lnTo>
                <a:lnTo>
                  <a:pt x="882" y="0"/>
                </a:lnTo>
                <a:lnTo>
                  <a:pt x="876" y="23"/>
                </a:lnTo>
                <a:lnTo>
                  <a:pt x="868" y="43"/>
                </a:lnTo>
                <a:lnTo>
                  <a:pt x="866" y="53"/>
                </a:lnTo>
                <a:lnTo>
                  <a:pt x="863" y="63"/>
                </a:lnTo>
                <a:lnTo>
                  <a:pt x="862" y="75"/>
                </a:lnTo>
                <a:lnTo>
                  <a:pt x="861" y="88"/>
                </a:lnTo>
                <a:lnTo>
                  <a:pt x="862" y="100"/>
                </a:lnTo>
                <a:lnTo>
                  <a:pt x="864" y="113"/>
                </a:lnTo>
                <a:lnTo>
                  <a:pt x="868" y="124"/>
                </a:lnTo>
                <a:lnTo>
                  <a:pt x="873" y="137"/>
                </a:lnTo>
                <a:lnTo>
                  <a:pt x="878" y="149"/>
                </a:lnTo>
                <a:lnTo>
                  <a:pt x="884" y="159"/>
                </a:lnTo>
                <a:lnTo>
                  <a:pt x="886" y="163"/>
                </a:lnTo>
                <a:lnTo>
                  <a:pt x="890" y="168"/>
                </a:lnTo>
                <a:lnTo>
                  <a:pt x="894" y="171"/>
                </a:lnTo>
                <a:lnTo>
                  <a:pt x="899" y="175"/>
                </a:lnTo>
                <a:lnTo>
                  <a:pt x="922" y="187"/>
                </a:lnTo>
                <a:lnTo>
                  <a:pt x="943" y="197"/>
                </a:lnTo>
                <a:lnTo>
                  <a:pt x="964" y="208"/>
                </a:lnTo>
                <a:lnTo>
                  <a:pt x="987" y="221"/>
                </a:lnTo>
                <a:lnTo>
                  <a:pt x="1003" y="234"/>
                </a:lnTo>
                <a:lnTo>
                  <a:pt x="1017" y="245"/>
                </a:lnTo>
                <a:lnTo>
                  <a:pt x="1030" y="258"/>
                </a:lnTo>
                <a:lnTo>
                  <a:pt x="1041" y="272"/>
                </a:lnTo>
                <a:lnTo>
                  <a:pt x="1062" y="300"/>
                </a:lnTo>
                <a:lnTo>
                  <a:pt x="1083" y="334"/>
                </a:lnTo>
                <a:lnTo>
                  <a:pt x="1092" y="348"/>
                </a:lnTo>
                <a:lnTo>
                  <a:pt x="1102" y="358"/>
                </a:lnTo>
                <a:lnTo>
                  <a:pt x="1113" y="369"/>
                </a:lnTo>
                <a:lnTo>
                  <a:pt x="1124" y="381"/>
                </a:lnTo>
                <a:lnTo>
                  <a:pt x="1133" y="392"/>
                </a:lnTo>
                <a:lnTo>
                  <a:pt x="1142" y="399"/>
                </a:lnTo>
                <a:lnTo>
                  <a:pt x="1151" y="407"/>
                </a:lnTo>
                <a:lnTo>
                  <a:pt x="1161" y="414"/>
                </a:lnTo>
                <a:lnTo>
                  <a:pt x="1180" y="425"/>
                </a:lnTo>
                <a:lnTo>
                  <a:pt x="1200" y="434"/>
                </a:lnTo>
                <a:lnTo>
                  <a:pt x="1244" y="448"/>
                </a:lnTo>
                <a:lnTo>
                  <a:pt x="1293" y="463"/>
                </a:lnTo>
                <a:lnTo>
                  <a:pt x="1307" y="468"/>
                </a:lnTo>
                <a:lnTo>
                  <a:pt x="1320" y="473"/>
                </a:lnTo>
                <a:lnTo>
                  <a:pt x="1333" y="479"/>
                </a:lnTo>
                <a:lnTo>
                  <a:pt x="1344" y="486"/>
                </a:lnTo>
                <a:lnTo>
                  <a:pt x="1366" y="500"/>
                </a:lnTo>
                <a:lnTo>
                  <a:pt x="1386" y="514"/>
                </a:lnTo>
                <a:lnTo>
                  <a:pt x="1424" y="548"/>
                </a:lnTo>
                <a:lnTo>
                  <a:pt x="1465" y="587"/>
                </a:lnTo>
                <a:lnTo>
                  <a:pt x="1475" y="599"/>
                </a:lnTo>
                <a:lnTo>
                  <a:pt x="1484" y="610"/>
                </a:lnTo>
                <a:lnTo>
                  <a:pt x="1492" y="621"/>
                </a:lnTo>
                <a:lnTo>
                  <a:pt x="1499" y="632"/>
                </a:lnTo>
                <a:lnTo>
                  <a:pt x="1506" y="642"/>
                </a:lnTo>
                <a:lnTo>
                  <a:pt x="1514" y="652"/>
                </a:lnTo>
                <a:lnTo>
                  <a:pt x="1525" y="661"/>
                </a:lnTo>
                <a:lnTo>
                  <a:pt x="1537" y="669"/>
                </a:lnTo>
                <a:lnTo>
                  <a:pt x="1550" y="673"/>
                </a:lnTo>
                <a:lnTo>
                  <a:pt x="1563" y="673"/>
                </a:lnTo>
                <a:lnTo>
                  <a:pt x="1579" y="677"/>
                </a:lnTo>
                <a:lnTo>
                  <a:pt x="1596" y="680"/>
                </a:lnTo>
                <a:lnTo>
                  <a:pt x="1611" y="685"/>
                </a:lnTo>
                <a:lnTo>
                  <a:pt x="1628" y="692"/>
                </a:lnTo>
                <a:lnTo>
                  <a:pt x="1637" y="696"/>
                </a:lnTo>
                <a:lnTo>
                  <a:pt x="1645" y="701"/>
                </a:lnTo>
                <a:lnTo>
                  <a:pt x="1651" y="707"/>
                </a:lnTo>
                <a:lnTo>
                  <a:pt x="1657" y="715"/>
                </a:lnTo>
                <a:lnTo>
                  <a:pt x="1661" y="724"/>
                </a:lnTo>
                <a:lnTo>
                  <a:pt x="1663" y="734"/>
                </a:lnTo>
                <a:lnTo>
                  <a:pt x="1667" y="744"/>
                </a:lnTo>
                <a:lnTo>
                  <a:pt x="1668" y="754"/>
                </a:lnTo>
                <a:lnTo>
                  <a:pt x="1673" y="781"/>
                </a:lnTo>
                <a:lnTo>
                  <a:pt x="1679" y="804"/>
                </a:lnTo>
                <a:lnTo>
                  <a:pt x="1684" y="828"/>
                </a:lnTo>
                <a:lnTo>
                  <a:pt x="1691" y="855"/>
                </a:lnTo>
                <a:lnTo>
                  <a:pt x="1698" y="871"/>
                </a:lnTo>
                <a:lnTo>
                  <a:pt x="1705" y="886"/>
                </a:lnTo>
                <a:lnTo>
                  <a:pt x="1714" y="900"/>
                </a:lnTo>
                <a:lnTo>
                  <a:pt x="1723" y="913"/>
                </a:lnTo>
                <a:lnTo>
                  <a:pt x="1735" y="925"/>
                </a:lnTo>
                <a:lnTo>
                  <a:pt x="1747" y="935"/>
                </a:lnTo>
                <a:lnTo>
                  <a:pt x="1760" y="946"/>
                </a:lnTo>
                <a:lnTo>
                  <a:pt x="1775" y="958"/>
                </a:lnTo>
                <a:lnTo>
                  <a:pt x="1792" y="970"/>
                </a:lnTo>
                <a:lnTo>
                  <a:pt x="1807" y="982"/>
                </a:lnTo>
                <a:lnTo>
                  <a:pt x="1815" y="988"/>
                </a:lnTo>
                <a:lnTo>
                  <a:pt x="1821" y="995"/>
                </a:lnTo>
                <a:lnTo>
                  <a:pt x="1829" y="1002"/>
                </a:lnTo>
                <a:lnTo>
                  <a:pt x="1835" y="1011"/>
                </a:lnTo>
                <a:lnTo>
                  <a:pt x="1843" y="1024"/>
                </a:lnTo>
                <a:lnTo>
                  <a:pt x="1850" y="1037"/>
                </a:lnTo>
                <a:lnTo>
                  <a:pt x="1855" y="1049"/>
                </a:lnTo>
                <a:lnTo>
                  <a:pt x="1860" y="1061"/>
                </a:lnTo>
                <a:lnTo>
                  <a:pt x="1864" y="1073"/>
                </a:lnTo>
                <a:lnTo>
                  <a:pt x="1871" y="1085"/>
                </a:lnTo>
                <a:lnTo>
                  <a:pt x="1877" y="1098"/>
                </a:lnTo>
                <a:lnTo>
                  <a:pt x="1885" y="1110"/>
                </a:lnTo>
                <a:lnTo>
                  <a:pt x="1888" y="1118"/>
                </a:lnTo>
                <a:lnTo>
                  <a:pt x="1891" y="1124"/>
                </a:lnTo>
                <a:lnTo>
                  <a:pt x="1895" y="1131"/>
                </a:lnTo>
                <a:lnTo>
                  <a:pt x="1900" y="1136"/>
                </a:lnTo>
                <a:lnTo>
                  <a:pt x="1906" y="1140"/>
                </a:lnTo>
                <a:lnTo>
                  <a:pt x="1914" y="1141"/>
                </a:lnTo>
                <a:lnTo>
                  <a:pt x="1920" y="1142"/>
                </a:lnTo>
                <a:lnTo>
                  <a:pt x="1928" y="1142"/>
                </a:lnTo>
                <a:lnTo>
                  <a:pt x="1943" y="1141"/>
                </a:lnTo>
                <a:lnTo>
                  <a:pt x="1958" y="1142"/>
                </a:lnTo>
                <a:lnTo>
                  <a:pt x="1962" y="1150"/>
                </a:lnTo>
                <a:lnTo>
                  <a:pt x="1966" y="1156"/>
                </a:lnTo>
                <a:lnTo>
                  <a:pt x="1969" y="1165"/>
                </a:lnTo>
                <a:lnTo>
                  <a:pt x="1970" y="1174"/>
                </a:lnTo>
                <a:lnTo>
                  <a:pt x="1969" y="1185"/>
                </a:lnTo>
                <a:lnTo>
                  <a:pt x="1965" y="1196"/>
                </a:lnTo>
                <a:lnTo>
                  <a:pt x="1961" y="1204"/>
                </a:lnTo>
                <a:lnTo>
                  <a:pt x="1955" y="1213"/>
                </a:lnTo>
                <a:lnTo>
                  <a:pt x="1939" y="1229"/>
                </a:lnTo>
                <a:lnTo>
                  <a:pt x="1923" y="1245"/>
                </a:lnTo>
                <a:lnTo>
                  <a:pt x="1920" y="1258"/>
                </a:lnTo>
                <a:lnTo>
                  <a:pt x="1916" y="1269"/>
                </a:lnTo>
                <a:lnTo>
                  <a:pt x="1914" y="1280"/>
                </a:lnTo>
                <a:lnTo>
                  <a:pt x="1910" y="1290"/>
                </a:lnTo>
                <a:lnTo>
                  <a:pt x="1901" y="1310"/>
                </a:lnTo>
                <a:lnTo>
                  <a:pt x="1895" y="1333"/>
                </a:lnTo>
                <a:lnTo>
                  <a:pt x="1888" y="1362"/>
                </a:lnTo>
                <a:lnTo>
                  <a:pt x="1886" y="1389"/>
                </a:lnTo>
                <a:lnTo>
                  <a:pt x="1885" y="1416"/>
                </a:lnTo>
                <a:lnTo>
                  <a:pt x="1882" y="1446"/>
                </a:lnTo>
                <a:lnTo>
                  <a:pt x="1878" y="1461"/>
                </a:lnTo>
                <a:lnTo>
                  <a:pt x="1874" y="1474"/>
                </a:lnTo>
                <a:lnTo>
                  <a:pt x="1871" y="1487"/>
                </a:lnTo>
                <a:lnTo>
                  <a:pt x="1869" y="1502"/>
                </a:lnTo>
                <a:lnTo>
                  <a:pt x="1871" y="1514"/>
                </a:lnTo>
                <a:lnTo>
                  <a:pt x="1874" y="1524"/>
                </a:lnTo>
                <a:lnTo>
                  <a:pt x="1877" y="1534"/>
                </a:lnTo>
                <a:lnTo>
                  <a:pt x="1878" y="1547"/>
                </a:lnTo>
                <a:lnTo>
                  <a:pt x="1877" y="1558"/>
                </a:lnTo>
                <a:lnTo>
                  <a:pt x="1874" y="1568"/>
                </a:lnTo>
                <a:lnTo>
                  <a:pt x="1869" y="1577"/>
                </a:lnTo>
                <a:lnTo>
                  <a:pt x="1864" y="1587"/>
                </a:lnTo>
                <a:lnTo>
                  <a:pt x="1859" y="1596"/>
                </a:lnTo>
                <a:lnTo>
                  <a:pt x="1855" y="1605"/>
                </a:lnTo>
                <a:lnTo>
                  <a:pt x="1852" y="1615"/>
                </a:lnTo>
                <a:lnTo>
                  <a:pt x="1850" y="1628"/>
                </a:lnTo>
                <a:lnTo>
                  <a:pt x="1859" y="1643"/>
                </a:lnTo>
                <a:lnTo>
                  <a:pt x="1869" y="1659"/>
                </a:lnTo>
                <a:lnTo>
                  <a:pt x="1871" y="1673"/>
                </a:lnTo>
                <a:lnTo>
                  <a:pt x="1872" y="1684"/>
                </a:lnTo>
                <a:lnTo>
                  <a:pt x="1873" y="1696"/>
                </a:lnTo>
                <a:lnTo>
                  <a:pt x="1876" y="1710"/>
                </a:lnTo>
                <a:lnTo>
                  <a:pt x="1878" y="1725"/>
                </a:lnTo>
                <a:lnTo>
                  <a:pt x="1881" y="1740"/>
                </a:lnTo>
                <a:lnTo>
                  <a:pt x="1883" y="1755"/>
                </a:lnTo>
                <a:lnTo>
                  <a:pt x="1885" y="1772"/>
                </a:lnTo>
                <a:lnTo>
                  <a:pt x="1886" y="1783"/>
                </a:lnTo>
                <a:lnTo>
                  <a:pt x="1887" y="1793"/>
                </a:lnTo>
                <a:lnTo>
                  <a:pt x="1890" y="1804"/>
                </a:lnTo>
                <a:lnTo>
                  <a:pt x="1891" y="1814"/>
                </a:lnTo>
                <a:lnTo>
                  <a:pt x="1891" y="1814"/>
                </a:lnTo>
                <a:lnTo>
                  <a:pt x="1880" y="1816"/>
                </a:lnTo>
                <a:lnTo>
                  <a:pt x="1866" y="1819"/>
                </a:lnTo>
                <a:lnTo>
                  <a:pt x="1853" y="1821"/>
                </a:lnTo>
                <a:lnTo>
                  <a:pt x="1841" y="1825"/>
                </a:lnTo>
                <a:lnTo>
                  <a:pt x="1829" y="1830"/>
                </a:lnTo>
                <a:lnTo>
                  <a:pt x="1815" y="1834"/>
                </a:lnTo>
                <a:lnTo>
                  <a:pt x="1803" y="1833"/>
                </a:lnTo>
                <a:lnTo>
                  <a:pt x="1790" y="1832"/>
                </a:lnTo>
                <a:lnTo>
                  <a:pt x="1779" y="1834"/>
                </a:lnTo>
                <a:lnTo>
                  <a:pt x="1766" y="1838"/>
                </a:lnTo>
                <a:lnTo>
                  <a:pt x="1756" y="1837"/>
                </a:lnTo>
                <a:lnTo>
                  <a:pt x="1747" y="1835"/>
                </a:lnTo>
                <a:lnTo>
                  <a:pt x="1738" y="1833"/>
                </a:lnTo>
                <a:lnTo>
                  <a:pt x="1728" y="1832"/>
                </a:lnTo>
                <a:lnTo>
                  <a:pt x="1722" y="1828"/>
                </a:lnTo>
                <a:lnTo>
                  <a:pt x="1715" y="1825"/>
                </a:lnTo>
                <a:lnTo>
                  <a:pt x="1709" y="1825"/>
                </a:lnTo>
                <a:lnTo>
                  <a:pt x="1703" y="1827"/>
                </a:lnTo>
                <a:lnTo>
                  <a:pt x="1696" y="1828"/>
                </a:lnTo>
                <a:lnTo>
                  <a:pt x="1690" y="1830"/>
                </a:lnTo>
                <a:lnTo>
                  <a:pt x="1680" y="1835"/>
                </a:lnTo>
                <a:lnTo>
                  <a:pt x="1670" y="1843"/>
                </a:lnTo>
                <a:lnTo>
                  <a:pt x="1661" y="1853"/>
                </a:lnTo>
                <a:lnTo>
                  <a:pt x="1653" y="1863"/>
                </a:lnTo>
                <a:lnTo>
                  <a:pt x="1647" y="1875"/>
                </a:lnTo>
                <a:lnTo>
                  <a:pt x="1640" y="1888"/>
                </a:lnTo>
                <a:lnTo>
                  <a:pt x="1634" y="1900"/>
                </a:lnTo>
                <a:lnTo>
                  <a:pt x="1628" y="1912"/>
                </a:lnTo>
                <a:lnTo>
                  <a:pt x="1624" y="1918"/>
                </a:lnTo>
                <a:lnTo>
                  <a:pt x="1623" y="1925"/>
                </a:lnTo>
                <a:lnTo>
                  <a:pt x="1621" y="1931"/>
                </a:lnTo>
                <a:lnTo>
                  <a:pt x="1620" y="1939"/>
                </a:lnTo>
                <a:lnTo>
                  <a:pt x="1620" y="2044"/>
                </a:lnTo>
                <a:lnTo>
                  <a:pt x="1605" y="2040"/>
                </a:lnTo>
                <a:lnTo>
                  <a:pt x="1591" y="2035"/>
                </a:lnTo>
                <a:lnTo>
                  <a:pt x="1578" y="2029"/>
                </a:lnTo>
                <a:lnTo>
                  <a:pt x="1567" y="2022"/>
                </a:lnTo>
                <a:lnTo>
                  <a:pt x="1544" y="2006"/>
                </a:lnTo>
                <a:lnTo>
                  <a:pt x="1518" y="1988"/>
                </a:lnTo>
                <a:lnTo>
                  <a:pt x="876" y="2076"/>
                </a:lnTo>
                <a:lnTo>
                  <a:pt x="632" y="2091"/>
                </a:lnTo>
                <a:lnTo>
                  <a:pt x="600" y="2078"/>
                </a:lnTo>
                <a:lnTo>
                  <a:pt x="571" y="2070"/>
                </a:lnTo>
                <a:lnTo>
                  <a:pt x="540" y="2062"/>
                </a:lnTo>
                <a:lnTo>
                  <a:pt x="507" y="2050"/>
                </a:lnTo>
                <a:lnTo>
                  <a:pt x="477" y="2036"/>
                </a:lnTo>
                <a:lnTo>
                  <a:pt x="451" y="2024"/>
                </a:lnTo>
                <a:lnTo>
                  <a:pt x="438" y="2016"/>
                </a:lnTo>
                <a:lnTo>
                  <a:pt x="426" y="2010"/>
                </a:lnTo>
                <a:lnTo>
                  <a:pt x="410" y="2005"/>
                </a:lnTo>
                <a:lnTo>
                  <a:pt x="394" y="2000"/>
                </a:lnTo>
                <a:lnTo>
                  <a:pt x="394" y="2000"/>
                </a:lnTo>
                <a:lnTo>
                  <a:pt x="399" y="1958"/>
                </a:lnTo>
                <a:lnTo>
                  <a:pt x="404" y="1923"/>
                </a:lnTo>
                <a:lnTo>
                  <a:pt x="409" y="1889"/>
                </a:lnTo>
                <a:lnTo>
                  <a:pt x="413" y="1847"/>
                </a:lnTo>
                <a:lnTo>
                  <a:pt x="370" y="1594"/>
                </a:lnTo>
                <a:lnTo>
                  <a:pt x="373" y="1570"/>
                </a:lnTo>
                <a:lnTo>
                  <a:pt x="379" y="1549"/>
                </a:lnTo>
                <a:lnTo>
                  <a:pt x="381" y="1539"/>
                </a:lnTo>
                <a:lnTo>
                  <a:pt x="384" y="1529"/>
                </a:lnTo>
                <a:lnTo>
                  <a:pt x="385" y="1517"/>
                </a:lnTo>
                <a:lnTo>
                  <a:pt x="385" y="1506"/>
                </a:lnTo>
                <a:lnTo>
                  <a:pt x="384" y="1488"/>
                </a:lnTo>
                <a:lnTo>
                  <a:pt x="382" y="1473"/>
                </a:lnTo>
                <a:lnTo>
                  <a:pt x="382" y="1465"/>
                </a:lnTo>
                <a:lnTo>
                  <a:pt x="384" y="1459"/>
                </a:lnTo>
                <a:lnTo>
                  <a:pt x="385" y="1451"/>
                </a:lnTo>
                <a:lnTo>
                  <a:pt x="387" y="1442"/>
                </a:lnTo>
                <a:lnTo>
                  <a:pt x="400" y="1423"/>
                </a:lnTo>
                <a:lnTo>
                  <a:pt x="413" y="1405"/>
                </a:lnTo>
                <a:lnTo>
                  <a:pt x="419" y="1399"/>
                </a:lnTo>
                <a:lnTo>
                  <a:pt x="426" y="1394"/>
                </a:lnTo>
                <a:lnTo>
                  <a:pt x="428" y="1391"/>
                </a:lnTo>
                <a:lnTo>
                  <a:pt x="429" y="1388"/>
                </a:lnTo>
                <a:lnTo>
                  <a:pt x="432" y="1385"/>
                </a:lnTo>
                <a:lnTo>
                  <a:pt x="432" y="1380"/>
                </a:lnTo>
                <a:lnTo>
                  <a:pt x="431" y="1372"/>
                </a:lnTo>
                <a:lnTo>
                  <a:pt x="429" y="1366"/>
                </a:lnTo>
                <a:lnTo>
                  <a:pt x="427" y="1360"/>
                </a:lnTo>
                <a:lnTo>
                  <a:pt x="424" y="1353"/>
                </a:lnTo>
                <a:lnTo>
                  <a:pt x="415" y="1342"/>
                </a:lnTo>
                <a:lnTo>
                  <a:pt x="407" y="1330"/>
                </a:lnTo>
                <a:lnTo>
                  <a:pt x="398" y="1318"/>
                </a:lnTo>
                <a:lnTo>
                  <a:pt x="390" y="1308"/>
                </a:lnTo>
                <a:lnTo>
                  <a:pt x="381" y="1296"/>
                </a:lnTo>
                <a:lnTo>
                  <a:pt x="372" y="1283"/>
                </a:lnTo>
                <a:lnTo>
                  <a:pt x="363" y="1271"/>
                </a:lnTo>
                <a:lnTo>
                  <a:pt x="353" y="1260"/>
                </a:lnTo>
                <a:lnTo>
                  <a:pt x="342" y="1253"/>
                </a:lnTo>
                <a:lnTo>
                  <a:pt x="329" y="1245"/>
                </a:lnTo>
                <a:lnTo>
                  <a:pt x="316" y="1241"/>
                </a:lnTo>
                <a:lnTo>
                  <a:pt x="304" y="1236"/>
                </a:lnTo>
                <a:lnTo>
                  <a:pt x="300" y="1232"/>
                </a:lnTo>
                <a:lnTo>
                  <a:pt x="296" y="1229"/>
                </a:lnTo>
                <a:lnTo>
                  <a:pt x="293" y="1225"/>
                </a:lnTo>
                <a:lnTo>
                  <a:pt x="291" y="1220"/>
                </a:lnTo>
                <a:lnTo>
                  <a:pt x="287" y="1210"/>
                </a:lnTo>
                <a:lnTo>
                  <a:pt x="284" y="1198"/>
                </a:lnTo>
                <a:lnTo>
                  <a:pt x="282" y="1183"/>
                </a:lnTo>
                <a:lnTo>
                  <a:pt x="282" y="1168"/>
                </a:lnTo>
                <a:lnTo>
                  <a:pt x="281" y="1152"/>
                </a:lnTo>
                <a:lnTo>
                  <a:pt x="278" y="1136"/>
                </a:lnTo>
                <a:lnTo>
                  <a:pt x="274" y="1123"/>
                </a:lnTo>
                <a:lnTo>
                  <a:pt x="270" y="1110"/>
                </a:lnTo>
                <a:lnTo>
                  <a:pt x="267" y="1099"/>
                </a:lnTo>
                <a:lnTo>
                  <a:pt x="263" y="1086"/>
                </a:lnTo>
                <a:lnTo>
                  <a:pt x="259" y="1059"/>
                </a:lnTo>
                <a:lnTo>
                  <a:pt x="258" y="1037"/>
                </a:lnTo>
                <a:lnTo>
                  <a:pt x="256" y="1012"/>
                </a:lnTo>
                <a:lnTo>
                  <a:pt x="254" y="986"/>
                </a:lnTo>
                <a:lnTo>
                  <a:pt x="0" y="219"/>
                </a:lnTo>
                <a:lnTo>
                  <a:pt x="3" y="219"/>
                </a:lnTo>
                <a:lnTo>
                  <a:pt x="404" y="116"/>
                </a:lnTo>
                <a:lnTo>
                  <a:pt x="404" y="1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28" name="Freeform 270"/>
          <p:cNvSpPr>
            <a:spLocks/>
          </p:cNvSpPr>
          <p:nvPr/>
        </p:nvSpPr>
        <p:spPr bwMode="auto">
          <a:xfrm>
            <a:off x="6821488" y="4229474"/>
            <a:ext cx="806450" cy="852488"/>
          </a:xfrm>
          <a:custGeom>
            <a:avLst/>
            <a:gdLst>
              <a:gd name="T0" fmla="*/ 2147483647 w 1970"/>
              <a:gd name="T1" fmla="*/ 2147483647 h 2091"/>
              <a:gd name="T2" fmla="*/ 2147483647 w 1970"/>
              <a:gd name="T3" fmla="*/ 2147483647 h 2091"/>
              <a:gd name="T4" fmla="*/ 2147483647 w 1970"/>
              <a:gd name="T5" fmla="*/ 2147483647 h 2091"/>
              <a:gd name="T6" fmla="*/ 2147483647 w 1970"/>
              <a:gd name="T7" fmla="*/ 2147483647 h 2091"/>
              <a:gd name="T8" fmla="*/ 2147483647 w 1970"/>
              <a:gd name="T9" fmla="*/ 2147483647 h 2091"/>
              <a:gd name="T10" fmla="*/ 2147483647 w 1970"/>
              <a:gd name="T11" fmla="*/ 2147483647 h 2091"/>
              <a:gd name="T12" fmla="*/ 2147483647 w 1970"/>
              <a:gd name="T13" fmla="*/ 2147483647 h 2091"/>
              <a:gd name="T14" fmla="*/ 2147483647 w 1970"/>
              <a:gd name="T15" fmla="*/ 2147483647 h 2091"/>
              <a:gd name="T16" fmla="*/ 2147483647 w 1970"/>
              <a:gd name="T17" fmla="*/ 2147483647 h 2091"/>
              <a:gd name="T18" fmla="*/ 2147483647 w 1970"/>
              <a:gd name="T19" fmla="*/ 2147483647 h 2091"/>
              <a:gd name="T20" fmla="*/ 2147483647 w 1970"/>
              <a:gd name="T21" fmla="*/ 2147483647 h 2091"/>
              <a:gd name="T22" fmla="*/ 2147483647 w 1970"/>
              <a:gd name="T23" fmla="*/ 2147483647 h 2091"/>
              <a:gd name="T24" fmla="*/ 2147483647 w 1970"/>
              <a:gd name="T25" fmla="*/ 2147483647 h 2091"/>
              <a:gd name="T26" fmla="*/ 2147483647 w 1970"/>
              <a:gd name="T27" fmla="*/ 2147483647 h 2091"/>
              <a:gd name="T28" fmla="*/ 2147483647 w 1970"/>
              <a:gd name="T29" fmla="*/ 2147483647 h 2091"/>
              <a:gd name="T30" fmla="*/ 2147483647 w 1970"/>
              <a:gd name="T31" fmla="*/ 2147483647 h 2091"/>
              <a:gd name="T32" fmla="*/ 2147483647 w 1970"/>
              <a:gd name="T33" fmla="*/ 2147483647 h 2091"/>
              <a:gd name="T34" fmla="*/ 2147483647 w 1970"/>
              <a:gd name="T35" fmla="*/ 2147483647 h 2091"/>
              <a:gd name="T36" fmla="*/ 2147483647 w 1970"/>
              <a:gd name="T37" fmla="*/ 2147483647 h 2091"/>
              <a:gd name="T38" fmla="*/ 2147483647 w 1970"/>
              <a:gd name="T39" fmla="*/ 2147483647 h 2091"/>
              <a:gd name="T40" fmla="*/ 2147483647 w 1970"/>
              <a:gd name="T41" fmla="*/ 2147483647 h 2091"/>
              <a:gd name="T42" fmla="*/ 2147483647 w 1970"/>
              <a:gd name="T43" fmla="*/ 2147483647 h 2091"/>
              <a:gd name="T44" fmla="*/ 2147483647 w 1970"/>
              <a:gd name="T45" fmla="*/ 2147483647 h 2091"/>
              <a:gd name="T46" fmla="*/ 2147483647 w 1970"/>
              <a:gd name="T47" fmla="*/ 2147483647 h 2091"/>
              <a:gd name="T48" fmla="*/ 2147483647 w 1970"/>
              <a:gd name="T49" fmla="*/ 2147483647 h 2091"/>
              <a:gd name="T50" fmla="*/ 2147483647 w 1970"/>
              <a:gd name="T51" fmla="*/ 2147483647 h 2091"/>
              <a:gd name="T52" fmla="*/ 2147483647 w 1970"/>
              <a:gd name="T53" fmla="*/ 2147483647 h 2091"/>
              <a:gd name="T54" fmla="*/ 2147483647 w 1970"/>
              <a:gd name="T55" fmla="*/ 2147483647 h 2091"/>
              <a:gd name="T56" fmla="*/ 2147483647 w 1970"/>
              <a:gd name="T57" fmla="*/ 2147483647 h 2091"/>
              <a:gd name="T58" fmla="*/ 2147483647 w 1970"/>
              <a:gd name="T59" fmla="*/ 2147483647 h 2091"/>
              <a:gd name="T60" fmla="*/ 2147483647 w 1970"/>
              <a:gd name="T61" fmla="*/ 2147483647 h 2091"/>
              <a:gd name="T62" fmla="*/ 2147483647 w 1970"/>
              <a:gd name="T63" fmla="*/ 2147483647 h 2091"/>
              <a:gd name="T64" fmla="*/ 2147483647 w 1970"/>
              <a:gd name="T65" fmla="*/ 2147483647 h 2091"/>
              <a:gd name="T66" fmla="*/ 2147483647 w 1970"/>
              <a:gd name="T67" fmla="*/ 2147483647 h 2091"/>
              <a:gd name="T68" fmla="*/ 2147483647 w 1970"/>
              <a:gd name="T69" fmla="*/ 2147483647 h 2091"/>
              <a:gd name="T70" fmla="*/ 2147483647 w 1970"/>
              <a:gd name="T71" fmla="*/ 2147483647 h 2091"/>
              <a:gd name="T72" fmla="*/ 2147483647 w 1970"/>
              <a:gd name="T73" fmla="*/ 2147483647 h 2091"/>
              <a:gd name="T74" fmla="*/ 2147483647 w 1970"/>
              <a:gd name="T75" fmla="*/ 2147483647 h 2091"/>
              <a:gd name="T76" fmla="*/ 2147483647 w 1970"/>
              <a:gd name="T77" fmla="*/ 2147483647 h 2091"/>
              <a:gd name="T78" fmla="*/ 2147483647 w 1970"/>
              <a:gd name="T79" fmla="*/ 2147483647 h 2091"/>
              <a:gd name="T80" fmla="*/ 2147483647 w 1970"/>
              <a:gd name="T81" fmla="*/ 2147483647 h 2091"/>
              <a:gd name="T82" fmla="*/ 2147483647 w 1970"/>
              <a:gd name="T83" fmla="*/ 2147483647 h 2091"/>
              <a:gd name="T84" fmla="*/ 2147483647 w 1970"/>
              <a:gd name="T85" fmla="*/ 2147483647 h 2091"/>
              <a:gd name="T86" fmla="*/ 2147483647 w 1970"/>
              <a:gd name="T87" fmla="*/ 2147483647 h 2091"/>
              <a:gd name="T88" fmla="*/ 2147483647 w 1970"/>
              <a:gd name="T89" fmla="*/ 2147483647 h 2091"/>
              <a:gd name="T90" fmla="*/ 2147483647 w 1970"/>
              <a:gd name="T91" fmla="*/ 2147483647 h 2091"/>
              <a:gd name="T92" fmla="*/ 2147483647 w 1970"/>
              <a:gd name="T93" fmla="*/ 2147483647 h 2091"/>
              <a:gd name="T94" fmla="*/ 2147483647 w 1970"/>
              <a:gd name="T95" fmla="*/ 2147483647 h 2091"/>
              <a:gd name="T96" fmla="*/ 2147483647 w 1970"/>
              <a:gd name="T97" fmla="*/ 2147483647 h 2091"/>
              <a:gd name="T98" fmla="*/ 2147483647 w 1970"/>
              <a:gd name="T99" fmla="*/ 2147483647 h 2091"/>
              <a:gd name="T100" fmla="*/ 2147483647 w 1970"/>
              <a:gd name="T101" fmla="*/ 2147483647 h 2091"/>
              <a:gd name="T102" fmla="*/ 2147483647 w 1970"/>
              <a:gd name="T103" fmla="*/ 2147483647 h 2091"/>
              <a:gd name="T104" fmla="*/ 2147483647 w 1970"/>
              <a:gd name="T105" fmla="*/ 2147483647 h 2091"/>
              <a:gd name="T106" fmla="*/ 2147483647 w 1970"/>
              <a:gd name="T107" fmla="*/ 2147483647 h 20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0"/>
              <a:gd name="T163" fmla="*/ 0 h 2091"/>
              <a:gd name="T164" fmla="*/ 1970 w 1970"/>
              <a:gd name="T165" fmla="*/ 2091 h 20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0" h="2091">
                <a:moveTo>
                  <a:pt x="404" y="116"/>
                </a:moveTo>
                <a:lnTo>
                  <a:pt x="882" y="0"/>
                </a:lnTo>
                <a:lnTo>
                  <a:pt x="876" y="23"/>
                </a:lnTo>
                <a:lnTo>
                  <a:pt x="868" y="43"/>
                </a:lnTo>
                <a:lnTo>
                  <a:pt x="866" y="53"/>
                </a:lnTo>
                <a:lnTo>
                  <a:pt x="863" y="63"/>
                </a:lnTo>
                <a:lnTo>
                  <a:pt x="862" y="75"/>
                </a:lnTo>
                <a:lnTo>
                  <a:pt x="861" y="88"/>
                </a:lnTo>
                <a:lnTo>
                  <a:pt x="862" y="100"/>
                </a:lnTo>
                <a:lnTo>
                  <a:pt x="864" y="113"/>
                </a:lnTo>
                <a:lnTo>
                  <a:pt x="868" y="124"/>
                </a:lnTo>
                <a:lnTo>
                  <a:pt x="873" y="137"/>
                </a:lnTo>
                <a:lnTo>
                  <a:pt x="878" y="149"/>
                </a:lnTo>
                <a:lnTo>
                  <a:pt x="884" y="159"/>
                </a:lnTo>
                <a:lnTo>
                  <a:pt x="886" y="163"/>
                </a:lnTo>
                <a:lnTo>
                  <a:pt x="890" y="168"/>
                </a:lnTo>
                <a:lnTo>
                  <a:pt x="894" y="171"/>
                </a:lnTo>
                <a:lnTo>
                  <a:pt x="899" y="175"/>
                </a:lnTo>
                <a:lnTo>
                  <a:pt x="922" y="187"/>
                </a:lnTo>
                <a:lnTo>
                  <a:pt x="943" y="197"/>
                </a:lnTo>
                <a:lnTo>
                  <a:pt x="964" y="208"/>
                </a:lnTo>
                <a:lnTo>
                  <a:pt x="987" y="221"/>
                </a:lnTo>
                <a:lnTo>
                  <a:pt x="1003" y="234"/>
                </a:lnTo>
                <a:lnTo>
                  <a:pt x="1017" y="245"/>
                </a:lnTo>
                <a:lnTo>
                  <a:pt x="1030" y="258"/>
                </a:lnTo>
                <a:lnTo>
                  <a:pt x="1041" y="272"/>
                </a:lnTo>
                <a:lnTo>
                  <a:pt x="1062" y="300"/>
                </a:lnTo>
                <a:lnTo>
                  <a:pt x="1083" y="334"/>
                </a:lnTo>
                <a:lnTo>
                  <a:pt x="1092" y="348"/>
                </a:lnTo>
                <a:lnTo>
                  <a:pt x="1102" y="358"/>
                </a:lnTo>
                <a:lnTo>
                  <a:pt x="1113" y="369"/>
                </a:lnTo>
                <a:lnTo>
                  <a:pt x="1124" y="381"/>
                </a:lnTo>
                <a:lnTo>
                  <a:pt x="1133" y="392"/>
                </a:lnTo>
                <a:lnTo>
                  <a:pt x="1142" y="399"/>
                </a:lnTo>
                <a:lnTo>
                  <a:pt x="1151" y="407"/>
                </a:lnTo>
                <a:lnTo>
                  <a:pt x="1161" y="414"/>
                </a:lnTo>
                <a:lnTo>
                  <a:pt x="1180" y="425"/>
                </a:lnTo>
                <a:lnTo>
                  <a:pt x="1200" y="434"/>
                </a:lnTo>
                <a:lnTo>
                  <a:pt x="1244" y="448"/>
                </a:lnTo>
                <a:lnTo>
                  <a:pt x="1293" y="463"/>
                </a:lnTo>
                <a:lnTo>
                  <a:pt x="1307" y="468"/>
                </a:lnTo>
                <a:lnTo>
                  <a:pt x="1320" y="473"/>
                </a:lnTo>
                <a:lnTo>
                  <a:pt x="1333" y="479"/>
                </a:lnTo>
                <a:lnTo>
                  <a:pt x="1344" y="486"/>
                </a:lnTo>
                <a:lnTo>
                  <a:pt x="1366" y="500"/>
                </a:lnTo>
                <a:lnTo>
                  <a:pt x="1386" y="514"/>
                </a:lnTo>
                <a:lnTo>
                  <a:pt x="1424" y="548"/>
                </a:lnTo>
                <a:lnTo>
                  <a:pt x="1465" y="587"/>
                </a:lnTo>
                <a:lnTo>
                  <a:pt x="1475" y="599"/>
                </a:lnTo>
                <a:lnTo>
                  <a:pt x="1484" y="610"/>
                </a:lnTo>
                <a:lnTo>
                  <a:pt x="1492" y="621"/>
                </a:lnTo>
                <a:lnTo>
                  <a:pt x="1499" y="632"/>
                </a:lnTo>
                <a:lnTo>
                  <a:pt x="1506" y="642"/>
                </a:lnTo>
                <a:lnTo>
                  <a:pt x="1514" y="652"/>
                </a:lnTo>
                <a:lnTo>
                  <a:pt x="1525" y="661"/>
                </a:lnTo>
                <a:lnTo>
                  <a:pt x="1537" y="669"/>
                </a:lnTo>
                <a:lnTo>
                  <a:pt x="1550" y="673"/>
                </a:lnTo>
                <a:lnTo>
                  <a:pt x="1563" y="673"/>
                </a:lnTo>
                <a:lnTo>
                  <a:pt x="1579" y="677"/>
                </a:lnTo>
                <a:lnTo>
                  <a:pt x="1596" y="680"/>
                </a:lnTo>
                <a:lnTo>
                  <a:pt x="1611" y="685"/>
                </a:lnTo>
                <a:lnTo>
                  <a:pt x="1628" y="692"/>
                </a:lnTo>
                <a:lnTo>
                  <a:pt x="1637" y="696"/>
                </a:lnTo>
                <a:lnTo>
                  <a:pt x="1645" y="701"/>
                </a:lnTo>
                <a:lnTo>
                  <a:pt x="1651" y="707"/>
                </a:lnTo>
                <a:lnTo>
                  <a:pt x="1657" y="715"/>
                </a:lnTo>
                <a:lnTo>
                  <a:pt x="1661" y="724"/>
                </a:lnTo>
                <a:lnTo>
                  <a:pt x="1663" y="734"/>
                </a:lnTo>
                <a:lnTo>
                  <a:pt x="1667" y="744"/>
                </a:lnTo>
                <a:lnTo>
                  <a:pt x="1668" y="754"/>
                </a:lnTo>
                <a:lnTo>
                  <a:pt x="1673" y="781"/>
                </a:lnTo>
                <a:lnTo>
                  <a:pt x="1679" y="804"/>
                </a:lnTo>
                <a:lnTo>
                  <a:pt x="1684" y="828"/>
                </a:lnTo>
                <a:lnTo>
                  <a:pt x="1691" y="855"/>
                </a:lnTo>
                <a:lnTo>
                  <a:pt x="1698" y="871"/>
                </a:lnTo>
                <a:lnTo>
                  <a:pt x="1705" y="886"/>
                </a:lnTo>
                <a:lnTo>
                  <a:pt x="1714" y="900"/>
                </a:lnTo>
                <a:lnTo>
                  <a:pt x="1723" y="913"/>
                </a:lnTo>
                <a:lnTo>
                  <a:pt x="1735" y="925"/>
                </a:lnTo>
                <a:lnTo>
                  <a:pt x="1747" y="935"/>
                </a:lnTo>
                <a:lnTo>
                  <a:pt x="1760" y="946"/>
                </a:lnTo>
                <a:lnTo>
                  <a:pt x="1775" y="958"/>
                </a:lnTo>
                <a:lnTo>
                  <a:pt x="1792" y="970"/>
                </a:lnTo>
                <a:lnTo>
                  <a:pt x="1807" y="982"/>
                </a:lnTo>
                <a:lnTo>
                  <a:pt x="1815" y="988"/>
                </a:lnTo>
                <a:lnTo>
                  <a:pt x="1821" y="995"/>
                </a:lnTo>
                <a:lnTo>
                  <a:pt x="1829" y="1002"/>
                </a:lnTo>
                <a:lnTo>
                  <a:pt x="1835" y="1011"/>
                </a:lnTo>
                <a:lnTo>
                  <a:pt x="1843" y="1024"/>
                </a:lnTo>
                <a:lnTo>
                  <a:pt x="1850" y="1037"/>
                </a:lnTo>
                <a:lnTo>
                  <a:pt x="1855" y="1049"/>
                </a:lnTo>
                <a:lnTo>
                  <a:pt x="1860" y="1061"/>
                </a:lnTo>
                <a:lnTo>
                  <a:pt x="1864" y="1073"/>
                </a:lnTo>
                <a:lnTo>
                  <a:pt x="1871" y="1085"/>
                </a:lnTo>
                <a:lnTo>
                  <a:pt x="1877" y="1098"/>
                </a:lnTo>
                <a:lnTo>
                  <a:pt x="1885" y="1110"/>
                </a:lnTo>
                <a:lnTo>
                  <a:pt x="1888" y="1118"/>
                </a:lnTo>
                <a:lnTo>
                  <a:pt x="1891" y="1124"/>
                </a:lnTo>
                <a:lnTo>
                  <a:pt x="1895" y="1131"/>
                </a:lnTo>
                <a:lnTo>
                  <a:pt x="1900" y="1136"/>
                </a:lnTo>
                <a:lnTo>
                  <a:pt x="1906" y="1140"/>
                </a:lnTo>
                <a:lnTo>
                  <a:pt x="1914" y="1141"/>
                </a:lnTo>
                <a:lnTo>
                  <a:pt x="1920" y="1142"/>
                </a:lnTo>
                <a:lnTo>
                  <a:pt x="1928" y="1142"/>
                </a:lnTo>
                <a:lnTo>
                  <a:pt x="1943" y="1141"/>
                </a:lnTo>
                <a:lnTo>
                  <a:pt x="1958" y="1142"/>
                </a:lnTo>
                <a:lnTo>
                  <a:pt x="1962" y="1150"/>
                </a:lnTo>
                <a:lnTo>
                  <a:pt x="1966" y="1156"/>
                </a:lnTo>
                <a:lnTo>
                  <a:pt x="1969" y="1165"/>
                </a:lnTo>
                <a:lnTo>
                  <a:pt x="1970" y="1174"/>
                </a:lnTo>
                <a:lnTo>
                  <a:pt x="1969" y="1185"/>
                </a:lnTo>
                <a:lnTo>
                  <a:pt x="1965" y="1196"/>
                </a:lnTo>
                <a:lnTo>
                  <a:pt x="1961" y="1204"/>
                </a:lnTo>
                <a:lnTo>
                  <a:pt x="1955" y="1213"/>
                </a:lnTo>
                <a:lnTo>
                  <a:pt x="1939" y="1229"/>
                </a:lnTo>
                <a:lnTo>
                  <a:pt x="1923" y="1245"/>
                </a:lnTo>
                <a:lnTo>
                  <a:pt x="1920" y="1258"/>
                </a:lnTo>
                <a:lnTo>
                  <a:pt x="1916" y="1269"/>
                </a:lnTo>
                <a:lnTo>
                  <a:pt x="1914" y="1280"/>
                </a:lnTo>
                <a:lnTo>
                  <a:pt x="1910" y="1290"/>
                </a:lnTo>
                <a:lnTo>
                  <a:pt x="1901" y="1310"/>
                </a:lnTo>
                <a:lnTo>
                  <a:pt x="1895" y="1333"/>
                </a:lnTo>
                <a:lnTo>
                  <a:pt x="1888" y="1362"/>
                </a:lnTo>
                <a:lnTo>
                  <a:pt x="1886" y="1389"/>
                </a:lnTo>
                <a:lnTo>
                  <a:pt x="1885" y="1416"/>
                </a:lnTo>
                <a:lnTo>
                  <a:pt x="1882" y="1446"/>
                </a:lnTo>
                <a:lnTo>
                  <a:pt x="1878" y="1461"/>
                </a:lnTo>
                <a:lnTo>
                  <a:pt x="1874" y="1474"/>
                </a:lnTo>
                <a:lnTo>
                  <a:pt x="1871" y="1487"/>
                </a:lnTo>
                <a:lnTo>
                  <a:pt x="1869" y="1502"/>
                </a:lnTo>
                <a:lnTo>
                  <a:pt x="1871" y="1514"/>
                </a:lnTo>
                <a:lnTo>
                  <a:pt x="1874" y="1524"/>
                </a:lnTo>
                <a:lnTo>
                  <a:pt x="1877" y="1534"/>
                </a:lnTo>
                <a:lnTo>
                  <a:pt x="1878" y="1547"/>
                </a:lnTo>
                <a:lnTo>
                  <a:pt x="1877" y="1558"/>
                </a:lnTo>
                <a:lnTo>
                  <a:pt x="1874" y="1568"/>
                </a:lnTo>
                <a:lnTo>
                  <a:pt x="1869" y="1577"/>
                </a:lnTo>
                <a:lnTo>
                  <a:pt x="1864" y="1587"/>
                </a:lnTo>
                <a:lnTo>
                  <a:pt x="1859" y="1596"/>
                </a:lnTo>
                <a:lnTo>
                  <a:pt x="1855" y="1605"/>
                </a:lnTo>
                <a:lnTo>
                  <a:pt x="1852" y="1615"/>
                </a:lnTo>
                <a:lnTo>
                  <a:pt x="1850" y="1628"/>
                </a:lnTo>
                <a:lnTo>
                  <a:pt x="1859" y="1643"/>
                </a:lnTo>
                <a:lnTo>
                  <a:pt x="1869" y="1659"/>
                </a:lnTo>
                <a:lnTo>
                  <a:pt x="1871" y="1673"/>
                </a:lnTo>
                <a:lnTo>
                  <a:pt x="1872" y="1684"/>
                </a:lnTo>
                <a:lnTo>
                  <a:pt x="1873" y="1696"/>
                </a:lnTo>
                <a:lnTo>
                  <a:pt x="1876" y="1710"/>
                </a:lnTo>
                <a:lnTo>
                  <a:pt x="1878" y="1725"/>
                </a:lnTo>
                <a:lnTo>
                  <a:pt x="1881" y="1740"/>
                </a:lnTo>
                <a:lnTo>
                  <a:pt x="1883" y="1755"/>
                </a:lnTo>
                <a:lnTo>
                  <a:pt x="1885" y="1772"/>
                </a:lnTo>
                <a:lnTo>
                  <a:pt x="1886" y="1783"/>
                </a:lnTo>
                <a:lnTo>
                  <a:pt x="1887" y="1793"/>
                </a:lnTo>
                <a:lnTo>
                  <a:pt x="1890" y="1804"/>
                </a:lnTo>
                <a:lnTo>
                  <a:pt x="1891" y="1814"/>
                </a:lnTo>
                <a:lnTo>
                  <a:pt x="1880" y="1816"/>
                </a:lnTo>
                <a:lnTo>
                  <a:pt x="1866" y="1819"/>
                </a:lnTo>
                <a:lnTo>
                  <a:pt x="1853" y="1821"/>
                </a:lnTo>
                <a:lnTo>
                  <a:pt x="1841" y="1825"/>
                </a:lnTo>
                <a:lnTo>
                  <a:pt x="1829" y="1830"/>
                </a:lnTo>
                <a:lnTo>
                  <a:pt x="1815" y="1834"/>
                </a:lnTo>
                <a:lnTo>
                  <a:pt x="1803" y="1833"/>
                </a:lnTo>
                <a:lnTo>
                  <a:pt x="1790" y="1832"/>
                </a:lnTo>
                <a:lnTo>
                  <a:pt x="1779" y="1834"/>
                </a:lnTo>
                <a:lnTo>
                  <a:pt x="1766" y="1838"/>
                </a:lnTo>
                <a:lnTo>
                  <a:pt x="1756" y="1837"/>
                </a:lnTo>
                <a:lnTo>
                  <a:pt x="1747" y="1835"/>
                </a:lnTo>
                <a:lnTo>
                  <a:pt x="1738" y="1833"/>
                </a:lnTo>
                <a:lnTo>
                  <a:pt x="1728" y="1832"/>
                </a:lnTo>
                <a:lnTo>
                  <a:pt x="1722" y="1828"/>
                </a:lnTo>
                <a:lnTo>
                  <a:pt x="1715" y="1825"/>
                </a:lnTo>
                <a:lnTo>
                  <a:pt x="1709" y="1825"/>
                </a:lnTo>
                <a:lnTo>
                  <a:pt x="1703" y="1827"/>
                </a:lnTo>
                <a:lnTo>
                  <a:pt x="1696" y="1828"/>
                </a:lnTo>
                <a:lnTo>
                  <a:pt x="1690" y="1830"/>
                </a:lnTo>
                <a:lnTo>
                  <a:pt x="1680" y="1835"/>
                </a:lnTo>
                <a:lnTo>
                  <a:pt x="1670" y="1843"/>
                </a:lnTo>
                <a:lnTo>
                  <a:pt x="1661" y="1853"/>
                </a:lnTo>
                <a:lnTo>
                  <a:pt x="1653" y="1863"/>
                </a:lnTo>
                <a:lnTo>
                  <a:pt x="1647" y="1875"/>
                </a:lnTo>
                <a:lnTo>
                  <a:pt x="1640" y="1888"/>
                </a:lnTo>
                <a:lnTo>
                  <a:pt x="1634" y="1900"/>
                </a:lnTo>
                <a:lnTo>
                  <a:pt x="1628" y="1912"/>
                </a:lnTo>
                <a:lnTo>
                  <a:pt x="1624" y="1918"/>
                </a:lnTo>
                <a:lnTo>
                  <a:pt x="1623" y="1925"/>
                </a:lnTo>
                <a:lnTo>
                  <a:pt x="1621" y="1931"/>
                </a:lnTo>
                <a:lnTo>
                  <a:pt x="1620" y="1939"/>
                </a:lnTo>
                <a:lnTo>
                  <a:pt x="1620" y="2044"/>
                </a:lnTo>
                <a:lnTo>
                  <a:pt x="1605" y="2040"/>
                </a:lnTo>
                <a:lnTo>
                  <a:pt x="1591" y="2035"/>
                </a:lnTo>
                <a:lnTo>
                  <a:pt x="1578" y="2029"/>
                </a:lnTo>
                <a:lnTo>
                  <a:pt x="1567" y="2022"/>
                </a:lnTo>
                <a:lnTo>
                  <a:pt x="1544" y="2006"/>
                </a:lnTo>
                <a:lnTo>
                  <a:pt x="1518" y="1988"/>
                </a:lnTo>
                <a:lnTo>
                  <a:pt x="876" y="2076"/>
                </a:lnTo>
                <a:lnTo>
                  <a:pt x="632" y="2091"/>
                </a:lnTo>
                <a:lnTo>
                  <a:pt x="600" y="2078"/>
                </a:lnTo>
                <a:lnTo>
                  <a:pt x="571" y="2070"/>
                </a:lnTo>
                <a:lnTo>
                  <a:pt x="540" y="2062"/>
                </a:lnTo>
                <a:lnTo>
                  <a:pt x="507" y="2050"/>
                </a:lnTo>
                <a:lnTo>
                  <a:pt x="477" y="2036"/>
                </a:lnTo>
                <a:lnTo>
                  <a:pt x="451" y="2024"/>
                </a:lnTo>
                <a:lnTo>
                  <a:pt x="438" y="2016"/>
                </a:lnTo>
                <a:lnTo>
                  <a:pt x="426" y="2010"/>
                </a:lnTo>
                <a:lnTo>
                  <a:pt x="410" y="2005"/>
                </a:lnTo>
                <a:lnTo>
                  <a:pt x="394" y="2000"/>
                </a:lnTo>
                <a:lnTo>
                  <a:pt x="399" y="1958"/>
                </a:lnTo>
                <a:lnTo>
                  <a:pt x="404" y="1923"/>
                </a:lnTo>
                <a:lnTo>
                  <a:pt x="409" y="1889"/>
                </a:lnTo>
                <a:lnTo>
                  <a:pt x="413" y="1847"/>
                </a:lnTo>
                <a:lnTo>
                  <a:pt x="370" y="1594"/>
                </a:lnTo>
                <a:lnTo>
                  <a:pt x="373" y="1570"/>
                </a:lnTo>
                <a:lnTo>
                  <a:pt x="379" y="1549"/>
                </a:lnTo>
                <a:lnTo>
                  <a:pt x="381" y="1539"/>
                </a:lnTo>
                <a:lnTo>
                  <a:pt x="384" y="1529"/>
                </a:lnTo>
                <a:lnTo>
                  <a:pt x="385" y="1517"/>
                </a:lnTo>
                <a:lnTo>
                  <a:pt x="385" y="1506"/>
                </a:lnTo>
                <a:lnTo>
                  <a:pt x="384" y="1488"/>
                </a:lnTo>
                <a:lnTo>
                  <a:pt x="382" y="1473"/>
                </a:lnTo>
                <a:lnTo>
                  <a:pt x="382" y="1465"/>
                </a:lnTo>
                <a:lnTo>
                  <a:pt x="384" y="1459"/>
                </a:lnTo>
                <a:lnTo>
                  <a:pt x="385" y="1451"/>
                </a:lnTo>
                <a:lnTo>
                  <a:pt x="387" y="1442"/>
                </a:lnTo>
                <a:lnTo>
                  <a:pt x="400" y="1423"/>
                </a:lnTo>
                <a:lnTo>
                  <a:pt x="413" y="1405"/>
                </a:lnTo>
                <a:lnTo>
                  <a:pt x="419" y="1399"/>
                </a:lnTo>
                <a:lnTo>
                  <a:pt x="426" y="1394"/>
                </a:lnTo>
                <a:lnTo>
                  <a:pt x="428" y="1391"/>
                </a:lnTo>
                <a:lnTo>
                  <a:pt x="429" y="1388"/>
                </a:lnTo>
                <a:lnTo>
                  <a:pt x="432" y="1385"/>
                </a:lnTo>
                <a:lnTo>
                  <a:pt x="432" y="1380"/>
                </a:lnTo>
                <a:lnTo>
                  <a:pt x="431" y="1372"/>
                </a:lnTo>
                <a:lnTo>
                  <a:pt x="429" y="1366"/>
                </a:lnTo>
                <a:lnTo>
                  <a:pt x="427" y="1360"/>
                </a:lnTo>
                <a:lnTo>
                  <a:pt x="424" y="1353"/>
                </a:lnTo>
                <a:lnTo>
                  <a:pt x="415" y="1342"/>
                </a:lnTo>
                <a:lnTo>
                  <a:pt x="407" y="1330"/>
                </a:lnTo>
                <a:lnTo>
                  <a:pt x="398" y="1318"/>
                </a:lnTo>
                <a:lnTo>
                  <a:pt x="390" y="1308"/>
                </a:lnTo>
                <a:lnTo>
                  <a:pt x="381" y="1296"/>
                </a:lnTo>
                <a:lnTo>
                  <a:pt x="372" y="1283"/>
                </a:lnTo>
                <a:lnTo>
                  <a:pt x="363" y="1271"/>
                </a:lnTo>
                <a:lnTo>
                  <a:pt x="353" y="1260"/>
                </a:lnTo>
                <a:lnTo>
                  <a:pt x="342" y="1253"/>
                </a:lnTo>
                <a:lnTo>
                  <a:pt x="329" y="1245"/>
                </a:lnTo>
                <a:lnTo>
                  <a:pt x="316" y="1241"/>
                </a:lnTo>
                <a:lnTo>
                  <a:pt x="304" y="1236"/>
                </a:lnTo>
                <a:lnTo>
                  <a:pt x="300" y="1232"/>
                </a:lnTo>
                <a:lnTo>
                  <a:pt x="296" y="1229"/>
                </a:lnTo>
                <a:lnTo>
                  <a:pt x="293" y="1225"/>
                </a:lnTo>
                <a:lnTo>
                  <a:pt x="291" y="1220"/>
                </a:lnTo>
                <a:lnTo>
                  <a:pt x="287" y="1210"/>
                </a:lnTo>
                <a:lnTo>
                  <a:pt x="284" y="1198"/>
                </a:lnTo>
                <a:lnTo>
                  <a:pt x="282" y="1183"/>
                </a:lnTo>
                <a:lnTo>
                  <a:pt x="282" y="1168"/>
                </a:lnTo>
                <a:lnTo>
                  <a:pt x="281" y="1152"/>
                </a:lnTo>
                <a:lnTo>
                  <a:pt x="278" y="1136"/>
                </a:lnTo>
                <a:lnTo>
                  <a:pt x="274" y="1123"/>
                </a:lnTo>
                <a:lnTo>
                  <a:pt x="270" y="1110"/>
                </a:lnTo>
                <a:lnTo>
                  <a:pt x="267" y="1099"/>
                </a:lnTo>
                <a:lnTo>
                  <a:pt x="263" y="1086"/>
                </a:lnTo>
                <a:lnTo>
                  <a:pt x="259" y="1059"/>
                </a:lnTo>
                <a:lnTo>
                  <a:pt x="258" y="1037"/>
                </a:lnTo>
                <a:lnTo>
                  <a:pt x="256" y="1012"/>
                </a:lnTo>
                <a:lnTo>
                  <a:pt x="254" y="986"/>
                </a:lnTo>
                <a:lnTo>
                  <a:pt x="0" y="219"/>
                </a:lnTo>
                <a:lnTo>
                  <a:pt x="3" y="219"/>
                </a:lnTo>
                <a:lnTo>
                  <a:pt x="404" y="1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63" name="Freeform 271"/>
          <p:cNvSpPr>
            <a:spLocks/>
          </p:cNvSpPr>
          <p:nvPr/>
        </p:nvSpPr>
        <p:spPr bwMode="auto">
          <a:xfrm>
            <a:off x="6602413" y="4967662"/>
            <a:ext cx="1335087" cy="1049337"/>
          </a:xfrm>
          <a:custGeom>
            <a:avLst/>
            <a:gdLst/>
            <a:ahLst/>
            <a:cxnLst>
              <a:cxn ang="0">
                <a:pos x="1174" y="277"/>
              </a:cxn>
              <a:cxn ang="0">
                <a:pos x="2165" y="111"/>
              </a:cxn>
              <a:cxn ang="0">
                <a:pos x="2238" y="14"/>
              </a:cxn>
              <a:cxn ang="0">
                <a:pos x="2332" y="18"/>
              </a:cxn>
              <a:cxn ang="0">
                <a:pos x="2437" y="35"/>
              </a:cxn>
              <a:cxn ang="0">
                <a:pos x="2386" y="151"/>
              </a:cxn>
              <a:cxn ang="0">
                <a:pos x="2359" y="245"/>
              </a:cxn>
              <a:cxn ang="0">
                <a:pos x="2413" y="407"/>
              </a:cxn>
              <a:cxn ang="0">
                <a:pos x="2430" y="164"/>
              </a:cxn>
              <a:cxn ang="0">
                <a:pos x="2502" y="249"/>
              </a:cxn>
              <a:cxn ang="0">
                <a:pos x="2607" y="507"/>
              </a:cxn>
              <a:cxn ang="0">
                <a:pos x="2713" y="656"/>
              </a:cxn>
              <a:cxn ang="0">
                <a:pos x="2827" y="834"/>
              </a:cxn>
              <a:cxn ang="0">
                <a:pos x="2930" y="949"/>
              </a:cxn>
              <a:cxn ang="0">
                <a:pos x="2841" y="951"/>
              </a:cxn>
              <a:cxn ang="0">
                <a:pos x="2967" y="1151"/>
              </a:cxn>
              <a:cxn ang="0">
                <a:pos x="3115" y="1392"/>
              </a:cxn>
              <a:cxn ang="0">
                <a:pos x="3166" y="1530"/>
              </a:cxn>
              <a:cxn ang="0">
                <a:pos x="3255" y="1684"/>
              </a:cxn>
              <a:cxn ang="0">
                <a:pos x="3259" y="1864"/>
              </a:cxn>
              <a:cxn ang="0">
                <a:pos x="3236" y="2271"/>
              </a:cxn>
              <a:cxn ang="0">
                <a:pos x="3196" y="2496"/>
              </a:cxn>
              <a:cxn ang="0">
                <a:pos x="3084" y="2524"/>
              </a:cxn>
              <a:cxn ang="0">
                <a:pos x="3003" y="2572"/>
              </a:cxn>
              <a:cxn ang="0">
                <a:pos x="2988" y="2535"/>
              </a:cxn>
              <a:cxn ang="0">
                <a:pos x="3010" y="2479"/>
              </a:cxn>
              <a:cxn ang="0">
                <a:pos x="2924" y="2454"/>
              </a:cxn>
              <a:cxn ang="0">
                <a:pos x="2783" y="2302"/>
              </a:cxn>
              <a:cxn ang="0">
                <a:pos x="2668" y="2240"/>
              </a:cxn>
              <a:cxn ang="0">
                <a:pos x="2593" y="2070"/>
              </a:cxn>
              <a:cxn ang="0">
                <a:pos x="2541" y="2010"/>
              </a:cxn>
              <a:cxn ang="0">
                <a:pos x="2479" y="1948"/>
              </a:cxn>
              <a:cxn ang="0">
                <a:pos x="2378" y="1850"/>
              </a:cxn>
              <a:cxn ang="0">
                <a:pos x="2233" y="1773"/>
              </a:cxn>
              <a:cxn ang="0">
                <a:pos x="2163" y="1642"/>
              </a:cxn>
              <a:cxn ang="0">
                <a:pos x="2195" y="1547"/>
              </a:cxn>
              <a:cxn ang="0">
                <a:pos x="2168" y="1448"/>
              </a:cxn>
              <a:cxn ang="0">
                <a:pos x="2076" y="1488"/>
              </a:cxn>
              <a:cxn ang="0">
                <a:pos x="2042" y="1389"/>
              </a:cxn>
              <a:cxn ang="0">
                <a:pos x="2035" y="1174"/>
              </a:cxn>
              <a:cxn ang="0">
                <a:pos x="2011" y="1005"/>
              </a:cxn>
              <a:cxn ang="0">
                <a:pos x="1906" y="878"/>
              </a:cxn>
              <a:cxn ang="0">
                <a:pos x="1653" y="749"/>
              </a:cxn>
              <a:cxn ang="0">
                <a:pos x="1588" y="627"/>
              </a:cxn>
              <a:cxn ang="0">
                <a:pos x="1493" y="571"/>
              </a:cxn>
              <a:cxn ang="0">
                <a:pos x="1297" y="576"/>
              </a:cxn>
              <a:cxn ang="0">
                <a:pos x="1268" y="672"/>
              </a:cxn>
              <a:cxn ang="0">
                <a:pos x="1190" y="716"/>
              </a:cxn>
              <a:cxn ang="0">
                <a:pos x="1081" y="762"/>
              </a:cxn>
              <a:cxn ang="0">
                <a:pos x="949" y="775"/>
              </a:cxn>
              <a:cxn ang="0">
                <a:pos x="894" y="701"/>
              </a:cxn>
              <a:cxn ang="0">
                <a:pos x="802" y="631"/>
              </a:cxn>
              <a:cxn ang="0">
                <a:pos x="627" y="584"/>
              </a:cxn>
              <a:cxn ang="0">
                <a:pos x="491" y="544"/>
              </a:cxn>
              <a:cxn ang="0">
                <a:pos x="330" y="585"/>
              </a:cxn>
              <a:cxn ang="0">
                <a:pos x="224" y="574"/>
              </a:cxn>
              <a:cxn ang="0">
                <a:pos x="154" y="646"/>
              </a:cxn>
              <a:cxn ang="0">
                <a:pos x="110" y="688"/>
              </a:cxn>
              <a:cxn ang="0">
                <a:pos x="47" y="588"/>
              </a:cxn>
              <a:cxn ang="0">
                <a:pos x="9" y="497"/>
              </a:cxn>
            </a:cxnLst>
            <a:rect l="0" t="0" r="r" b="b"/>
            <a:pathLst>
              <a:path w="3275" h="2572">
                <a:moveTo>
                  <a:pt x="936" y="186"/>
                </a:moveTo>
                <a:lnTo>
                  <a:pt x="952" y="191"/>
                </a:lnTo>
                <a:lnTo>
                  <a:pt x="968" y="196"/>
                </a:lnTo>
                <a:lnTo>
                  <a:pt x="980" y="202"/>
                </a:lnTo>
                <a:lnTo>
                  <a:pt x="993" y="210"/>
                </a:lnTo>
                <a:lnTo>
                  <a:pt x="1019" y="222"/>
                </a:lnTo>
                <a:lnTo>
                  <a:pt x="1049" y="236"/>
                </a:lnTo>
                <a:lnTo>
                  <a:pt x="1082" y="248"/>
                </a:lnTo>
                <a:lnTo>
                  <a:pt x="1113" y="256"/>
                </a:lnTo>
                <a:lnTo>
                  <a:pt x="1142" y="264"/>
                </a:lnTo>
                <a:lnTo>
                  <a:pt x="1174" y="277"/>
                </a:lnTo>
                <a:lnTo>
                  <a:pt x="1418" y="262"/>
                </a:lnTo>
                <a:lnTo>
                  <a:pt x="2060" y="174"/>
                </a:lnTo>
                <a:lnTo>
                  <a:pt x="2086" y="192"/>
                </a:lnTo>
                <a:lnTo>
                  <a:pt x="2109" y="208"/>
                </a:lnTo>
                <a:lnTo>
                  <a:pt x="2120" y="215"/>
                </a:lnTo>
                <a:lnTo>
                  <a:pt x="2133" y="221"/>
                </a:lnTo>
                <a:lnTo>
                  <a:pt x="2147" y="226"/>
                </a:lnTo>
                <a:lnTo>
                  <a:pt x="2162" y="230"/>
                </a:lnTo>
                <a:lnTo>
                  <a:pt x="2162" y="125"/>
                </a:lnTo>
                <a:lnTo>
                  <a:pt x="2163" y="117"/>
                </a:lnTo>
                <a:lnTo>
                  <a:pt x="2165" y="111"/>
                </a:lnTo>
                <a:lnTo>
                  <a:pt x="2166" y="104"/>
                </a:lnTo>
                <a:lnTo>
                  <a:pt x="2170" y="98"/>
                </a:lnTo>
                <a:lnTo>
                  <a:pt x="2176" y="86"/>
                </a:lnTo>
                <a:lnTo>
                  <a:pt x="2182" y="74"/>
                </a:lnTo>
                <a:lnTo>
                  <a:pt x="2189" y="61"/>
                </a:lnTo>
                <a:lnTo>
                  <a:pt x="2195" y="49"/>
                </a:lnTo>
                <a:lnTo>
                  <a:pt x="2203" y="39"/>
                </a:lnTo>
                <a:lnTo>
                  <a:pt x="2212" y="29"/>
                </a:lnTo>
                <a:lnTo>
                  <a:pt x="2222" y="21"/>
                </a:lnTo>
                <a:lnTo>
                  <a:pt x="2232" y="16"/>
                </a:lnTo>
                <a:lnTo>
                  <a:pt x="2238" y="14"/>
                </a:lnTo>
                <a:lnTo>
                  <a:pt x="2245" y="13"/>
                </a:lnTo>
                <a:lnTo>
                  <a:pt x="2251" y="11"/>
                </a:lnTo>
                <a:lnTo>
                  <a:pt x="2257" y="11"/>
                </a:lnTo>
                <a:lnTo>
                  <a:pt x="2264" y="14"/>
                </a:lnTo>
                <a:lnTo>
                  <a:pt x="2270" y="18"/>
                </a:lnTo>
                <a:lnTo>
                  <a:pt x="2280" y="19"/>
                </a:lnTo>
                <a:lnTo>
                  <a:pt x="2289" y="21"/>
                </a:lnTo>
                <a:lnTo>
                  <a:pt x="2298" y="23"/>
                </a:lnTo>
                <a:lnTo>
                  <a:pt x="2308" y="24"/>
                </a:lnTo>
                <a:lnTo>
                  <a:pt x="2321" y="20"/>
                </a:lnTo>
                <a:lnTo>
                  <a:pt x="2332" y="18"/>
                </a:lnTo>
                <a:lnTo>
                  <a:pt x="2345" y="19"/>
                </a:lnTo>
                <a:lnTo>
                  <a:pt x="2357" y="20"/>
                </a:lnTo>
                <a:lnTo>
                  <a:pt x="2371" y="16"/>
                </a:lnTo>
                <a:lnTo>
                  <a:pt x="2383" y="11"/>
                </a:lnTo>
                <a:lnTo>
                  <a:pt x="2395" y="7"/>
                </a:lnTo>
                <a:lnTo>
                  <a:pt x="2408" y="5"/>
                </a:lnTo>
                <a:lnTo>
                  <a:pt x="2422" y="2"/>
                </a:lnTo>
                <a:lnTo>
                  <a:pt x="2433" y="0"/>
                </a:lnTo>
                <a:lnTo>
                  <a:pt x="2433" y="0"/>
                </a:lnTo>
                <a:lnTo>
                  <a:pt x="2436" y="18"/>
                </a:lnTo>
                <a:lnTo>
                  <a:pt x="2437" y="35"/>
                </a:lnTo>
                <a:lnTo>
                  <a:pt x="2439" y="56"/>
                </a:lnTo>
                <a:lnTo>
                  <a:pt x="2439" y="76"/>
                </a:lnTo>
                <a:lnTo>
                  <a:pt x="2438" y="83"/>
                </a:lnTo>
                <a:lnTo>
                  <a:pt x="2437" y="88"/>
                </a:lnTo>
                <a:lnTo>
                  <a:pt x="2434" y="91"/>
                </a:lnTo>
                <a:lnTo>
                  <a:pt x="2430" y="95"/>
                </a:lnTo>
                <a:lnTo>
                  <a:pt x="2422" y="103"/>
                </a:lnTo>
                <a:lnTo>
                  <a:pt x="2414" y="111"/>
                </a:lnTo>
                <a:lnTo>
                  <a:pt x="2404" y="130"/>
                </a:lnTo>
                <a:lnTo>
                  <a:pt x="2392" y="149"/>
                </a:lnTo>
                <a:lnTo>
                  <a:pt x="2386" y="151"/>
                </a:lnTo>
                <a:lnTo>
                  <a:pt x="2380" y="155"/>
                </a:lnTo>
                <a:lnTo>
                  <a:pt x="2374" y="161"/>
                </a:lnTo>
                <a:lnTo>
                  <a:pt x="2368" y="169"/>
                </a:lnTo>
                <a:lnTo>
                  <a:pt x="2364" y="175"/>
                </a:lnTo>
                <a:lnTo>
                  <a:pt x="2360" y="183"/>
                </a:lnTo>
                <a:lnTo>
                  <a:pt x="2358" y="191"/>
                </a:lnTo>
                <a:lnTo>
                  <a:pt x="2357" y="200"/>
                </a:lnTo>
                <a:lnTo>
                  <a:pt x="2355" y="208"/>
                </a:lnTo>
                <a:lnTo>
                  <a:pt x="2355" y="217"/>
                </a:lnTo>
                <a:lnTo>
                  <a:pt x="2355" y="233"/>
                </a:lnTo>
                <a:lnTo>
                  <a:pt x="2359" y="245"/>
                </a:lnTo>
                <a:lnTo>
                  <a:pt x="2363" y="257"/>
                </a:lnTo>
                <a:lnTo>
                  <a:pt x="2368" y="268"/>
                </a:lnTo>
                <a:lnTo>
                  <a:pt x="2373" y="280"/>
                </a:lnTo>
                <a:lnTo>
                  <a:pt x="2380" y="291"/>
                </a:lnTo>
                <a:lnTo>
                  <a:pt x="2385" y="304"/>
                </a:lnTo>
                <a:lnTo>
                  <a:pt x="2390" y="318"/>
                </a:lnTo>
                <a:lnTo>
                  <a:pt x="2396" y="346"/>
                </a:lnTo>
                <a:lnTo>
                  <a:pt x="2401" y="370"/>
                </a:lnTo>
                <a:lnTo>
                  <a:pt x="2405" y="395"/>
                </a:lnTo>
                <a:lnTo>
                  <a:pt x="2411" y="425"/>
                </a:lnTo>
                <a:lnTo>
                  <a:pt x="2413" y="407"/>
                </a:lnTo>
                <a:lnTo>
                  <a:pt x="2414" y="390"/>
                </a:lnTo>
                <a:lnTo>
                  <a:pt x="2414" y="375"/>
                </a:lnTo>
                <a:lnTo>
                  <a:pt x="2414" y="361"/>
                </a:lnTo>
                <a:lnTo>
                  <a:pt x="2413" y="332"/>
                </a:lnTo>
                <a:lnTo>
                  <a:pt x="2411" y="298"/>
                </a:lnTo>
                <a:lnTo>
                  <a:pt x="2411" y="273"/>
                </a:lnTo>
                <a:lnTo>
                  <a:pt x="2413" y="249"/>
                </a:lnTo>
                <a:lnTo>
                  <a:pt x="2414" y="228"/>
                </a:lnTo>
                <a:lnTo>
                  <a:pt x="2418" y="206"/>
                </a:lnTo>
                <a:lnTo>
                  <a:pt x="2423" y="184"/>
                </a:lnTo>
                <a:lnTo>
                  <a:pt x="2430" y="164"/>
                </a:lnTo>
                <a:lnTo>
                  <a:pt x="2436" y="154"/>
                </a:lnTo>
                <a:lnTo>
                  <a:pt x="2441" y="144"/>
                </a:lnTo>
                <a:lnTo>
                  <a:pt x="2448" y="133"/>
                </a:lnTo>
                <a:lnTo>
                  <a:pt x="2455" y="123"/>
                </a:lnTo>
                <a:lnTo>
                  <a:pt x="2462" y="139"/>
                </a:lnTo>
                <a:lnTo>
                  <a:pt x="2469" y="153"/>
                </a:lnTo>
                <a:lnTo>
                  <a:pt x="2474" y="165"/>
                </a:lnTo>
                <a:lnTo>
                  <a:pt x="2477" y="179"/>
                </a:lnTo>
                <a:lnTo>
                  <a:pt x="2485" y="206"/>
                </a:lnTo>
                <a:lnTo>
                  <a:pt x="2495" y="236"/>
                </a:lnTo>
                <a:lnTo>
                  <a:pt x="2502" y="249"/>
                </a:lnTo>
                <a:lnTo>
                  <a:pt x="2508" y="261"/>
                </a:lnTo>
                <a:lnTo>
                  <a:pt x="2514" y="273"/>
                </a:lnTo>
                <a:lnTo>
                  <a:pt x="2521" y="286"/>
                </a:lnTo>
                <a:lnTo>
                  <a:pt x="2533" y="323"/>
                </a:lnTo>
                <a:lnTo>
                  <a:pt x="2544" y="356"/>
                </a:lnTo>
                <a:lnTo>
                  <a:pt x="2554" y="389"/>
                </a:lnTo>
                <a:lnTo>
                  <a:pt x="2568" y="425"/>
                </a:lnTo>
                <a:lnTo>
                  <a:pt x="2579" y="443"/>
                </a:lnTo>
                <a:lnTo>
                  <a:pt x="2589" y="462"/>
                </a:lnTo>
                <a:lnTo>
                  <a:pt x="2598" y="486"/>
                </a:lnTo>
                <a:lnTo>
                  <a:pt x="2607" y="507"/>
                </a:lnTo>
                <a:lnTo>
                  <a:pt x="2616" y="529"/>
                </a:lnTo>
                <a:lnTo>
                  <a:pt x="2628" y="552"/>
                </a:lnTo>
                <a:lnTo>
                  <a:pt x="2635" y="566"/>
                </a:lnTo>
                <a:lnTo>
                  <a:pt x="2644" y="577"/>
                </a:lnTo>
                <a:lnTo>
                  <a:pt x="2654" y="588"/>
                </a:lnTo>
                <a:lnTo>
                  <a:pt x="2663" y="596"/>
                </a:lnTo>
                <a:lnTo>
                  <a:pt x="2673" y="607"/>
                </a:lnTo>
                <a:lnTo>
                  <a:pt x="2684" y="617"/>
                </a:lnTo>
                <a:lnTo>
                  <a:pt x="2692" y="627"/>
                </a:lnTo>
                <a:lnTo>
                  <a:pt x="2703" y="640"/>
                </a:lnTo>
                <a:lnTo>
                  <a:pt x="2713" y="656"/>
                </a:lnTo>
                <a:lnTo>
                  <a:pt x="2722" y="673"/>
                </a:lnTo>
                <a:lnTo>
                  <a:pt x="2729" y="687"/>
                </a:lnTo>
                <a:lnTo>
                  <a:pt x="2737" y="702"/>
                </a:lnTo>
                <a:lnTo>
                  <a:pt x="2751" y="733"/>
                </a:lnTo>
                <a:lnTo>
                  <a:pt x="2768" y="766"/>
                </a:lnTo>
                <a:lnTo>
                  <a:pt x="2774" y="776"/>
                </a:lnTo>
                <a:lnTo>
                  <a:pt x="2782" y="786"/>
                </a:lnTo>
                <a:lnTo>
                  <a:pt x="2788" y="794"/>
                </a:lnTo>
                <a:lnTo>
                  <a:pt x="2795" y="803"/>
                </a:lnTo>
                <a:lnTo>
                  <a:pt x="2811" y="818"/>
                </a:lnTo>
                <a:lnTo>
                  <a:pt x="2827" y="834"/>
                </a:lnTo>
                <a:lnTo>
                  <a:pt x="2843" y="853"/>
                </a:lnTo>
                <a:lnTo>
                  <a:pt x="2859" y="873"/>
                </a:lnTo>
                <a:lnTo>
                  <a:pt x="2872" y="883"/>
                </a:lnTo>
                <a:lnTo>
                  <a:pt x="2885" y="892"/>
                </a:lnTo>
                <a:lnTo>
                  <a:pt x="2891" y="895"/>
                </a:lnTo>
                <a:lnTo>
                  <a:pt x="2897" y="901"/>
                </a:lnTo>
                <a:lnTo>
                  <a:pt x="2904" y="906"/>
                </a:lnTo>
                <a:lnTo>
                  <a:pt x="2909" y="913"/>
                </a:lnTo>
                <a:lnTo>
                  <a:pt x="2918" y="925"/>
                </a:lnTo>
                <a:lnTo>
                  <a:pt x="2924" y="937"/>
                </a:lnTo>
                <a:lnTo>
                  <a:pt x="2930" y="949"/>
                </a:lnTo>
                <a:lnTo>
                  <a:pt x="2937" y="963"/>
                </a:lnTo>
                <a:lnTo>
                  <a:pt x="2907" y="950"/>
                </a:lnTo>
                <a:lnTo>
                  <a:pt x="2882" y="937"/>
                </a:lnTo>
                <a:lnTo>
                  <a:pt x="2869" y="932"/>
                </a:lnTo>
                <a:lnTo>
                  <a:pt x="2855" y="927"/>
                </a:lnTo>
                <a:lnTo>
                  <a:pt x="2841" y="925"/>
                </a:lnTo>
                <a:lnTo>
                  <a:pt x="2825" y="922"/>
                </a:lnTo>
                <a:lnTo>
                  <a:pt x="2827" y="931"/>
                </a:lnTo>
                <a:lnTo>
                  <a:pt x="2831" y="939"/>
                </a:lnTo>
                <a:lnTo>
                  <a:pt x="2836" y="945"/>
                </a:lnTo>
                <a:lnTo>
                  <a:pt x="2841" y="951"/>
                </a:lnTo>
                <a:lnTo>
                  <a:pt x="2854" y="964"/>
                </a:lnTo>
                <a:lnTo>
                  <a:pt x="2865" y="978"/>
                </a:lnTo>
                <a:lnTo>
                  <a:pt x="2879" y="1001"/>
                </a:lnTo>
                <a:lnTo>
                  <a:pt x="2892" y="1021"/>
                </a:lnTo>
                <a:lnTo>
                  <a:pt x="2904" y="1042"/>
                </a:lnTo>
                <a:lnTo>
                  <a:pt x="2915" y="1066"/>
                </a:lnTo>
                <a:lnTo>
                  <a:pt x="2924" y="1082"/>
                </a:lnTo>
                <a:lnTo>
                  <a:pt x="2932" y="1098"/>
                </a:lnTo>
                <a:lnTo>
                  <a:pt x="2939" y="1113"/>
                </a:lnTo>
                <a:lnTo>
                  <a:pt x="2949" y="1128"/>
                </a:lnTo>
                <a:lnTo>
                  <a:pt x="2967" y="1151"/>
                </a:lnTo>
                <a:lnTo>
                  <a:pt x="2982" y="1169"/>
                </a:lnTo>
                <a:lnTo>
                  <a:pt x="2991" y="1179"/>
                </a:lnTo>
                <a:lnTo>
                  <a:pt x="2999" y="1189"/>
                </a:lnTo>
                <a:lnTo>
                  <a:pt x="3005" y="1201"/>
                </a:lnTo>
                <a:lnTo>
                  <a:pt x="3012" y="1213"/>
                </a:lnTo>
                <a:lnTo>
                  <a:pt x="3032" y="1255"/>
                </a:lnTo>
                <a:lnTo>
                  <a:pt x="3051" y="1292"/>
                </a:lnTo>
                <a:lnTo>
                  <a:pt x="3072" y="1328"/>
                </a:lnTo>
                <a:lnTo>
                  <a:pt x="3097" y="1366"/>
                </a:lnTo>
                <a:lnTo>
                  <a:pt x="3106" y="1380"/>
                </a:lnTo>
                <a:lnTo>
                  <a:pt x="3115" y="1392"/>
                </a:lnTo>
                <a:lnTo>
                  <a:pt x="3122" y="1403"/>
                </a:lnTo>
                <a:lnTo>
                  <a:pt x="3131" y="1417"/>
                </a:lnTo>
                <a:lnTo>
                  <a:pt x="3147" y="1437"/>
                </a:lnTo>
                <a:lnTo>
                  <a:pt x="3161" y="1455"/>
                </a:lnTo>
                <a:lnTo>
                  <a:pt x="3166" y="1464"/>
                </a:lnTo>
                <a:lnTo>
                  <a:pt x="3171" y="1474"/>
                </a:lnTo>
                <a:lnTo>
                  <a:pt x="3175" y="1486"/>
                </a:lnTo>
                <a:lnTo>
                  <a:pt x="3176" y="1498"/>
                </a:lnTo>
                <a:lnTo>
                  <a:pt x="3171" y="1511"/>
                </a:lnTo>
                <a:lnTo>
                  <a:pt x="3166" y="1524"/>
                </a:lnTo>
                <a:lnTo>
                  <a:pt x="3166" y="1530"/>
                </a:lnTo>
                <a:lnTo>
                  <a:pt x="3167" y="1535"/>
                </a:lnTo>
                <a:lnTo>
                  <a:pt x="3169" y="1542"/>
                </a:lnTo>
                <a:lnTo>
                  <a:pt x="3172" y="1547"/>
                </a:lnTo>
                <a:lnTo>
                  <a:pt x="3177" y="1557"/>
                </a:lnTo>
                <a:lnTo>
                  <a:pt x="3185" y="1567"/>
                </a:lnTo>
                <a:lnTo>
                  <a:pt x="3199" y="1590"/>
                </a:lnTo>
                <a:lnTo>
                  <a:pt x="3211" y="1610"/>
                </a:lnTo>
                <a:lnTo>
                  <a:pt x="3224" y="1632"/>
                </a:lnTo>
                <a:lnTo>
                  <a:pt x="3238" y="1655"/>
                </a:lnTo>
                <a:lnTo>
                  <a:pt x="3247" y="1670"/>
                </a:lnTo>
                <a:lnTo>
                  <a:pt x="3255" y="1684"/>
                </a:lnTo>
                <a:lnTo>
                  <a:pt x="3260" y="1698"/>
                </a:lnTo>
                <a:lnTo>
                  <a:pt x="3265" y="1713"/>
                </a:lnTo>
                <a:lnTo>
                  <a:pt x="3269" y="1727"/>
                </a:lnTo>
                <a:lnTo>
                  <a:pt x="3270" y="1743"/>
                </a:lnTo>
                <a:lnTo>
                  <a:pt x="3271" y="1759"/>
                </a:lnTo>
                <a:lnTo>
                  <a:pt x="3272" y="1777"/>
                </a:lnTo>
                <a:lnTo>
                  <a:pt x="3271" y="1797"/>
                </a:lnTo>
                <a:lnTo>
                  <a:pt x="3267" y="1815"/>
                </a:lnTo>
                <a:lnTo>
                  <a:pt x="3264" y="1832"/>
                </a:lnTo>
                <a:lnTo>
                  <a:pt x="3260" y="1852"/>
                </a:lnTo>
                <a:lnTo>
                  <a:pt x="3259" y="1864"/>
                </a:lnTo>
                <a:lnTo>
                  <a:pt x="3259" y="1874"/>
                </a:lnTo>
                <a:lnTo>
                  <a:pt x="3257" y="1884"/>
                </a:lnTo>
                <a:lnTo>
                  <a:pt x="3257" y="1895"/>
                </a:lnTo>
                <a:lnTo>
                  <a:pt x="3275" y="2028"/>
                </a:lnTo>
                <a:lnTo>
                  <a:pt x="3270" y="2071"/>
                </a:lnTo>
                <a:lnTo>
                  <a:pt x="3266" y="2109"/>
                </a:lnTo>
                <a:lnTo>
                  <a:pt x="3262" y="2147"/>
                </a:lnTo>
                <a:lnTo>
                  <a:pt x="3257" y="2191"/>
                </a:lnTo>
                <a:lnTo>
                  <a:pt x="3248" y="2225"/>
                </a:lnTo>
                <a:lnTo>
                  <a:pt x="3241" y="2255"/>
                </a:lnTo>
                <a:lnTo>
                  <a:pt x="3236" y="2271"/>
                </a:lnTo>
                <a:lnTo>
                  <a:pt x="3232" y="2286"/>
                </a:lnTo>
                <a:lnTo>
                  <a:pt x="3228" y="2304"/>
                </a:lnTo>
                <a:lnTo>
                  <a:pt x="3225" y="2322"/>
                </a:lnTo>
                <a:lnTo>
                  <a:pt x="3241" y="2390"/>
                </a:lnTo>
                <a:lnTo>
                  <a:pt x="3238" y="2404"/>
                </a:lnTo>
                <a:lnTo>
                  <a:pt x="3236" y="2416"/>
                </a:lnTo>
                <a:lnTo>
                  <a:pt x="3233" y="2426"/>
                </a:lnTo>
                <a:lnTo>
                  <a:pt x="3229" y="2437"/>
                </a:lnTo>
                <a:lnTo>
                  <a:pt x="3219" y="2456"/>
                </a:lnTo>
                <a:lnTo>
                  <a:pt x="3206" y="2478"/>
                </a:lnTo>
                <a:lnTo>
                  <a:pt x="3196" y="2496"/>
                </a:lnTo>
                <a:lnTo>
                  <a:pt x="3185" y="2512"/>
                </a:lnTo>
                <a:lnTo>
                  <a:pt x="3178" y="2519"/>
                </a:lnTo>
                <a:lnTo>
                  <a:pt x="3172" y="2524"/>
                </a:lnTo>
                <a:lnTo>
                  <a:pt x="3163" y="2528"/>
                </a:lnTo>
                <a:lnTo>
                  <a:pt x="3153" y="2529"/>
                </a:lnTo>
                <a:lnTo>
                  <a:pt x="3138" y="2528"/>
                </a:lnTo>
                <a:lnTo>
                  <a:pt x="3125" y="2525"/>
                </a:lnTo>
                <a:lnTo>
                  <a:pt x="3112" y="2523"/>
                </a:lnTo>
                <a:lnTo>
                  <a:pt x="3097" y="2523"/>
                </a:lnTo>
                <a:lnTo>
                  <a:pt x="3091" y="2523"/>
                </a:lnTo>
                <a:lnTo>
                  <a:pt x="3084" y="2524"/>
                </a:lnTo>
                <a:lnTo>
                  <a:pt x="3078" y="2526"/>
                </a:lnTo>
                <a:lnTo>
                  <a:pt x="3073" y="2530"/>
                </a:lnTo>
                <a:lnTo>
                  <a:pt x="3064" y="2538"/>
                </a:lnTo>
                <a:lnTo>
                  <a:pt x="3055" y="2547"/>
                </a:lnTo>
                <a:lnTo>
                  <a:pt x="3046" y="2557"/>
                </a:lnTo>
                <a:lnTo>
                  <a:pt x="3036" y="2565"/>
                </a:lnTo>
                <a:lnTo>
                  <a:pt x="3031" y="2567"/>
                </a:lnTo>
                <a:lnTo>
                  <a:pt x="3026" y="2570"/>
                </a:lnTo>
                <a:lnTo>
                  <a:pt x="3019" y="2572"/>
                </a:lnTo>
                <a:lnTo>
                  <a:pt x="3012" y="2572"/>
                </a:lnTo>
                <a:lnTo>
                  <a:pt x="3003" y="2572"/>
                </a:lnTo>
                <a:lnTo>
                  <a:pt x="2994" y="2571"/>
                </a:lnTo>
                <a:lnTo>
                  <a:pt x="2985" y="2568"/>
                </a:lnTo>
                <a:lnTo>
                  <a:pt x="2977" y="2566"/>
                </a:lnTo>
                <a:lnTo>
                  <a:pt x="2970" y="2562"/>
                </a:lnTo>
                <a:lnTo>
                  <a:pt x="2962" y="2557"/>
                </a:lnTo>
                <a:lnTo>
                  <a:pt x="2956" y="2552"/>
                </a:lnTo>
                <a:lnTo>
                  <a:pt x="2949" y="2544"/>
                </a:lnTo>
                <a:lnTo>
                  <a:pt x="2956" y="2539"/>
                </a:lnTo>
                <a:lnTo>
                  <a:pt x="2962" y="2535"/>
                </a:lnTo>
                <a:lnTo>
                  <a:pt x="2975" y="2535"/>
                </a:lnTo>
                <a:lnTo>
                  <a:pt x="2988" y="2535"/>
                </a:lnTo>
                <a:lnTo>
                  <a:pt x="2994" y="2531"/>
                </a:lnTo>
                <a:lnTo>
                  <a:pt x="2999" y="2528"/>
                </a:lnTo>
                <a:lnTo>
                  <a:pt x="3004" y="2523"/>
                </a:lnTo>
                <a:lnTo>
                  <a:pt x="3008" y="2517"/>
                </a:lnTo>
                <a:lnTo>
                  <a:pt x="3012" y="2511"/>
                </a:lnTo>
                <a:lnTo>
                  <a:pt x="3013" y="2505"/>
                </a:lnTo>
                <a:lnTo>
                  <a:pt x="3016" y="2498"/>
                </a:lnTo>
                <a:lnTo>
                  <a:pt x="3016" y="2491"/>
                </a:lnTo>
                <a:lnTo>
                  <a:pt x="3014" y="2486"/>
                </a:lnTo>
                <a:lnTo>
                  <a:pt x="3013" y="2482"/>
                </a:lnTo>
                <a:lnTo>
                  <a:pt x="3010" y="2479"/>
                </a:lnTo>
                <a:lnTo>
                  <a:pt x="3007" y="2475"/>
                </a:lnTo>
                <a:lnTo>
                  <a:pt x="2999" y="2470"/>
                </a:lnTo>
                <a:lnTo>
                  <a:pt x="2990" y="2465"/>
                </a:lnTo>
                <a:lnTo>
                  <a:pt x="2985" y="2469"/>
                </a:lnTo>
                <a:lnTo>
                  <a:pt x="2977" y="2472"/>
                </a:lnTo>
                <a:lnTo>
                  <a:pt x="2967" y="2472"/>
                </a:lnTo>
                <a:lnTo>
                  <a:pt x="2957" y="2470"/>
                </a:lnTo>
                <a:lnTo>
                  <a:pt x="2948" y="2467"/>
                </a:lnTo>
                <a:lnTo>
                  <a:pt x="2939" y="2464"/>
                </a:lnTo>
                <a:lnTo>
                  <a:pt x="2932" y="2459"/>
                </a:lnTo>
                <a:lnTo>
                  <a:pt x="2924" y="2454"/>
                </a:lnTo>
                <a:lnTo>
                  <a:pt x="2916" y="2447"/>
                </a:lnTo>
                <a:lnTo>
                  <a:pt x="2910" y="2441"/>
                </a:lnTo>
                <a:lnTo>
                  <a:pt x="2882" y="2412"/>
                </a:lnTo>
                <a:lnTo>
                  <a:pt x="2853" y="2381"/>
                </a:lnTo>
                <a:lnTo>
                  <a:pt x="2841" y="2370"/>
                </a:lnTo>
                <a:lnTo>
                  <a:pt x="2832" y="2358"/>
                </a:lnTo>
                <a:lnTo>
                  <a:pt x="2825" y="2347"/>
                </a:lnTo>
                <a:lnTo>
                  <a:pt x="2815" y="2334"/>
                </a:lnTo>
                <a:lnTo>
                  <a:pt x="2804" y="2323"/>
                </a:lnTo>
                <a:lnTo>
                  <a:pt x="2793" y="2311"/>
                </a:lnTo>
                <a:lnTo>
                  <a:pt x="2783" y="2302"/>
                </a:lnTo>
                <a:lnTo>
                  <a:pt x="2771" y="2295"/>
                </a:lnTo>
                <a:lnTo>
                  <a:pt x="2759" y="2287"/>
                </a:lnTo>
                <a:lnTo>
                  <a:pt x="2746" y="2281"/>
                </a:lnTo>
                <a:lnTo>
                  <a:pt x="2733" y="2274"/>
                </a:lnTo>
                <a:lnTo>
                  <a:pt x="2718" y="2268"/>
                </a:lnTo>
                <a:lnTo>
                  <a:pt x="2704" y="2263"/>
                </a:lnTo>
                <a:lnTo>
                  <a:pt x="2690" y="2258"/>
                </a:lnTo>
                <a:lnTo>
                  <a:pt x="2684" y="2255"/>
                </a:lnTo>
                <a:lnTo>
                  <a:pt x="2677" y="2252"/>
                </a:lnTo>
                <a:lnTo>
                  <a:pt x="2672" y="2246"/>
                </a:lnTo>
                <a:lnTo>
                  <a:pt x="2668" y="2240"/>
                </a:lnTo>
                <a:lnTo>
                  <a:pt x="2657" y="2218"/>
                </a:lnTo>
                <a:lnTo>
                  <a:pt x="2649" y="2198"/>
                </a:lnTo>
                <a:lnTo>
                  <a:pt x="2643" y="2177"/>
                </a:lnTo>
                <a:lnTo>
                  <a:pt x="2636" y="2152"/>
                </a:lnTo>
                <a:lnTo>
                  <a:pt x="2631" y="2131"/>
                </a:lnTo>
                <a:lnTo>
                  <a:pt x="2625" y="2112"/>
                </a:lnTo>
                <a:lnTo>
                  <a:pt x="2621" y="2103"/>
                </a:lnTo>
                <a:lnTo>
                  <a:pt x="2616" y="2094"/>
                </a:lnTo>
                <a:lnTo>
                  <a:pt x="2610" y="2086"/>
                </a:lnTo>
                <a:lnTo>
                  <a:pt x="2602" y="2077"/>
                </a:lnTo>
                <a:lnTo>
                  <a:pt x="2593" y="2070"/>
                </a:lnTo>
                <a:lnTo>
                  <a:pt x="2583" y="2063"/>
                </a:lnTo>
                <a:lnTo>
                  <a:pt x="2572" y="2058"/>
                </a:lnTo>
                <a:lnTo>
                  <a:pt x="2561" y="2053"/>
                </a:lnTo>
                <a:lnTo>
                  <a:pt x="2553" y="2047"/>
                </a:lnTo>
                <a:lnTo>
                  <a:pt x="2546" y="2040"/>
                </a:lnTo>
                <a:lnTo>
                  <a:pt x="2544" y="2037"/>
                </a:lnTo>
                <a:lnTo>
                  <a:pt x="2541" y="2031"/>
                </a:lnTo>
                <a:lnTo>
                  <a:pt x="2540" y="2026"/>
                </a:lnTo>
                <a:lnTo>
                  <a:pt x="2540" y="2021"/>
                </a:lnTo>
                <a:lnTo>
                  <a:pt x="2540" y="2015"/>
                </a:lnTo>
                <a:lnTo>
                  <a:pt x="2541" y="2010"/>
                </a:lnTo>
                <a:lnTo>
                  <a:pt x="2544" y="2005"/>
                </a:lnTo>
                <a:lnTo>
                  <a:pt x="2547" y="2001"/>
                </a:lnTo>
                <a:lnTo>
                  <a:pt x="2554" y="1992"/>
                </a:lnTo>
                <a:lnTo>
                  <a:pt x="2561" y="1983"/>
                </a:lnTo>
                <a:lnTo>
                  <a:pt x="2545" y="1978"/>
                </a:lnTo>
                <a:lnTo>
                  <a:pt x="2530" y="1973"/>
                </a:lnTo>
                <a:lnTo>
                  <a:pt x="2516" y="1968"/>
                </a:lnTo>
                <a:lnTo>
                  <a:pt x="2499" y="1962"/>
                </a:lnTo>
                <a:lnTo>
                  <a:pt x="2491" y="1958"/>
                </a:lnTo>
                <a:lnTo>
                  <a:pt x="2485" y="1953"/>
                </a:lnTo>
                <a:lnTo>
                  <a:pt x="2479" y="1948"/>
                </a:lnTo>
                <a:lnTo>
                  <a:pt x="2475" y="1941"/>
                </a:lnTo>
                <a:lnTo>
                  <a:pt x="2466" y="1927"/>
                </a:lnTo>
                <a:lnTo>
                  <a:pt x="2458" y="1912"/>
                </a:lnTo>
                <a:lnTo>
                  <a:pt x="2448" y="1893"/>
                </a:lnTo>
                <a:lnTo>
                  <a:pt x="2442" y="1874"/>
                </a:lnTo>
                <a:lnTo>
                  <a:pt x="2437" y="1855"/>
                </a:lnTo>
                <a:lnTo>
                  <a:pt x="2433" y="1833"/>
                </a:lnTo>
                <a:lnTo>
                  <a:pt x="2396" y="1833"/>
                </a:lnTo>
                <a:lnTo>
                  <a:pt x="2388" y="1836"/>
                </a:lnTo>
                <a:lnTo>
                  <a:pt x="2383" y="1839"/>
                </a:lnTo>
                <a:lnTo>
                  <a:pt x="2378" y="1850"/>
                </a:lnTo>
                <a:lnTo>
                  <a:pt x="2376" y="1860"/>
                </a:lnTo>
                <a:lnTo>
                  <a:pt x="2371" y="1869"/>
                </a:lnTo>
                <a:lnTo>
                  <a:pt x="2364" y="1878"/>
                </a:lnTo>
                <a:lnTo>
                  <a:pt x="2345" y="1862"/>
                </a:lnTo>
                <a:lnTo>
                  <a:pt x="2326" y="1848"/>
                </a:lnTo>
                <a:lnTo>
                  <a:pt x="2299" y="1832"/>
                </a:lnTo>
                <a:lnTo>
                  <a:pt x="2275" y="1816"/>
                </a:lnTo>
                <a:lnTo>
                  <a:pt x="2264" y="1808"/>
                </a:lnTo>
                <a:lnTo>
                  <a:pt x="2252" y="1799"/>
                </a:lnTo>
                <a:lnTo>
                  <a:pt x="2242" y="1787"/>
                </a:lnTo>
                <a:lnTo>
                  <a:pt x="2233" y="1773"/>
                </a:lnTo>
                <a:lnTo>
                  <a:pt x="2222" y="1755"/>
                </a:lnTo>
                <a:lnTo>
                  <a:pt x="2213" y="1738"/>
                </a:lnTo>
                <a:lnTo>
                  <a:pt x="2207" y="1720"/>
                </a:lnTo>
                <a:lnTo>
                  <a:pt x="2201" y="1698"/>
                </a:lnTo>
                <a:lnTo>
                  <a:pt x="2198" y="1688"/>
                </a:lnTo>
                <a:lnTo>
                  <a:pt x="2194" y="1678"/>
                </a:lnTo>
                <a:lnTo>
                  <a:pt x="2189" y="1670"/>
                </a:lnTo>
                <a:lnTo>
                  <a:pt x="2182" y="1661"/>
                </a:lnTo>
                <a:lnTo>
                  <a:pt x="2175" y="1652"/>
                </a:lnTo>
                <a:lnTo>
                  <a:pt x="2167" y="1646"/>
                </a:lnTo>
                <a:lnTo>
                  <a:pt x="2163" y="1642"/>
                </a:lnTo>
                <a:lnTo>
                  <a:pt x="2159" y="1637"/>
                </a:lnTo>
                <a:lnTo>
                  <a:pt x="2158" y="1632"/>
                </a:lnTo>
                <a:lnTo>
                  <a:pt x="2157" y="1627"/>
                </a:lnTo>
                <a:lnTo>
                  <a:pt x="2158" y="1619"/>
                </a:lnTo>
                <a:lnTo>
                  <a:pt x="2159" y="1612"/>
                </a:lnTo>
                <a:lnTo>
                  <a:pt x="2163" y="1607"/>
                </a:lnTo>
                <a:lnTo>
                  <a:pt x="2166" y="1600"/>
                </a:lnTo>
                <a:lnTo>
                  <a:pt x="2175" y="1589"/>
                </a:lnTo>
                <a:lnTo>
                  <a:pt x="2182" y="1576"/>
                </a:lnTo>
                <a:lnTo>
                  <a:pt x="2190" y="1561"/>
                </a:lnTo>
                <a:lnTo>
                  <a:pt x="2195" y="1547"/>
                </a:lnTo>
                <a:lnTo>
                  <a:pt x="2198" y="1532"/>
                </a:lnTo>
                <a:lnTo>
                  <a:pt x="2198" y="1514"/>
                </a:lnTo>
                <a:lnTo>
                  <a:pt x="2199" y="1500"/>
                </a:lnTo>
                <a:lnTo>
                  <a:pt x="2198" y="1487"/>
                </a:lnTo>
                <a:lnTo>
                  <a:pt x="2198" y="1481"/>
                </a:lnTo>
                <a:lnTo>
                  <a:pt x="2195" y="1476"/>
                </a:lnTo>
                <a:lnTo>
                  <a:pt x="2193" y="1469"/>
                </a:lnTo>
                <a:lnTo>
                  <a:pt x="2189" y="1464"/>
                </a:lnTo>
                <a:lnTo>
                  <a:pt x="2182" y="1456"/>
                </a:lnTo>
                <a:lnTo>
                  <a:pt x="2176" y="1451"/>
                </a:lnTo>
                <a:lnTo>
                  <a:pt x="2168" y="1448"/>
                </a:lnTo>
                <a:lnTo>
                  <a:pt x="2161" y="1445"/>
                </a:lnTo>
                <a:lnTo>
                  <a:pt x="2144" y="1440"/>
                </a:lnTo>
                <a:lnTo>
                  <a:pt x="2126" y="1436"/>
                </a:lnTo>
                <a:lnTo>
                  <a:pt x="2120" y="1454"/>
                </a:lnTo>
                <a:lnTo>
                  <a:pt x="2114" y="1473"/>
                </a:lnTo>
                <a:lnTo>
                  <a:pt x="2111" y="1478"/>
                </a:lnTo>
                <a:lnTo>
                  <a:pt x="2107" y="1482"/>
                </a:lnTo>
                <a:lnTo>
                  <a:pt x="2104" y="1484"/>
                </a:lnTo>
                <a:lnTo>
                  <a:pt x="2098" y="1486"/>
                </a:lnTo>
                <a:lnTo>
                  <a:pt x="2088" y="1488"/>
                </a:lnTo>
                <a:lnTo>
                  <a:pt x="2076" y="1488"/>
                </a:lnTo>
                <a:lnTo>
                  <a:pt x="2073" y="1488"/>
                </a:lnTo>
                <a:lnTo>
                  <a:pt x="2070" y="1486"/>
                </a:lnTo>
                <a:lnTo>
                  <a:pt x="2068" y="1483"/>
                </a:lnTo>
                <a:lnTo>
                  <a:pt x="2067" y="1479"/>
                </a:lnTo>
                <a:lnTo>
                  <a:pt x="2065" y="1472"/>
                </a:lnTo>
                <a:lnTo>
                  <a:pt x="2064" y="1464"/>
                </a:lnTo>
                <a:lnTo>
                  <a:pt x="2058" y="1451"/>
                </a:lnTo>
                <a:lnTo>
                  <a:pt x="2054" y="1440"/>
                </a:lnTo>
                <a:lnTo>
                  <a:pt x="2051" y="1427"/>
                </a:lnTo>
                <a:lnTo>
                  <a:pt x="2048" y="1413"/>
                </a:lnTo>
                <a:lnTo>
                  <a:pt x="2042" y="1389"/>
                </a:lnTo>
                <a:lnTo>
                  <a:pt x="2037" y="1367"/>
                </a:lnTo>
                <a:lnTo>
                  <a:pt x="2035" y="1357"/>
                </a:lnTo>
                <a:lnTo>
                  <a:pt x="2034" y="1346"/>
                </a:lnTo>
                <a:lnTo>
                  <a:pt x="2032" y="1333"/>
                </a:lnTo>
                <a:lnTo>
                  <a:pt x="2032" y="1320"/>
                </a:lnTo>
                <a:lnTo>
                  <a:pt x="2032" y="1301"/>
                </a:lnTo>
                <a:lnTo>
                  <a:pt x="2032" y="1271"/>
                </a:lnTo>
                <a:lnTo>
                  <a:pt x="2034" y="1244"/>
                </a:lnTo>
                <a:lnTo>
                  <a:pt x="2035" y="1217"/>
                </a:lnTo>
                <a:lnTo>
                  <a:pt x="2035" y="1188"/>
                </a:lnTo>
                <a:lnTo>
                  <a:pt x="2035" y="1174"/>
                </a:lnTo>
                <a:lnTo>
                  <a:pt x="2032" y="1161"/>
                </a:lnTo>
                <a:lnTo>
                  <a:pt x="2030" y="1150"/>
                </a:lnTo>
                <a:lnTo>
                  <a:pt x="2026" y="1138"/>
                </a:lnTo>
                <a:lnTo>
                  <a:pt x="2022" y="1127"/>
                </a:lnTo>
                <a:lnTo>
                  <a:pt x="2020" y="1116"/>
                </a:lnTo>
                <a:lnTo>
                  <a:pt x="2017" y="1103"/>
                </a:lnTo>
                <a:lnTo>
                  <a:pt x="2017" y="1089"/>
                </a:lnTo>
                <a:lnTo>
                  <a:pt x="2017" y="1025"/>
                </a:lnTo>
                <a:lnTo>
                  <a:pt x="2016" y="1018"/>
                </a:lnTo>
                <a:lnTo>
                  <a:pt x="2013" y="1011"/>
                </a:lnTo>
                <a:lnTo>
                  <a:pt x="2011" y="1005"/>
                </a:lnTo>
                <a:lnTo>
                  <a:pt x="2007" y="998"/>
                </a:lnTo>
                <a:lnTo>
                  <a:pt x="1999" y="988"/>
                </a:lnTo>
                <a:lnTo>
                  <a:pt x="1992" y="976"/>
                </a:lnTo>
                <a:lnTo>
                  <a:pt x="1984" y="959"/>
                </a:lnTo>
                <a:lnTo>
                  <a:pt x="1976" y="944"/>
                </a:lnTo>
                <a:lnTo>
                  <a:pt x="1969" y="931"/>
                </a:lnTo>
                <a:lnTo>
                  <a:pt x="1959" y="918"/>
                </a:lnTo>
                <a:lnTo>
                  <a:pt x="1948" y="907"/>
                </a:lnTo>
                <a:lnTo>
                  <a:pt x="1936" y="897"/>
                </a:lnTo>
                <a:lnTo>
                  <a:pt x="1923" y="888"/>
                </a:lnTo>
                <a:lnTo>
                  <a:pt x="1906" y="878"/>
                </a:lnTo>
                <a:lnTo>
                  <a:pt x="1861" y="855"/>
                </a:lnTo>
                <a:lnTo>
                  <a:pt x="1819" y="836"/>
                </a:lnTo>
                <a:lnTo>
                  <a:pt x="1778" y="815"/>
                </a:lnTo>
                <a:lnTo>
                  <a:pt x="1732" y="791"/>
                </a:lnTo>
                <a:lnTo>
                  <a:pt x="1713" y="778"/>
                </a:lnTo>
                <a:lnTo>
                  <a:pt x="1694" y="768"/>
                </a:lnTo>
                <a:lnTo>
                  <a:pt x="1680" y="764"/>
                </a:lnTo>
                <a:lnTo>
                  <a:pt x="1667" y="761"/>
                </a:lnTo>
                <a:lnTo>
                  <a:pt x="1662" y="758"/>
                </a:lnTo>
                <a:lnTo>
                  <a:pt x="1657" y="754"/>
                </a:lnTo>
                <a:lnTo>
                  <a:pt x="1653" y="749"/>
                </a:lnTo>
                <a:lnTo>
                  <a:pt x="1651" y="744"/>
                </a:lnTo>
                <a:lnTo>
                  <a:pt x="1649" y="731"/>
                </a:lnTo>
                <a:lnTo>
                  <a:pt x="1651" y="719"/>
                </a:lnTo>
                <a:lnTo>
                  <a:pt x="1647" y="708"/>
                </a:lnTo>
                <a:lnTo>
                  <a:pt x="1644" y="701"/>
                </a:lnTo>
                <a:lnTo>
                  <a:pt x="1641" y="692"/>
                </a:lnTo>
                <a:lnTo>
                  <a:pt x="1635" y="686"/>
                </a:lnTo>
                <a:lnTo>
                  <a:pt x="1624" y="672"/>
                </a:lnTo>
                <a:lnTo>
                  <a:pt x="1613" y="656"/>
                </a:lnTo>
                <a:lnTo>
                  <a:pt x="1601" y="641"/>
                </a:lnTo>
                <a:lnTo>
                  <a:pt x="1588" y="627"/>
                </a:lnTo>
                <a:lnTo>
                  <a:pt x="1576" y="614"/>
                </a:lnTo>
                <a:lnTo>
                  <a:pt x="1563" y="599"/>
                </a:lnTo>
                <a:lnTo>
                  <a:pt x="1559" y="593"/>
                </a:lnTo>
                <a:lnTo>
                  <a:pt x="1557" y="588"/>
                </a:lnTo>
                <a:lnTo>
                  <a:pt x="1550" y="582"/>
                </a:lnTo>
                <a:lnTo>
                  <a:pt x="1545" y="580"/>
                </a:lnTo>
                <a:lnTo>
                  <a:pt x="1539" y="579"/>
                </a:lnTo>
                <a:lnTo>
                  <a:pt x="1532" y="577"/>
                </a:lnTo>
                <a:lnTo>
                  <a:pt x="1520" y="576"/>
                </a:lnTo>
                <a:lnTo>
                  <a:pt x="1506" y="575"/>
                </a:lnTo>
                <a:lnTo>
                  <a:pt x="1493" y="571"/>
                </a:lnTo>
                <a:lnTo>
                  <a:pt x="1482" y="567"/>
                </a:lnTo>
                <a:lnTo>
                  <a:pt x="1469" y="563"/>
                </a:lnTo>
                <a:lnTo>
                  <a:pt x="1456" y="562"/>
                </a:lnTo>
                <a:lnTo>
                  <a:pt x="1443" y="566"/>
                </a:lnTo>
                <a:lnTo>
                  <a:pt x="1431" y="571"/>
                </a:lnTo>
                <a:lnTo>
                  <a:pt x="1418" y="570"/>
                </a:lnTo>
                <a:lnTo>
                  <a:pt x="1405" y="569"/>
                </a:lnTo>
                <a:lnTo>
                  <a:pt x="1344" y="569"/>
                </a:lnTo>
                <a:lnTo>
                  <a:pt x="1328" y="570"/>
                </a:lnTo>
                <a:lnTo>
                  <a:pt x="1312" y="572"/>
                </a:lnTo>
                <a:lnTo>
                  <a:pt x="1297" y="576"/>
                </a:lnTo>
                <a:lnTo>
                  <a:pt x="1281" y="577"/>
                </a:lnTo>
                <a:lnTo>
                  <a:pt x="1281" y="593"/>
                </a:lnTo>
                <a:lnTo>
                  <a:pt x="1279" y="605"/>
                </a:lnTo>
                <a:lnTo>
                  <a:pt x="1278" y="619"/>
                </a:lnTo>
                <a:lnTo>
                  <a:pt x="1278" y="633"/>
                </a:lnTo>
                <a:lnTo>
                  <a:pt x="1278" y="645"/>
                </a:lnTo>
                <a:lnTo>
                  <a:pt x="1277" y="655"/>
                </a:lnTo>
                <a:lnTo>
                  <a:pt x="1275" y="660"/>
                </a:lnTo>
                <a:lnTo>
                  <a:pt x="1274" y="664"/>
                </a:lnTo>
                <a:lnTo>
                  <a:pt x="1272" y="668"/>
                </a:lnTo>
                <a:lnTo>
                  <a:pt x="1268" y="672"/>
                </a:lnTo>
                <a:lnTo>
                  <a:pt x="1263" y="675"/>
                </a:lnTo>
                <a:lnTo>
                  <a:pt x="1256" y="678"/>
                </a:lnTo>
                <a:lnTo>
                  <a:pt x="1251" y="679"/>
                </a:lnTo>
                <a:lnTo>
                  <a:pt x="1245" y="679"/>
                </a:lnTo>
                <a:lnTo>
                  <a:pt x="1231" y="680"/>
                </a:lnTo>
                <a:lnTo>
                  <a:pt x="1218" y="684"/>
                </a:lnTo>
                <a:lnTo>
                  <a:pt x="1212" y="688"/>
                </a:lnTo>
                <a:lnTo>
                  <a:pt x="1207" y="692"/>
                </a:lnTo>
                <a:lnTo>
                  <a:pt x="1202" y="698"/>
                </a:lnTo>
                <a:lnTo>
                  <a:pt x="1198" y="703"/>
                </a:lnTo>
                <a:lnTo>
                  <a:pt x="1190" y="716"/>
                </a:lnTo>
                <a:lnTo>
                  <a:pt x="1180" y="728"/>
                </a:lnTo>
                <a:lnTo>
                  <a:pt x="1175" y="731"/>
                </a:lnTo>
                <a:lnTo>
                  <a:pt x="1170" y="734"/>
                </a:lnTo>
                <a:lnTo>
                  <a:pt x="1164" y="736"/>
                </a:lnTo>
                <a:lnTo>
                  <a:pt x="1157" y="736"/>
                </a:lnTo>
                <a:lnTo>
                  <a:pt x="1144" y="738"/>
                </a:lnTo>
                <a:lnTo>
                  <a:pt x="1130" y="740"/>
                </a:lnTo>
                <a:lnTo>
                  <a:pt x="1116" y="745"/>
                </a:lnTo>
                <a:lnTo>
                  <a:pt x="1105" y="750"/>
                </a:lnTo>
                <a:lnTo>
                  <a:pt x="1094" y="757"/>
                </a:lnTo>
                <a:lnTo>
                  <a:pt x="1081" y="762"/>
                </a:lnTo>
                <a:lnTo>
                  <a:pt x="1054" y="775"/>
                </a:lnTo>
                <a:lnTo>
                  <a:pt x="1029" y="786"/>
                </a:lnTo>
                <a:lnTo>
                  <a:pt x="1016" y="791"/>
                </a:lnTo>
                <a:lnTo>
                  <a:pt x="1002" y="795"/>
                </a:lnTo>
                <a:lnTo>
                  <a:pt x="988" y="797"/>
                </a:lnTo>
                <a:lnTo>
                  <a:pt x="974" y="800"/>
                </a:lnTo>
                <a:lnTo>
                  <a:pt x="987" y="800"/>
                </a:lnTo>
                <a:lnTo>
                  <a:pt x="977" y="794"/>
                </a:lnTo>
                <a:lnTo>
                  <a:pt x="968" y="789"/>
                </a:lnTo>
                <a:lnTo>
                  <a:pt x="957" y="782"/>
                </a:lnTo>
                <a:lnTo>
                  <a:pt x="949" y="775"/>
                </a:lnTo>
                <a:lnTo>
                  <a:pt x="945" y="770"/>
                </a:lnTo>
                <a:lnTo>
                  <a:pt x="941" y="763"/>
                </a:lnTo>
                <a:lnTo>
                  <a:pt x="938" y="757"/>
                </a:lnTo>
                <a:lnTo>
                  <a:pt x="937" y="750"/>
                </a:lnTo>
                <a:lnTo>
                  <a:pt x="933" y="738"/>
                </a:lnTo>
                <a:lnTo>
                  <a:pt x="927" y="725"/>
                </a:lnTo>
                <a:lnTo>
                  <a:pt x="923" y="719"/>
                </a:lnTo>
                <a:lnTo>
                  <a:pt x="918" y="714"/>
                </a:lnTo>
                <a:lnTo>
                  <a:pt x="913" y="710"/>
                </a:lnTo>
                <a:lnTo>
                  <a:pt x="907" y="706"/>
                </a:lnTo>
                <a:lnTo>
                  <a:pt x="894" y="701"/>
                </a:lnTo>
                <a:lnTo>
                  <a:pt x="880" y="697"/>
                </a:lnTo>
                <a:lnTo>
                  <a:pt x="861" y="692"/>
                </a:lnTo>
                <a:lnTo>
                  <a:pt x="844" y="688"/>
                </a:lnTo>
                <a:lnTo>
                  <a:pt x="835" y="684"/>
                </a:lnTo>
                <a:lnTo>
                  <a:pt x="828" y="680"/>
                </a:lnTo>
                <a:lnTo>
                  <a:pt x="821" y="675"/>
                </a:lnTo>
                <a:lnTo>
                  <a:pt x="814" y="669"/>
                </a:lnTo>
                <a:lnTo>
                  <a:pt x="809" y="660"/>
                </a:lnTo>
                <a:lnTo>
                  <a:pt x="806" y="650"/>
                </a:lnTo>
                <a:lnTo>
                  <a:pt x="805" y="641"/>
                </a:lnTo>
                <a:lnTo>
                  <a:pt x="802" y="631"/>
                </a:lnTo>
                <a:lnTo>
                  <a:pt x="797" y="621"/>
                </a:lnTo>
                <a:lnTo>
                  <a:pt x="790" y="612"/>
                </a:lnTo>
                <a:lnTo>
                  <a:pt x="786" y="608"/>
                </a:lnTo>
                <a:lnTo>
                  <a:pt x="782" y="604"/>
                </a:lnTo>
                <a:lnTo>
                  <a:pt x="777" y="602"/>
                </a:lnTo>
                <a:lnTo>
                  <a:pt x="770" y="599"/>
                </a:lnTo>
                <a:lnTo>
                  <a:pt x="695" y="609"/>
                </a:lnTo>
                <a:lnTo>
                  <a:pt x="676" y="603"/>
                </a:lnTo>
                <a:lnTo>
                  <a:pt x="661" y="595"/>
                </a:lnTo>
                <a:lnTo>
                  <a:pt x="645" y="589"/>
                </a:lnTo>
                <a:lnTo>
                  <a:pt x="627" y="584"/>
                </a:lnTo>
                <a:lnTo>
                  <a:pt x="613" y="582"/>
                </a:lnTo>
                <a:lnTo>
                  <a:pt x="601" y="582"/>
                </a:lnTo>
                <a:lnTo>
                  <a:pt x="589" y="582"/>
                </a:lnTo>
                <a:lnTo>
                  <a:pt x="576" y="581"/>
                </a:lnTo>
                <a:lnTo>
                  <a:pt x="562" y="576"/>
                </a:lnTo>
                <a:lnTo>
                  <a:pt x="550" y="570"/>
                </a:lnTo>
                <a:lnTo>
                  <a:pt x="538" y="563"/>
                </a:lnTo>
                <a:lnTo>
                  <a:pt x="528" y="557"/>
                </a:lnTo>
                <a:lnTo>
                  <a:pt x="516" y="552"/>
                </a:lnTo>
                <a:lnTo>
                  <a:pt x="503" y="547"/>
                </a:lnTo>
                <a:lnTo>
                  <a:pt x="491" y="544"/>
                </a:lnTo>
                <a:lnTo>
                  <a:pt x="477" y="543"/>
                </a:lnTo>
                <a:lnTo>
                  <a:pt x="461" y="543"/>
                </a:lnTo>
                <a:lnTo>
                  <a:pt x="449" y="546"/>
                </a:lnTo>
                <a:lnTo>
                  <a:pt x="437" y="547"/>
                </a:lnTo>
                <a:lnTo>
                  <a:pt x="424" y="551"/>
                </a:lnTo>
                <a:lnTo>
                  <a:pt x="402" y="558"/>
                </a:lnTo>
                <a:lnTo>
                  <a:pt x="376" y="569"/>
                </a:lnTo>
                <a:lnTo>
                  <a:pt x="360" y="575"/>
                </a:lnTo>
                <a:lnTo>
                  <a:pt x="346" y="581"/>
                </a:lnTo>
                <a:lnTo>
                  <a:pt x="338" y="584"/>
                </a:lnTo>
                <a:lnTo>
                  <a:pt x="330" y="585"/>
                </a:lnTo>
                <a:lnTo>
                  <a:pt x="323" y="586"/>
                </a:lnTo>
                <a:lnTo>
                  <a:pt x="313" y="588"/>
                </a:lnTo>
                <a:lnTo>
                  <a:pt x="302" y="586"/>
                </a:lnTo>
                <a:lnTo>
                  <a:pt x="293" y="585"/>
                </a:lnTo>
                <a:lnTo>
                  <a:pt x="285" y="584"/>
                </a:lnTo>
                <a:lnTo>
                  <a:pt x="276" y="581"/>
                </a:lnTo>
                <a:lnTo>
                  <a:pt x="263" y="574"/>
                </a:lnTo>
                <a:lnTo>
                  <a:pt x="250" y="569"/>
                </a:lnTo>
                <a:lnTo>
                  <a:pt x="240" y="569"/>
                </a:lnTo>
                <a:lnTo>
                  <a:pt x="231" y="571"/>
                </a:lnTo>
                <a:lnTo>
                  <a:pt x="224" y="574"/>
                </a:lnTo>
                <a:lnTo>
                  <a:pt x="216" y="577"/>
                </a:lnTo>
                <a:lnTo>
                  <a:pt x="208" y="581"/>
                </a:lnTo>
                <a:lnTo>
                  <a:pt x="199" y="584"/>
                </a:lnTo>
                <a:lnTo>
                  <a:pt x="190" y="586"/>
                </a:lnTo>
                <a:lnTo>
                  <a:pt x="180" y="588"/>
                </a:lnTo>
                <a:lnTo>
                  <a:pt x="170" y="586"/>
                </a:lnTo>
                <a:lnTo>
                  <a:pt x="160" y="584"/>
                </a:lnTo>
                <a:lnTo>
                  <a:pt x="160" y="600"/>
                </a:lnTo>
                <a:lnTo>
                  <a:pt x="159" y="616"/>
                </a:lnTo>
                <a:lnTo>
                  <a:pt x="157" y="631"/>
                </a:lnTo>
                <a:lnTo>
                  <a:pt x="154" y="646"/>
                </a:lnTo>
                <a:lnTo>
                  <a:pt x="151" y="658"/>
                </a:lnTo>
                <a:lnTo>
                  <a:pt x="150" y="668"/>
                </a:lnTo>
                <a:lnTo>
                  <a:pt x="147" y="673"/>
                </a:lnTo>
                <a:lnTo>
                  <a:pt x="145" y="677"/>
                </a:lnTo>
                <a:lnTo>
                  <a:pt x="142" y="680"/>
                </a:lnTo>
                <a:lnTo>
                  <a:pt x="138" y="684"/>
                </a:lnTo>
                <a:lnTo>
                  <a:pt x="133" y="687"/>
                </a:lnTo>
                <a:lnTo>
                  <a:pt x="129" y="688"/>
                </a:lnTo>
                <a:lnTo>
                  <a:pt x="124" y="689"/>
                </a:lnTo>
                <a:lnTo>
                  <a:pt x="120" y="689"/>
                </a:lnTo>
                <a:lnTo>
                  <a:pt x="110" y="688"/>
                </a:lnTo>
                <a:lnTo>
                  <a:pt x="100" y="687"/>
                </a:lnTo>
                <a:lnTo>
                  <a:pt x="84" y="688"/>
                </a:lnTo>
                <a:lnTo>
                  <a:pt x="68" y="689"/>
                </a:lnTo>
                <a:lnTo>
                  <a:pt x="66" y="674"/>
                </a:lnTo>
                <a:lnTo>
                  <a:pt x="63" y="660"/>
                </a:lnTo>
                <a:lnTo>
                  <a:pt x="61" y="646"/>
                </a:lnTo>
                <a:lnTo>
                  <a:pt x="57" y="631"/>
                </a:lnTo>
                <a:lnTo>
                  <a:pt x="53" y="619"/>
                </a:lnTo>
                <a:lnTo>
                  <a:pt x="51" y="609"/>
                </a:lnTo>
                <a:lnTo>
                  <a:pt x="48" y="599"/>
                </a:lnTo>
                <a:lnTo>
                  <a:pt x="47" y="588"/>
                </a:lnTo>
                <a:lnTo>
                  <a:pt x="48" y="575"/>
                </a:lnTo>
                <a:lnTo>
                  <a:pt x="49" y="565"/>
                </a:lnTo>
                <a:lnTo>
                  <a:pt x="51" y="555"/>
                </a:lnTo>
                <a:lnTo>
                  <a:pt x="51" y="543"/>
                </a:lnTo>
                <a:lnTo>
                  <a:pt x="48" y="537"/>
                </a:lnTo>
                <a:lnTo>
                  <a:pt x="45" y="533"/>
                </a:lnTo>
                <a:lnTo>
                  <a:pt x="40" y="528"/>
                </a:lnTo>
                <a:lnTo>
                  <a:pt x="35" y="525"/>
                </a:lnTo>
                <a:lnTo>
                  <a:pt x="25" y="518"/>
                </a:lnTo>
                <a:lnTo>
                  <a:pt x="16" y="509"/>
                </a:lnTo>
                <a:lnTo>
                  <a:pt x="9" y="497"/>
                </a:lnTo>
                <a:lnTo>
                  <a:pt x="3" y="486"/>
                </a:lnTo>
                <a:lnTo>
                  <a:pt x="1" y="473"/>
                </a:lnTo>
                <a:lnTo>
                  <a:pt x="0" y="459"/>
                </a:lnTo>
                <a:lnTo>
                  <a:pt x="1" y="446"/>
                </a:lnTo>
                <a:lnTo>
                  <a:pt x="2" y="435"/>
                </a:lnTo>
                <a:lnTo>
                  <a:pt x="6" y="425"/>
                </a:lnTo>
                <a:lnTo>
                  <a:pt x="9" y="415"/>
                </a:lnTo>
                <a:lnTo>
                  <a:pt x="16" y="394"/>
                </a:lnTo>
                <a:lnTo>
                  <a:pt x="23" y="371"/>
                </a:lnTo>
                <a:lnTo>
                  <a:pt x="936" y="1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30" name="Freeform 272"/>
          <p:cNvSpPr>
            <a:spLocks/>
          </p:cNvSpPr>
          <p:nvPr/>
        </p:nvSpPr>
        <p:spPr bwMode="auto">
          <a:xfrm>
            <a:off x="6602413" y="4967662"/>
            <a:ext cx="1335087" cy="1049337"/>
          </a:xfrm>
          <a:custGeom>
            <a:avLst/>
            <a:gdLst>
              <a:gd name="T0" fmla="*/ 2147483647 w 3275"/>
              <a:gd name="T1" fmla="*/ 2147483647 h 2572"/>
              <a:gd name="T2" fmla="*/ 2147483647 w 3275"/>
              <a:gd name="T3" fmla="*/ 2147483647 h 2572"/>
              <a:gd name="T4" fmla="*/ 2147483647 w 3275"/>
              <a:gd name="T5" fmla="*/ 2147483647 h 2572"/>
              <a:gd name="T6" fmla="*/ 2147483647 w 3275"/>
              <a:gd name="T7" fmla="*/ 2147483647 h 2572"/>
              <a:gd name="T8" fmla="*/ 2147483647 w 3275"/>
              <a:gd name="T9" fmla="*/ 2147483647 h 2572"/>
              <a:gd name="T10" fmla="*/ 2147483647 w 3275"/>
              <a:gd name="T11" fmla="*/ 2147483647 h 2572"/>
              <a:gd name="T12" fmla="*/ 2147483647 w 3275"/>
              <a:gd name="T13" fmla="*/ 2147483647 h 2572"/>
              <a:gd name="T14" fmla="*/ 2147483647 w 3275"/>
              <a:gd name="T15" fmla="*/ 2147483647 h 2572"/>
              <a:gd name="T16" fmla="*/ 2147483647 w 3275"/>
              <a:gd name="T17" fmla="*/ 2147483647 h 2572"/>
              <a:gd name="T18" fmla="*/ 2147483647 w 3275"/>
              <a:gd name="T19" fmla="*/ 2147483647 h 2572"/>
              <a:gd name="T20" fmla="*/ 2147483647 w 3275"/>
              <a:gd name="T21" fmla="*/ 2147483647 h 2572"/>
              <a:gd name="T22" fmla="*/ 2147483647 w 3275"/>
              <a:gd name="T23" fmla="*/ 2147483647 h 2572"/>
              <a:gd name="T24" fmla="*/ 2147483647 w 3275"/>
              <a:gd name="T25" fmla="*/ 2147483647 h 2572"/>
              <a:gd name="T26" fmla="*/ 2147483647 w 3275"/>
              <a:gd name="T27" fmla="*/ 2147483647 h 2572"/>
              <a:gd name="T28" fmla="*/ 2147483647 w 3275"/>
              <a:gd name="T29" fmla="*/ 2147483647 h 2572"/>
              <a:gd name="T30" fmla="*/ 2147483647 w 3275"/>
              <a:gd name="T31" fmla="*/ 2147483647 h 2572"/>
              <a:gd name="T32" fmla="*/ 2147483647 w 3275"/>
              <a:gd name="T33" fmla="*/ 2147483647 h 2572"/>
              <a:gd name="T34" fmla="*/ 2147483647 w 3275"/>
              <a:gd name="T35" fmla="*/ 2147483647 h 2572"/>
              <a:gd name="T36" fmla="*/ 2147483647 w 3275"/>
              <a:gd name="T37" fmla="*/ 2147483647 h 2572"/>
              <a:gd name="T38" fmla="*/ 2147483647 w 3275"/>
              <a:gd name="T39" fmla="*/ 2147483647 h 2572"/>
              <a:gd name="T40" fmla="*/ 2147483647 w 3275"/>
              <a:gd name="T41" fmla="*/ 2147483647 h 2572"/>
              <a:gd name="T42" fmla="*/ 2147483647 w 3275"/>
              <a:gd name="T43" fmla="*/ 2147483647 h 2572"/>
              <a:gd name="T44" fmla="*/ 2147483647 w 3275"/>
              <a:gd name="T45" fmla="*/ 2147483647 h 2572"/>
              <a:gd name="T46" fmla="*/ 2147483647 w 3275"/>
              <a:gd name="T47" fmla="*/ 2147483647 h 2572"/>
              <a:gd name="T48" fmla="*/ 2147483647 w 3275"/>
              <a:gd name="T49" fmla="*/ 2147483647 h 2572"/>
              <a:gd name="T50" fmla="*/ 2147483647 w 3275"/>
              <a:gd name="T51" fmla="*/ 2147483647 h 2572"/>
              <a:gd name="T52" fmla="*/ 2147483647 w 3275"/>
              <a:gd name="T53" fmla="*/ 2147483647 h 2572"/>
              <a:gd name="T54" fmla="*/ 2147483647 w 3275"/>
              <a:gd name="T55" fmla="*/ 2147483647 h 2572"/>
              <a:gd name="T56" fmla="*/ 2147483647 w 3275"/>
              <a:gd name="T57" fmla="*/ 2147483647 h 2572"/>
              <a:gd name="T58" fmla="*/ 2147483647 w 3275"/>
              <a:gd name="T59" fmla="*/ 2147483647 h 2572"/>
              <a:gd name="T60" fmla="*/ 2147483647 w 3275"/>
              <a:gd name="T61" fmla="*/ 2147483647 h 2572"/>
              <a:gd name="T62" fmla="*/ 2147483647 w 3275"/>
              <a:gd name="T63" fmla="*/ 2147483647 h 2572"/>
              <a:gd name="T64" fmla="*/ 2147483647 w 3275"/>
              <a:gd name="T65" fmla="*/ 2147483647 h 2572"/>
              <a:gd name="T66" fmla="*/ 2147483647 w 3275"/>
              <a:gd name="T67" fmla="*/ 2147483647 h 2572"/>
              <a:gd name="T68" fmla="*/ 2147483647 w 3275"/>
              <a:gd name="T69" fmla="*/ 2147483647 h 2572"/>
              <a:gd name="T70" fmla="*/ 2147483647 w 3275"/>
              <a:gd name="T71" fmla="*/ 2147483647 h 2572"/>
              <a:gd name="T72" fmla="*/ 2147483647 w 3275"/>
              <a:gd name="T73" fmla="*/ 2147483647 h 2572"/>
              <a:gd name="T74" fmla="*/ 2147483647 w 3275"/>
              <a:gd name="T75" fmla="*/ 2147483647 h 2572"/>
              <a:gd name="T76" fmla="*/ 2147483647 w 3275"/>
              <a:gd name="T77" fmla="*/ 2147483647 h 2572"/>
              <a:gd name="T78" fmla="*/ 2147483647 w 3275"/>
              <a:gd name="T79" fmla="*/ 2147483647 h 2572"/>
              <a:gd name="T80" fmla="*/ 2147483647 w 3275"/>
              <a:gd name="T81" fmla="*/ 2147483647 h 2572"/>
              <a:gd name="T82" fmla="*/ 2147483647 w 3275"/>
              <a:gd name="T83" fmla="*/ 2147483647 h 2572"/>
              <a:gd name="T84" fmla="*/ 2147483647 w 3275"/>
              <a:gd name="T85" fmla="*/ 2147483647 h 2572"/>
              <a:gd name="T86" fmla="*/ 2147483647 w 3275"/>
              <a:gd name="T87" fmla="*/ 2147483647 h 2572"/>
              <a:gd name="T88" fmla="*/ 2147483647 w 3275"/>
              <a:gd name="T89" fmla="*/ 2147483647 h 2572"/>
              <a:gd name="T90" fmla="*/ 2147483647 w 3275"/>
              <a:gd name="T91" fmla="*/ 2147483647 h 2572"/>
              <a:gd name="T92" fmla="*/ 2147483647 w 3275"/>
              <a:gd name="T93" fmla="*/ 2147483647 h 2572"/>
              <a:gd name="T94" fmla="*/ 2147483647 w 3275"/>
              <a:gd name="T95" fmla="*/ 2147483647 h 2572"/>
              <a:gd name="T96" fmla="*/ 2147483647 w 3275"/>
              <a:gd name="T97" fmla="*/ 2147483647 h 2572"/>
              <a:gd name="T98" fmla="*/ 2147483647 w 3275"/>
              <a:gd name="T99" fmla="*/ 2147483647 h 2572"/>
              <a:gd name="T100" fmla="*/ 2147483647 w 3275"/>
              <a:gd name="T101" fmla="*/ 2147483647 h 2572"/>
              <a:gd name="T102" fmla="*/ 2147483647 w 3275"/>
              <a:gd name="T103" fmla="*/ 2147483647 h 2572"/>
              <a:gd name="T104" fmla="*/ 2147483647 w 3275"/>
              <a:gd name="T105" fmla="*/ 2147483647 h 2572"/>
              <a:gd name="T106" fmla="*/ 2147483647 w 3275"/>
              <a:gd name="T107" fmla="*/ 2147483647 h 2572"/>
              <a:gd name="T108" fmla="*/ 2147483647 w 3275"/>
              <a:gd name="T109" fmla="*/ 2147483647 h 2572"/>
              <a:gd name="T110" fmla="*/ 2147483647 w 3275"/>
              <a:gd name="T111" fmla="*/ 2147483647 h 2572"/>
              <a:gd name="T112" fmla="*/ 2147483647 w 3275"/>
              <a:gd name="T113" fmla="*/ 2147483647 h 2572"/>
              <a:gd name="T114" fmla="*/ 2147483647 w 3275"/>
              <a:gd name="T115" fmla="*/ 2147483647 h 2572"/>
              <a:gd name="T116" fmla="*/ 2147483647 w 3275"/>
              <a:gd name="T117" fmla="*/ 2147483647 h 2572"/>
              <a:gd name="T118" fmla="*/ 2147483647 w 3275"/>
              <a:gd name="T119" fmla="*/ 2147483647 h 2572"/>
              <a:gd name="T120" fmla="*/ 2147483647 w 3275"/>
              <a:gd name="T121" fmla="*/ 2147483647 h 25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75"/>
              <a:gd name="T184" fmla="*/ 0 h 2572"/>
              <a:gd name="T185" fmla="*/ 3275 w 3275"/>
              <a:gd name="T186" fmla="*/ 2572 h 25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75" h="2572">
                <a:moveTo>
                  <a:pt x="936" y="186"/>
                </a:moveTo>
                <a:lnTo>
                  <a:pt x="952" y="191"/>
                </a:lnTo>
                <a:lnTo>
                  <a:pt x="968" y="196"/>
                </a:lnTo>
                <a:lnTo>
                  <a:pt x="980" y="202"/>
                </a:lnTo>
                <a:lnTo>
                  <a:pt x="993" y="210"/>
                </a:lnTo>
                <a:lnTo>
                  <a:pt x="1019" y="222"/>
                </a:lnTo>
                <a:lnTo>
                  <a:pt x="1049" y="236"/>
                </a:lnTo>
                <a:lnTo>
                  <a:pt x="1082" y="248"/>
                </a:lnTo>
                <a:lnTo>
                  <a:pt x="1113" y="256"/>
                </a:lnTo>
                <a:lnTo>
                  <a:pt x="1142" y="264"/>
                </a:lnTo>
                <a:lnTo>
                  <a:pt x="1174" y="277"/>
                </a:lnTo>
                <a:lnTo>
                  <a:pt x="1418" y="262"/>
                </a:lnTo>
                <a:lnTo>
                  <a:pt x="2060" y="174"/>
                </a:lnTo>
                <a:lnTo>
                  <a:pt x="2086" y="192"/>
                </a:lnTo>
                <a:lnTo>
                  <a:pt x="2109" y="208"/>
                </a:lnTo>
                <a:lnTo>
                  <a:pt x="2120" y="215"/>
                </a:lnTo>
                <a:lnTo>
                  <a:pt x="2133" y="221"/>
                </a:lnTo>
                <a:lnTo>
                  <a:pt x="2147" y="226"/>
                </a:lnTo>
                <a:lnTo>
                  <a:pt x="2162" y="230"/>
                </a:lnTo>
                <a:lnTo>
                  <a:pt x="2162" y="125"/>
                </a:lnTo>
                <a:lnTo>
                  <a:pt x="2163" y="117"/>
                </a:lnTo>
                <a:lnTo>
                  <a:pt x="2165" y="111"/>
                </a:lnTo>
                <a:lnTo>
                  <a:pt x="2166" y="104"/>
                </a:lnTo>
                <a:lnTo>
                  <a:pt x="2170" y="98"/>
                </a:lnTo>
                <a:lnTo>
                  <a:pt x="2176" y="86"/>
                </a:lnTo>
                <a:lnTo>
                  <a:pt x="2182" y="74"/>
                </a:lnTo>
                <a:lnTo>
                  <a:pt x="2189" y="61"/>
                </a:lnTo>
                <a:lnTo>
                  <a:pt x="2195" y="49"/>
                </a:lnTo>
                <a:lnTo>
                  <a:pt x="2203" y="39"/>
                </a:lnTo>
                <a:lnTo>
                  <a:pt x="2212" y="29"/>
                </a:lnTo>
                <a:lnTo>
                  <a:pt x="2222" y="21"/>
                </a:lnTo>
                <a:lnTo>
                  <a:pt x="2232" y="16"/>
                </a:lnTo>
                <a:lnTo>
                  <a:pt x="2238" y="14"/>
                </a:lnTo>
                <a:lnTo>
                  <a:pt x="2245" y="13"/>
                </a:lnTo>
                <a:lnTo>
                  <a:pt x="2251" y="11"/>
                </a:lnTo>
                <a:lnTo>
                  <a:pt x="2257" y="11"/>
                </a:lnTo>
                <a:lnTo>
                  <a:pt x="2264" y="14"/>
                </a:lnTo>
                <a:lnTo>
                  <a:pt x="2270" y="18"/>
                </a:lnTo>
                <a:lnTo>
                  <a:pt x="2280" y="19"/>
                </a:lnTo>
                <a:lnTo>
                  <a:pt x="2289" y="21"/>
                </a:lnTo>
                <a:lnTo>
                  <a:pt x="2298" y="23"/>
                </a:lnTo>
                <a:lnTo>
                  <a:pt x="2308" y="24"/>
                </a:lnTo>
                <a:lnTo>
                  <a:pt x="2321" y="20"/>
                </a:lnTo>
                <a:lnTo>
                  <a:pt x="2332" y="18"/>
                </a:lnTo>
                <a:lnTo>
                  <a:pt x="2345" y="19"/>
                </a:lnTo>
                <a:lnTo>
                  <a:pt x="2357" y="20"/>
                </a:lnTo>
                <a:lnTo>
                  <a:pt x="2371" y="16"/>
                </a:lnTo>
                <a:lnTo>
                  <a:pt x="2383" y="11"/>
                </a:lnTo>
                <a:lnTo>
                  <a:pt x="2395" y="7"/>
                </a:lnTo>
                <a:lnTo>
                  <a:pt x="2408" y="5"/>
                </a:lnTo>
                <a:lnTo>
                  <a:pt x="2422" y="2"/>
                </a:lnTo>
                <a:lnTo>
                  <a:pt x="2433" y="0"/>
                </a:lnTo>
                <a:lnTo>
                  <a:pt x="2436" y="18"/>
                </a:lnTo>
                <a:lnTo>
                  <a:pt x="2437" y="35"/>
                </a:lnTo>
                <a:lnTo>
                  <a:pt x="2439" y="56"/>
                </a:lnTo>
                <a:lnTo>
                  <a:pt x="2439" y="76"/>
                </a:lnTo>
                <a:lnTo>
                  <a:pt x="2438" y="83"/>
                </a:lnTo>
                <a:lnTo>
                  <a:pt x="2437" y="88"/>
                </a:lnTo>
                <a:lnTo>
                  <a:pt x="2434" y="91"/>
                </a:lnTo>
                <a:lnTo>
                  <a:pt x="2430" y="95"/>
                </a:lnTo>
                <a:lnTo>
                  <a:pt x="2422" y="103"/>
                </a:lnTo>
                <a:lnTo>
                  <a:pt x="2414" y="111"/>
                </a:lnTo>
                <a:lnTo>
                  <a:pt x="2404" y="130"/>
                </a:lnTo>
                <a:lnTo>
                  <a:pt x="2392" y="149"/>
                </a:lnTo>
                <a:lnTo>
                  <a:pt x="2386" y="151"/>
                </a:lnTo>
                <a:lnTo>
                  <a:pt x="2380" y="155"/>
                </a:lnTo>
                <a:lnTo>
                  <a:pt x="2374" y="161"/>
                </a:lnTo>
                <a:lnTo>
                  <a:pt x="2368" y="169"/>
                </a:lnTo>
                <a:lnTo>
                  <a:pt x="2364" y="175"/>
                </a:lnTo>
                <a:lnTo>
                  <a:pt x="2360" y="183"/>
                </a:lnTo>
                <a:lnTo>
                  <a:pt x="2358" y="191"/>
                </a:lnTo>
                <a:lnTo>
                  <a:pt x="2357" y="200"/>
                </a:lnTo>
                <a:lnTo>
                  <a:pt x="2355" y="208"/>
                </a:lnTo>
                <a:lnTo>
                  <a:pt x="2355" y="217"/>
                </a:lnTo>
                <a:lnTo>
                  <a:pt x="2355" y="233"/>
                </a:lnTo>
                <a:lnTo>
                  <a:pt x="2359" y="245"/>
                </a:lnTo>
                <a:lnTo>
                  <a:pt x="2363" y="257"/>
                </a:lnTo>
                <a:lnTo>
                  <a:pt x="2368" y="268"/>
                </a:lnTo>
                <a:lnTo>
                  <a:pt x="2373" y="280"/>
                </a:lnTo>
                <a:lnTo>
                  <a:pt x="2380" y="291"/>
                </a:lnTo>
                <a:lnTo>
                  <a:pt x="2385" y="304"/>
                </a:lnTo>
                <a:lnTo>
                  <a:pt x="2390" y="318"/>
                </a:lnTo>
                <a:lnTo>
                  <a:pt x="2396" y="346"/>
                </a:lnTo>
                <a:lnTo>
                  <a:pt x="2401" y="370"/>
                </a:lnTo>
                <a:lnTo>
                  <a:pt x="2405" y="395"/>
                </a:lnTo>
                <a:lnTo>
                  <a:pt x="2411" y="425"/>
                </a:lnTo>
                <a:lnTo>
                  <a:pt x="2413" y="407"/>
                </a:lnTo>
                <a:lnTo>
                  <a:pt x="2414" y="390"/>
                </a:lnTo>
                <a:lnTo>
                  <a:pt x="2414" y="375"/>
                </a:lnTo>
                <a:lnTo>
                  <a:pt x="2414" y="361"/>
                </a:lnTo>
                <a:lnTo>
                  <a:pt x="2413" y="332"/>
                </a:lnTo>
                <a:lnTo>
                  <a:pt x="2411" y="298"/>
                </a:lnTo>
                <a:lnTo>
                  <a:pt x="2411" y="273"/>
                </a:lnTo>
                <a:lnTo>
                  <a:pt x="2413" y="249"/>
                </a:lnTo>
                <a:lnTo>
                  <a:pt x="2414" y="228"/>
                </a:lnTo>
                <a:lnTo>
                  <a:pt x="2418" y="206"/>
                </a:lnTo>
                <a:lnTo>
                  <a:pt x="2423" y="184"/>
                </a:lnTo>
                <a:lnTo>
                  <a:pt x="2430" y="164"/>
                </a:lnTo>
                <a:lnTo>
                  <a:pt x="2436" y="154"/>
                </a:lnTo>
                <a:lnTo>
                  <a:pt x="2441" y="144"/>
                </a:lnTo>
                <a:lnTo>
                  <a:pt x="2448" y="133"/>
                </a:lnTo>
                <a:lnTo>
                  <a:pt x="2455" y="123"/>
                </a:lnTo>
                <a:lnTo>
                  <a:pt x="2462" y="139"/>
                </a:lnTo>
                <a:lnTo>
                  <a:pt x="2469" y="153"/>
                </a:lnTo>
                <a:lnTo>
                  <a:pt x="2474" y="165"/>
                </a:lnTo>
                <a:lnTo>
                  <a:pt x="2477" y="179"/>
                </a:lnTo>
                <a:lnTo>
                  <a:pt x="2485" y="206"/>
                </a:lnTo>
                <a:lnTo>
                  <a:pt x="2495" y="236"/>
                </a:lnTo>
                <a:lnTo>
                  <a:pt x="2502" y="249"/>
                </a:lnTo>
                <a:lnTo>
                  <a:pt x="2508" y="261"/>
                </a:lnTo>
                <a:lnTo>
                  <a:pt x="2514" y="273"/>
                </a:lnTo>
                <a:lnTo>
                  <a:pt x="2521" y="286"/>
                </a:lnTo>
                <a:lnTo>
                  <a:pt x="2533" y="323"/>
                </a:lnTo>
                <a:lnTo>
                  <a:pt x="2544" y="356"/>
                </a:lnTo>
                <a:lnTo>
                  <a:pt x="2554" y="389"/>
                </a:lnTo>
                <a:lnTo>
                  <a:pt x="2568" y="425"/>
                </a:lnTo>
                <a:lnTo>
                  <a:pt x="2579" y="443"/>
                </a:lnTo>
                <a:lnTo>
                  <a:pt x="2589" y="462"/>
                </a:lnTo>
                <a:lnTo>
                  <a:pt x="2598" y="486"/>
                </a:lnTo>
                <a:lnTo>
                  <a:pt x="2607" y="507"/>
                </a:lnTo>
                <a:lnTo>
                  <a:pt x="2616" y="529"/>
                </a:lnTo>
                <a:lnTo>
                  <a:pt x="2628" y="552"/>
                </a:lnTo>
                <a:lnTo>
                  <a:pt x="2635" y="566"/>
                </a:lnTo>
                <a:lnTo>
                  <a:pt x="2644" y="577"/>
                </a:lnTo>
                <a:lnTo>
                  <a:pt x="2654" y="588"/>
                </a:lnTo>
                <a:lnTo>
                  <a:pt x="2663" y="596"/>
                </a:lnTo>
                <a:lnTo>
                  <a:pt x="2673" y="607"/>
                </a:lnTo>
                <a:lnTo>
                  <a:pt x="2684" y="617"/>
                </a:lnTo>
                <a:lnTo>
                  <a:pt x="2692" y="627"/>
                </a:lnTo>
                <a:lnTo>
                  <a:pt x="2703" y="640"/>
                </a:lnTo>
                <a:lnTo>
                  <a:pt x="2713" y="656"/>
                </a:lnTo>
                <a:lnTo>
                  <a:pt x="2722" y="673"/>
                </a:lnTo>
                <a:lnTo>
                  <a:pt x="2729" y="687"/>
                </a:lnTo>
                <a:lnTo>
                  <a:pt x="2737" y="702"/>
                </a:lnTo>
                <a:lnTo>
                  <a:pt x="2751" y="733"/>
                </a:lnTo>
                <a:lnTo>
                  <a:pt x="2768" y="766"/>
                </a:lnTo>
                <a:lnTo>
                  <a:pt x="2774" y="776"/>
                </a:lnTo>
                <a:lnTo>
                  <a:pt x="2782" y="786"/>
                </a:lnTo>
                <a:lnTo>
                  <a:pt x="2788" y="794"/>
                </a:lnTo>
                <a:lnTo>
                  <a:pt x="2795" y="803"/>
                </a:lnTo>
                <a:lnTo>
                  <a:pt x="2811" y="818"/>
                </a:lnTo>
                <a:lnTo>
                  <a:pt x="2827" y="834"/>
                </a:lnTo>
                <a:lnTo>
                  <a:pt x="2843" y="853"/>
                </a:lnTo>
                <a:lnTo>
                  <a:pt x="2859" y="873"/>
                </a:lnTo>
                <a:lnTo>
                  <a:pt x="2872" y="883"/>
                </a:lnTo>
                <a:lnTo>
                  <a:pt x="2885" y="892"/>
                </a:lnTo>
                <a:lnTo>
                  <a:pt x="2891" y="895"/>
                </a:lnTo>
                <a:lnTo>
                  <a:pt x="2897" y="901"/>
                </a:lnTo>
                <a:lnTo>
                  <a:pt x="2904" y="906"/>
                </a:lnTo>
                <a:lnTo>
                  <a:pt x="2909" y="913"/>
                </a:lnTo>
                <a:lnTo>
                  <a:pt x="2918" y="925"/>
                </a:lnTo>
                <a:lnTo>
                  <a:pt x="2924" y="937"/>
                </a:lnTo>
                <a:lnTo>
                  <a:pt x="2930" y="949"/>
                </a:lnTo>
                <a:lnTo>
                  <a:pt x="2937" y="963"/>
                </a:lnTo>
                <a:lnTo>
                  <a:pt x="2907" y="950"/>
                </a:lnTo>
                <a:lnTo>
                  <a:pt x="2882" y="937"/>
                </a:lnTo>
                <a:lnTo>
                  <a:pt x="2869" y="932"/>
                </a:lnTo>
                <a:lnTo>
                  <a:pt x="2855" y="927"/>
                </a:lnTo>
                <a:lnTo>
                  <a:pt x="2841" y="925"/>
                </a:lnTo>
                <a:lnTo>
                  <a:pt x="2825" y="922"/>
                </a:lnTo>
                <a:lnTo>
                  <a:pt x="2827" y="931"/>
                </a:lnTo>
                <a:lnTo>
                  <a:pt x="2831" y="939"/>
                </a:lnTo>
                <a:lnTo>
                  <a:pt x="2836" y="945"/>
                </a:lnTo>
                <a:lnTo>
                  <a:pt x="2841" y="951"/>
                </a:lnTo>
                <a:lnTo>
                  <a:pt x="2854" y="964"/>
                </a:lnTo>
                <a:lnTo>
                  <a:pt x="2865" y="978"/>
                </a:lnTo>
                <a:lnTo>
                  <a:pt x="2879" y="1001"/>
                </a:lnTo>
                <a:lnTo>
                  <a:pt x="2892" y="1021"/>
                </a:lnTo>
                <a:lnTo>
                  <a:pt x="2904" y="1042"/>
                </a:lnTo>
                <a:lnTo>
                  <a:pt x="2915" y="1066"/>
                </a:lnTo>
                <a:lnTo>
                  <a:pt x="2924" y="1082"/>
                </a:lnTo>
                <a:lnTo>
                  <a:pt x="2932" y="1098"/>
                </a:lnTo>
                <a:lnTo>
                  <a:pt x="2939" y="1113"/>
                </a:lnTo>
                <a:lnTo>
                  <a:pt x="2949" y="1128"/>
                </a:lnTo>
                <a:lnTo>
                  <a:pt x="2967" y="1151"/>
                </a:lnTo>
                <a:lnTo>
                  <a:pt x="2982" y="1169"/>
                </a:lnTo>
                <a:lnTo>
                  <a:pt x="2991" y="1179"/>
                </a:lnTo>
                <a:lnTo>
                  <a:pt x="2999" y="1189"/>
                </a:lnTo>
                <a:lnTo>
                  <a:pt x="3005" y="1201"/>
                </a:lnTo>
                <a:lnTo>
                  <a:pt x="3012" y="1213"/>
                </a:lnTo>
                <a:lnTo>
                  <a:pt x="3032" y="1255"/>
                </a:lnTo>
                <a:lnTo>
                  <a:pt x="3051" y="1292"/>
                </a:lnTo>
                <a:lnTo>
                  <a:pt x="3072" y="1328"/>
                </a:lnTo>
                <a:lnTo>
                  <a:pt x="3097" y="1366"/>
                </a:lnTo>
                <a:lnTo>
                  <a:pt x="3106" y="1380"/>
                </a:lnTo>
                <a:lnTo>
                  <a:pt x="3115" y="1392"/>
                </a:lnTo>
                <a:lnTo>
                  <a:pt x="3122" y="1403"/>
                </a:lnTo>
                <a:lnTo>
                  <a:pt x="3131" y="1417"/>
                </a:lnTo>
                <a:lnTo>
                  <a:pt x="3147" y="1437"/>
                </a:lnTo>
                <a:lnTo>
                  <a:pt x="3161" y="1455"/>
                </a:lnTo>
                <a:lnTo>
                  <a:pt x="3166" y="1464"/>
                </a:lnTo>
                <a:lnTo>
                  <a:pt x="3171" y="1474"/>
                </a:lnTo>
                <a:lnTo>
                  <a:pt x="3175" y="1486"/>
                </a:lnTo>
                <a:lnTo>
                  <a:pt x="3176" y="1498"/>
                </a:lnTo>
                <a:lnTo>
                  <a:pt x="3171" y="1511"/>
                </a:lnTo>
                <a:lnTo>
                  <a:pt x="3166" y="1524"/>
                </a:lnTo>
                <a:lnTo>
                  <a:pt x="3166" y="1530"/>
                </a:lnTo>
                <a:lnTo>
                  <a:pt x="3167" y="1535"/>
                </a:lnTo>
                <a:lnTo>
                  <a:pt x="3169" y="1542"/>
                </a:lnTo>
                <a:lnTo>
                  <a:pt x="3172" y="1547"/>
                </a:lnTo>
                <a:lnTo>
                  <a:pt x="3177" y="1557"/>
                </a:lnTo>
                <a:lnTo>
                  <a:pt x="3185" y="1567"/>
                </a:lnTo>
                <a:lnTo>
                  <a:pt x="3199" y="1590"/>
                </a:lnTo>
                <a:lnTo>
                  <a:pt x="3211" y="1610"/>
                </a:lnTo>
                <a:lnTo>
                  <a:pt x="3224" y="1632"/>
                </a:lnTo>
                <a:lnTo>
                  <a:pt x="3238" y="1655"/>
                </a:lnTo>
                <a:lnTo>
                  <a:pt x="3247" y="1670"/>
                </a:lnTo>
                <a:lnTo>
                  <a:pt x="3255" y="1684"/>
                </a:lnTo>
                <a:lnTo>
                  <a:pt x="3260" y="1698"/>
                </a:lnTo>
                <a:lnTo>
                  <a:pt x="3265" y="1713"/>
                </a:lnTo>
                <a:lnTo>
                  <a:pt x="3269" y="1727"/>
                </a:lnTo>
                <a:lnTo>
                  <a:pt x="3270" y="1743"/>
                </a:lnTo>
                <a:lnTo>
                  <a:pt x="3271" y="1759"/>
                </a:lnTo>
                <a:lnTo>
                  <a:pt x="3272" y="1777"/>
                </a:lnTo>
                <a:lnTo>
                  <a:pt x="3271" y="1797"/>
                </a:lnTo>
                <a:lnTo>
                  <a:pt x="3267" y="1815"/>
                </a:lnTo>
                <a:lnTo>
                  <a:pt x="3264" y="1832"/>
                </a:lnTo>
                <a:lnTo>
                  <a:pt x="3260" y="1852"/>
                </a:lnTo>
                <a:lnTo>
                  <a:pt x="3259" y="1864"/>
                </a:lnTo>
                <a:lnTo>
                  <a:pt x="3259" y="1874"/>
                </a:lnTo>
                <a:lnTo>
                  <a:pt x="3257" y="1884"/>
                </a:lnTo>
                <a:lnTo>
                  <a:pt x="3257" y="1895"/>
                </a:lnTo>
                <a:lnTo>
                  <a:pt x="3275" y="2028"/>
                </a:lnTo>
                <a:lnTo>
                  <a:pt x="3270" y="2071"/>
                </a:lnTo>
                <a:lnTo>
                  <a:pt x="3266" y="2109"/>
                </a:lnTo>
                <a:lnTo>
                  <a:pt x="3262" y="2147"/>
                </a:lnTo>
                <a:lnTo>
                  <a:pt x="3257" y="2191"/>
                </a:lnTo>
                <a:lnTo>
                  <a:pt x="3248" y="2225"/>
                </a:lnTo>
                <a:lnTo>
                  <a:pt x="3241" y="2255"/>
                </a:lnTo>
                <a:lnTo>
                  <a:pt x="3236" y="2271"/>
                </a:lnTo>
                <a:lnTo>
                  <a:pt x="3232" y="2286"/>
                </a:lnTo>
                <a:lnTo>
                  <a:pt x="3228" y="2304"/>
                </a:lnTo>
                <a:lnTo>
                  <a:pt x="3225" y="2322"/>
                </a:lnTo>
                <a:lnTo>
                  <a:pt x="3241" y="2390"/>
                </a:lnTo>
                <a:lnTo>
                  <a:pt x="3238" y="2404"/>
                </a:lnTo>
                <a:lnTo>
                  <a:pt x="3236" y="2416"/>
                </a:lnTo>
                <a:lnTo>
                  <a:pt x="3233" y="2426"/>
                </a:lnTo>
                <a:lnTo>
                  <a:pt x="3229" y="2437"/>
                </a:lnTo>
                <a:lnTo>
                  <a:pt x="3219" y="2456"/>
                </a:lnTo>
                <a:lnTo>
                  <a:pt x="3206" y="2478"/>
                </a:lnTo>
                <a:lnTo>
                  <a:pt x="3196" y="2496"/>
                </a:lnTo>
                <a:lnTo>
                  <a:pt x="3185" y="2512"/>
                </a:lnTo>
                <a:lnTo>
                  <a:pt x="3178" y="2519"/>
                </a:lnTo>
                <a:lnTo>
                  <a:pt x="3172" y="2524"/>
                </a:lnTo>
                <a:lnTo>
                  <a:pt x="3163" y="2528"/>
                </a:lnTo>
                <a:lnTo>
                  <a:pt x="3153" y="2529"/>
                </a:lnTo>
                <a:lnTo>
                  <a:pt x="3138" y="2528"/>
                </a:lnTo>
                <a:lnTo>
                  <a:pt x="3125" y="2525"/>
                </a:lnTo>
                <a:lnTo>
                  <a:pt x="3112" y="2523"/>
                </a:lnTo>
                <a:lnTo>
                  <a:pt x="3097" y="2523"/>
                </a:lnTo>
                <a:lnTo>
                  <a:pt x="3091" y="2523"/>
                </a:lnTo>
                <a:lnTo>
                  <a:pt x="3084" y="2524"/>
                </a:lnTo>
                <a:lnTo>
                  <a:pt x="3078" y="2526"/>
                </a:lnTo>
                <a:lnTo>
                  <a:pt x="3073" y="2530"/>
                </a:lnTo>
                <a:lnTo>
                  <a:pt x="3064" y="2538"/>
                </a:lnTo>
                <a:lnTo>
                  <a:pt x="3055" y="2547"/>
                </a:lnTo>
                <a:lnTo>
                  <a:pt x="3046" y="2557"/>
                </a:lnTo>
                <a:lnTo>
                  <a:pt x="3036" y="2565"/>
                </a:lnTo>
                <a:lnTo>
                  <a:pt x="3031" y="2567"/>
                </a:lnTo>
                <a:lnTo>
                  <a:pt x="3026" y="2570"/>
                </a:lnTo>
                <a:lnTo>
                  <a:pt x="3019" y="2572"/>
                </a:lnTo>
                <a:lnTo>
                  <a:pt x="3012" y="2572"/>
                </a:lnTo>
                <a:lnTo>
                  <a:pt x="3003" y="2572"/>
                </a:lnTo>
                <a:lnTo>
                  <a:pt x="2994" y="2571"/>
                </a:lnTo>
                <a:lnTo>
                  <a:pt x="2985" y="2568"/>
                </a:lnTo>
                <a:lnTo>
                  <a:pt x="2977" y="2566"/>
                </a:lnTo>
                <a:lnTo>
                  <a:pt x="2970" y="2562"/>
                </a:lnTo>
                <a:lnTo>
                  <a:pt x="2962" y="2557"/>
                </a:lnTo>
                <a:lnTo>
                  <a:pt x="2956" y="2552"/>
                </a:lnTo>
                <a:lnTo>
                  <a:pt x="2949" y="2544"/>
                </a:lnTo>
                <a:lnTo>
                  <a:pt x="2956" y="2539"/>
                </a:lnTo>
                <a:lnTo>
                  <a:pt x="2962" y="2535"/>
                </a:lnTo>
                <a:lnTo>
                  <a:pt x="2975" y="2535"/>
                </a:lnTo>
                <a:lnTo>
                  <a:pt x="2988" y="2535"/>
                </a:lnTo>
                <a:lnTo>
                  <a:pt x="2994" y="2531"/>
                </a:lnTo>
                <a:lnTo>
                  <a:pt x="2999" y="2528"/>
                </a:lnTo>
                <a:lnTo>
                  <a:pt x="3004" y="2523"/>
                </a:lnTo>
                <a:lnTo>
                  <a:pt x="3008" y="2517"/>
                </a:lnTo>
                <a:lnTo>
                  <a:pt x="3012" y="2511"/>
                </a:lnTo>
                <a:lnTo>
                  <a:pt x="3013" y="2505"/>
                </a:lnTo>
                <a:lnTo>
                  <a:pt x="3016" y="2498"/>
                </a:lnTo>
                <a:lnTo>
                  <a:pt x="3016" y="2491"/>
                </a:lnTo>
                <a:lnTo>
                  <a:pt x="3014" y="2486"/>
                </a:lnTo>
                <a:lnTo>
                  <a:pt x="3013" y="2482"/>
                </a:lnTo>
                <a:lnTo>
                  <a:pt x="3010" y="2479"/>
                </a:lnTo>
                <a:lnTo>
                  <a:pt x="3007" y="2475"/>
                </a:lnTo>
                <a:lnTo>
                  <a:pt x="2999" y="2470"/>
                </a:lnTo>
                <a:lnTo>
                  <a:pt x="2990" y="2465"/>
                </a:lnTo>
                <a:lnTo>
                  <a:pt x="2985" y="2469"/>
                </a:lnTo>
                <a:lnTo>
                  <a:pt x="2977" y="2472"/>
                </a:lnTo>
                <a:lnTo>
                  <a:pt x="2967" y="2472"/>
                </a:lnTo>
                <a:lnTo>
                  <a:pt x="2957" y="2470"/>
                </a:lnTo>
                <a:lnTo>
                  <a:pt x="2948" y="2467"/>
                </a:lnTo>
                <a:lnTo>
                  <a:pt x="2939" y="2464"/>
                </a:lnTo>
                <a:lnTo>
                  <a:pt x="2932" y="2459"/>
                </a:lnTo>
                <a:lnTo>
                  <a:pt x="2924" y="2454"/>
                </a:lnTo>
                <a:lnTo>
                  <a:pt x="2916" y="2447"/>
                </a:lnTo>
                <a:lnTo>
                  <a:pt x="2910" y="2441"/>
                </a:lnTo>
                <a:lnTo>
                  <a:pt x="2882" y="2412"/>
                </a:lnTo>
                <a:lnTo>
                  <a:pt x="2853" y="2381"/>
                </a:lnTo>
                <a:lnTo>
                  <a:pt x="2841" y="2370"/>
                </a:lnTo>
                <a:lnTo>
                  <a:pt x="2832" y="2358"/>
                </a:lnTo>
                <a:lnTo>
                  <a:pt x="2825" y="2347"/>
                </a:lnTo>
                <a:lnTo>
                  <a:pt x="2815" y="2334"/>
                </a:lnTo>
                <a:lnTo>
                  <a:pt x="2804" y="2323"/>
                </a:lnTo>
                <a:lnTo>
                  <a:pt x="2793" y="2311"/>
                </a:lnTo>
                <a:lnTo>
                  <a:pt x="2783" y="2302"/>
                </a:lnTo>
                <a:lnTo>
                  <a:pt x="2771" y="2295"/>
                </a:lnTo>
                <a:lnTo>
                  <a:pt x="2759" y="2287"/>
                </a:lnTo>
                <a:lnTo>
                  <a:pt x="2746" y="2281"/>
                </a:lnTo>
                <a:lnTo>
                  <a:pt x="2733" y="2274"/>
                </a:lnTo>
                <a:lnTo>
                  <a:pt x="2718" y="2268"/>
                </a:lnTo>
                <a:lnTo>
                  <a:pt x="2704" y="2263"/>
                </a:lnTo>
                <a:lnTo>
                  <a:pt x="2690" y="2258"/>
                </a:lnTo>
                <a:lnTo>
                  <a:pt x="2684" y="2255"/>
                </a:lnTo>
                <a:lnTo>
                  <a:pt x="2677" y="2252"/>
                </a:lnTo>
                <a:lnTo>
                  <a:pt x="2672" y="2246"/>
                </a:lnTo>
                <a:lnTo>
                  <a:pt x="2668" y="2240"/>
                </a:lnTo>
                <a:lnTo>
                  <a:pt x="2657" y="2218"/>
                </a:lnTo>
                <a:lnTo>
                  <a:pt x="2649" y="2198"/>
                </a:lnTo>
                <a:lnTo>
                  <a:pt x="2643" y="2177"/>
                </a:lnTo>
                <a:lnTo>
                  <a:pt x="2636" y="2152"/>
                </a:lnTo>
                <a:lnTo>
                  <a:pt x="2631" y="2131"/>
                </a:lnTo>
                <a:lnTo>
                  <a:pt x="2625" y="2112"/>
                </a:lnTo>
                <a:lnTo>
                  <a:pt x="2621" y="2103"/>
                </a:lnTo>
                <a:lnTo>
                  <a:pt x="2616" y="2094"/>
                </a:lnTo>
                <a:lnTo>
                  <a:pt x="2610" y="2086"/>
                </a:lnTo>
                <a:lnTo>
                  <a:pt x="2602" y="2077"/>
                </a:lnTo>
                <a:lnTo>
                  <a:pt x="2593" y="2070"/>
                </a:lnTo>
                <a:lnTo>
                  <a:pt x="2583" y="2063"/>
                </a:lnTo>
                <a:lnTo>
                  <a:pt x="2572" y="2058"/>
                </a:lnTo>
                <a:lnTo>
                  <a:pt x="2561" y="2053"/>
                </a:lnTo>
                <a:lnTo>
                  <a:pt x="2553" y="2047"/>
                </a:lnTo>
                <a:lnTo>
                  <a:pt x="2546" y="2040"/>
                </a:lnTo>
                <a:lnTo>
                  <a:pt x="2544" y="2037"/>
                </a:lnTo>
                <a:lnTo>
                  <a:pt x="2541" y="2031"/>
                </a:lnTo>
                <a:lnTo>
                  <a:pt x="2540" y="2026"/>
                </a:lnTo>
                <a:lnTo>
                  <a:pt x="2540" y="2021"/>
                </a:lnTo>
                <a:lnTo>
                  <a:pt x="2540" y="2015"/>
                </a:lnTo>
                <a:lnTo>
                  <a:pt x="2541" y="2010"/>
                </a:lnTo>
                <a:lnTo>
                  <a:pt x="2544" y="2005"/>
                </a:lnTo>
                <a:lnTo>
                  <a:pt x="2547" y="2001"/>
                </a:lnTo>
                <a:lnTo>
                  <a:pt x="2554" y="1992"/>
                </a:lnTo>
                <a:lnTo>
                  <a:pt x="2561" y="1983"/>
                </a:lnTo>
                <a:lnTo>
                  <a:pt x="2545" y="1978"/>
                </a:lnTo>
                <a:lnTo>
                  <a:pt x="2530" y="1973"/>
                </a:lnTo>
                <a:lnTo>
                  <a:pt x="2516" y="1968"/>
                </a:lnTo>
                <a:lnTo>
                  <a:pt x="2499" y="1962"/>
                </a:lnTo>
                <a:lnTo>
                  <a:pt x="2491" y="1958"/>
                </a:lnTo>
                <a:lnTo>
                  <a:pt x="2485" y="1953"/>
                </a:lnTo>
                <a:lnTo>
                  <a:pt x="2479" y="1948"/>
                </a:lnTo>
                <a:lnTo>
                  <a:pt x="2475" y="1941"/>
                </a:lnTo>
                <a:lnTo>
                  <a:pt x="2466" y="1927"/>
                </a:lnTo>
                <a:lnTo>
                  <a:pt x="2458" y="1912"/>
                </a:lnTo>
                <a:lnTo>
                  <a:pt x="2448" y="1893"/>
                </a:lnTo>
                <a:lnTo>
                  <a:pt x="2442" y="1874"/>
                </a:lnTo>
                <a:lnTo>
                  <a:pt x="2437" y="1855"/>
                </a:lnTo>
                <a:lnTo>
                  <a:pt x="2433" y="1833"/>
                </a:lnTo>
                <a:lnTo>
                  <a:pt x="2396" y="1833"/>
                </a:lnTo>
                <a:lnTo>
                  <a:pt x="2388" y="1836"/>
                </a:lnTo>
                <a:lnTo>
                  <a:pt x="2383" y="1839"/>
                </a:lnTo>
                <a:lnTo>
                  <a:pt x="2378" y="1850"/>
                </a:lnTo>
                <a:lnTo>
                  <a:pt x="2376" y="1860"/>
                </a:lnTo>
                <a:lnTo>
                  <a:pt x="2371" y="1869"/>
                </a:lnTo>
                <a:lnTo>
                  <a:pt x="2364" y="1878"/>
                </a:lnTo>
                <a:lnTo>
                  <a:pt x="2345" y="1862"/>
                </a:lnTo>
                <a:lnTo>
                  <a:pt x="2326" y="1848"/>
                </a:lnTo>
                <a:lnTo>
                  <a:pt x="2299" y="1832"/>
                </a:lnTo>
                <a:lnTo>
                  <a:pt x="2275" y="1816"/>
                </a:lnTo>
                <a:lnTo>
                  <a:pt x="2264" y="1808"/>
                </a:lnTo>
                <a:lnTo>
                  <a:pt x="2252" y="1799"/>
                </a:lnTo>
                <a:lnTo>
                  <a:pt x="2242" y="1787"/>
                </a:lnTo>
                <a:lnTo>
                  <a:pt x="2233" y="1773"/>
                </a:lnTo>
                <a:lnTo>
                  <a:pt x="2222" y="1755"/>
                </a:lnTo>
                <a:lnTo>
                  <a:pt x="2213" y="1738"/>
                </a:lnTo>
                <a:lnTo>
                  <a:pt x="2207" y="1720"/>
                </a:lnTo>
                <a:lnTo>
                  <a:pt x="2201" y="1698"/>
                </a:lnTo>
                <a:lnTo>
                  <a:pt x="2198" y="1688"/>
                </a:lnTo>
                <a:lnTo>
                  <a:pt x="2194" y="1678"/>
                </a:lnTo>
                <a:lnTo>
                  <a:pt x="2189" y="1670"/>
                </a:lnTo>
                <a:lnTo>
                  <a:pt x="2182" y="1661"/>
                </a:lnTo>
                <a:lnTo>
                  <a:pt x="2175" y="1652"/>
                </a:lnTo>
                <a:lnTo>
                  <a:pt x="2167" y="1646"/>
                </a:lnTo>
                <a:lnTo>
                  <a:pt x="2163" y="1642"/>
                </a:lnTo>
                <a:lnTo>
                  <a:pt x="2159" y="1637"/>
                </a:lnTo>
                <a:lnTo>
                  <a:pt x="2158" y="1632"/>
                </a:lnTo>
                <a:lnTo>
                  <a:pt x="2157" y="1627"/>
                </a:lnTo>
                <a:lnTo>
                  <a:pt x="2158" y="1619"/>
                </a:lnTo>
                <a:lnTo>
                  <a:pt x="2159" y="1612"/>
                </a:lnTo>
                <a:lnTo>
                  <a:pt x="2163" y="1607"/>
                </a:lnTo>
                <a:lnTo>
                  <a:pt x="2166" y="1600"/>
                </a:lnTo>
                <a:lnTo>
                  <a:pt x="2175" y="1589"/>
                </a:lnTo>
                <a:lnTo>
                  <a:pt x="2182" y="1576"/>
                </a:lnTo>
                <a:lnTo>
                  <a:pt x="2190" y="1561"/>
                </a:lnTo>
                <a:lnTo>
                  <a:pt x="2195" y="1547"/>
                </a:lnTo>
                <a:lnTo>
                  <a:pt x="2198" y="1532"/>
                </a:lnTo>
                <a:lnTo>
                  <a:pt x="2198" y="1514"/>
                </a:lnTo>
                <a:lnTo>
                  <a:pt x="2199" y="1500"/>
                </a:lnTo>
                <a:lnTo>
                  <a:pt x="2198" y="1487"/>
                </a:lnTo>
                <a:lnTo>
                  <a:pt x="2198" y="1481"/>
                </a:lnTo>
                <a:lnTo>
                  <a:pt x="2195" y="1476"/>
                </a:lnTo>
                <a:lnTo>
                  <a:pt x="2193" y="1469"/>
                </a:lnTo>
                <a:lnTo>
                  <a:pt x="2189" y="1464"/>
                </a:lnTo>
                <a:lnTo>
                  <a:pt x="2182" y="1456"/>
                </a:lnTo>
                <a:lnTo>
                  <a:pt x="2176" y="1451"/>
                </a:lnTo>
                <a:lnTo>
                  <a:pt x="2168" y="1448"/>
                </a:lnTo>
                <a:lnTo>
                  <a:pt x="2161" y="1445"/>
                </a:lnTo>
                <a:lnTo>
                  <a:pt x="2144" y="1440"/>
                </a:lnTo>
                <a:lnTo>
                  <a:pt x="2126" y="1436"/>
                </a:lnTo>
                <a:lnTo>
                  <a:pt x="2120" y="1454"/>
                </a:lnTo>
                <a:lnTo>
                  <a:pt x="2114" y="1473"/>
                </a:lnTo>
                <a:lnTo>
                  <a:pt x="2111" y="1478"/>
                </a:lnTo>
                <a:lnTo>
                  <a:pt x="2107" y="1482"/>
                </a:lnTo>
                <a:lnTo>
                  <a:pt x="2104" y="1484"/>
                </a:lnTo>
                <a:lnTo>
                  <a:pt x="2098" y="1486"/>
                </a:lnTo>
                <a:lnTo>
                  <a:pt x="2088" y="1488"/>
                </a:lnTo>
                <a:lnTo>
                  <a:pt x="2076" y="1488"/>
                </a:lnTo>
                <a:lnTo>
                  <a:pt x="2073" y="1488"/>
                </a:lnTo>
                <a:lnTo>
                  <a:pt x="2070" y="1486"/>
                </a:lnTo>
                <a:lnTo>
                  <a:pt x="2068" y="1483"/>
                </a:lnTo>
                <a:lnTo>
                  <a:pt x="2067" y="1479"/>
                </a:lnTo>
                <a:lnTo>
                  <a:pt x="2065" y="1472"/>
                </a:lnTo>
                <a:lnTo>
                  <a:pt x="2064" y="1464"/>
                </a:lnTo>
                <a:lnTo>
                  <a:pt x="2058" y="1451"/>
                </a:lnTo>
                <a:lnTo>
                  <a:pt x="2054" y="1440"/>
                </a:lnTo>
                <a:lnTo>
                  <a:pt x="2051" y="1427"/>
                </a:lnTo>
                <a:lnTo>
                  <a:pt x="2048" y="1413"/>
                </a:lnTo>
                <a:lnTo>
                  <a:pt x="2042" y="1389"/>
                </a:lnTo>
                <a:lnTo>
                  <a:pt x="2037" y="1367"/>
                </a:lnTo>
                <a:lnTo>
                  <a:pt x="2035" y="1357"/>
                </a:lnTo>
                <a:lnTo>
                  <a:pt x="2034" y="1346"/>
                </a:lnTo>
                <a:lnTo>
                  <a:pt x="2032" y="1333"/>
                </a:lnTo>
                <a:lnTo>
                  <a:pt x="2032" y="1320"/>
                </a:lnTo>
                <a:lnTo>
                  <a:pt x="2032" y="1301"/>
                </a:lnTo>
                <a:lnTo>
                  <a:pt x="2032" y="1271"/>
                </a:lnTo>
                <a:lnTo>
                  <a:pt x="2034" y="1244"/>
                </a:lnTo>
                <a:lnTo>
                  <a:pt x="2035" y="1217"/>
                </a:lnTo>
                <a:lnTo>
                  <a:pt x="2035" y="1188"/>
                </a:lnTo>
                <a:lnTo>
                  <a:pt x="2035" y="1174"/>
                </a:lnTo>
                <a:lnTo>
                  <a:pt x="2032" y="1161"/>
                </a:lnTo>
                <a:lnTo>
                  <a:pt x="2030" y="1150"/>
                </a:lnTo>
                <a:lnTo>
                  <a:pt x="2026" y="1138"/>
                </a:lnTo>
                <a:lnTo>
                  <a:pt x="2022" y="1127"/>
                </a:lnTo>
                <a:lnTo>
                  <a:pt x="2020" y="1116"/>
                </a:lnTo>
                <a:lnTo>
                  <a:pt x="2017" y="1103"/>
                </a:lnTo>
                <a:lnTo>
                  <a:pt x="2017" y="1089"/>
                </a:lnTo>
                <a:lnTo>
                  <a:pt x="2017" y="1025"/>
                </a:lnTo>
                <a:lnTo>
                  <a:pt x="2016" y="1018"/>
                </a:lnTo>
                <a:lnTo>
                  <a:pt x="2013" y="1011"/>
                </a:lnTo>
                <a:lnTo>
                  <a:pt x="2011" y="1005"/>
                </a:lnTo>
                <a:lnTo>
                  <a:pt x="2007" y="998"/>
                </a:lnTo>
                <a:lnTo>
                  <a:pt x="1999" y="988"/>
                </a:lnTo>
                <a:lnTo>
                  <a:pt x="1992" y="976"/>
                </a:lnTo>
                <a:lnTo>
                  <a:pt x="1984" y="959"/>
                </a:lnTo>
                <a:lnTo>
                  <a:pt x="1976" y="944"/>
                </a:lnTo>
                <a:lnTo>
                  <a:pt x="1969" y="931"/>
                </a:lnTo>
                <a:lnTo>
                  <a:pt x="1959" y="918"/>
                </a:lnTo>
                <a:lnTo>
                  <a:pt x="1948" y="907"/>
                </a:lnTo>
                <a:lnTo>
                  <a:pt x="1936" y="897"/>
                </a:lnTo>
                <a:lnTo>
                  <a:pt x="1923" y="888"/>
                </a:lnTo>
                <a:lnTo>
                  <a:pt x="1906" y="878"/>
                </a:lnTo>
                <a:lnTo>
                  <a:pt x="1861" y="855"/>
                </a:lnTo>
                <a:lnTo>
                  <a:pt x="1819" y="836"/>
                </a:lnTo>
                <a:lnTo>
                  <a:pt x="1778" y="815"/>
                </a:lnTo>
                <a:lnTo>
                  <a:pt x="1732" y="791"/>
                </a:lnTo>
                <a:lnTo>
                  <a:pt x="1713" y="778"/>
                </a:lnTo>
                <a:lnTo>
                  <a:pt x="1694" y="768"/>
                </a:lnTo>
                <a:lnTo>
                  <a:pt x="1680" y="764"/>
                </a:lnTo>
                <a:lnTo>
                  <a:pt x="1667" y="761"/>
                </a:lnTo>
                <a:lnTo>
                  <a:pt x="1662" y="758"/>
                </a:lnTo>
                <a:lnTo>
                  <a:pt x="1657" y="754"/>
                </a:lnTo>
                <a:lnTo>
                  <a:pt x="1653" y="749"/>
                </a:lnTo>
                <a:lnTo>
                  <a:pt x="1651" y="744"/>
                </a:lnTo>
                <a:lnTo>
                  <a:pt x="1649" y="731"/>
                </a:lnTo>
                <a:lnTo>
                  <a:pt x="1651" y="719"/>
                </a:lnTo>
                <a:lnTo>
                  <a:pt x="1647" y="708"/>
                </a:lnTo>
                <a:lnTo>
                  <a:pt x="1644" y="701"/>
                </a:lnTo>
                <a:lnTo>
                  <a:pt x="1641" y="692"/>
                </a:lnTo>
                <a:lnTo>
                  <a:pt x="1635" y="686"/>
                </a:lnTo>
                <a:lnTo>
                  <a:pt x="1624" y="672"/>
                </a:lnTo>
                <a:lnTo>
                  <a:pt x="1613" y="656"/>
                </a:lnTo>
                <a:lnTo>
                  <a:pt x="1601" y="641"/>
                </a:lnTo>
                <a:lnTo>
                  <a:pt x="1588" y="627"/>
                </a:lnTo>
                <a:lnTo>
                  <a:pt x="1576" y="614"/>
                </a:lnTo>
                <a:lnTo>
                  <a:pt x="1563" y="599"/>
                </a:lnTo>
                <a:lnTo>
                  <a:pt x="1559" y="593"/>
                </a:lnTo>
                <a:lnTo>
                  <a:pt x="1557" y="588"/>
                </a:lnTo>
                <a:lnTo>
                  <a:pt x="1550" y="582"/>
                </a:lnTo>
                <a:lnTo>
                  <a:pt x="1545" y="580"/>
                </a:lnTo>
                <a:lnTo>
                  <a:pt x="1539" y="579"/>
                </a:lnTo>
                <a:lnTo>
                  <a:pt x="1532" y="577"/>
                </a:lnTo>
                <a:lnTo>
                  <a:pt x="1520" y="576"/>
                </a:lnTo>
                <a:lnTo>
                  <a:pt x="1506" y="575"/>
                </a:lnTo>
                <a:lnTo>
                  <a:pt x="1493" y="571"/>
                </a:lnTo>
                <a:lnTo>
                  <a:pt x="1482" y="567"/>
                </a:lnTo>
                <a:lnTo>
                  <a:pt x="1469" y="563"/>
                </a:lnTo>
                <a:lnTo>
                  <a:pt x="1456" y="562"/>
                </a:lnTo>
                <a:lnTo>
                  <a:pt x="1443" y="566"/>
                </a:lnTo>
                <a:lnTo>
                  <a:pt x="1431" y="571"/>
                </a:lnTo>
                <a:lnTo>
                  <a:pt x="1418" y="570"/>
                </a:lnTo>
                <a:lnTo>
                  <a:pt x="1405" y="569"/>
                </a:lnTo>
                <a:lnTo>
                  <a:pt x="1344" y="569"/>
                </a:lnTo>
                <a:lnTo>
                  <a:pt x="1328" y="570"/>
                </a:lnTo>
                <a:lnTo>
                  <a:pt x="1312" y="572"/>
                </a:lnTo>
                <a:lnTo>
                  <a:pt x="1297" y="576"/>
                </a:lnTo>
                <a:lnTo>
                  <a:pt x="1281" y="577"/>
                </a:lnTo>
                <a:lnTo>
                  <a:pt x="1281" y="593"/>
                </a:lnTo>
                <a:lnTo>
                  <a:pt x="1279" y="605"/>
                </a:lnTo>
                <a:lnTo>
                  <a:pt x="1278" y="619"/>
                </a:lnTo>
                <a:lnTo>
                  <a:pt x="1278" y="633"/>
                </a:lnTo>
                <a:lnTo>
                  <a:pt x="1278" y="645"/>
                </a:lnTo>
                <a:lnTo>
                  <a:pt x="1277" y="655"/>
                </a:lnTo>
                <a:lnTo>
                  <a:pt x="1275" y="660"/>
                </a:lnTo>
                <a:lnTo>
                  <a:pt x="1274" y="664"/>
                </a:lnTo>
                <a:lnTo>
                  <a:pt x="1272" y="668"/>
                </a:lnTo>
                <a:lnTo>
                  <a:pt x="1268" y="672"/>
                </a:lnTo>
                <a:lnTo>
                  <a:pt x="1263" y="675"/>
                </a:lnTo>
                <a:lnTo>
                  <a:pt x="1256" y="678"/>
                </a:lnTo>
                <a:lnTo>
                  <a:pt x="1251" y="679"/>
                </a:lnTo>
                <a:lnTo>
                  <a:pt x="1245" y="679"/>
                </a:lnTo>
                <a:lnTo>
                  <a:pt x="1231" y="680"/>
                </a:lnTo>
                <a:lnTo>
                  <a:pt x="1218" y="684"/>
                </a:lnTo>
                <a:lnTo>
                  <a:pt x="1212" y="688"/>
                </a:lnTo>
                <a:lnTo>
                  <a:pt x="1207" y="692"/>
                </a:lnTo>
                <a:lnTo>
                  <a:pt x="1202" y="698"/>
                </a:lnTo>
                <a:lnTo>
                  <a:pt x="1198" y="703"/>
                </a:lnTo>
                <a:lnTo>
                  <a:pt x="1190" y="716"/>
                </a:lnTo>
                <a:lnTo>
                  <a:pt x="1180" y="728"/>
                </a:lnTo>
                <a:lnTo>
                  <a:pt x="1175" y="731"/>
                </a:lnTo>
                <a:lnTo>
                  <a:pt x="1170" y="734"/>
                </a:lnTo>
                <a:lnTo>
                  <a:pt x="1164" y="736"/>
                </a:lnTo>
                <a:lnTo>
                  <a:pt x="1157" y="736"/>
                </a:lnTo>
                <a:lnTo>
                  <a:pt x="1144" y="738"/>
                </a:lnTo>
                <a:lnTo>
                  <a:pt x="1130" y="740"/>
                </a:lnTo>
                <a:lnTo>
                  <a:pt x="1116" y="745"/>
                </a:lnTo>
                <a:lnTo>
                  <a:pt x="1105" y="750"/>
                </a:lnTo>
                <a:lnTo>
                  <a:pt x="1094" y="757"/>
                </a:lnTo>
                <a:lnTo>
                  <a:pt x="1081" y="762"/>
                </a:lnTo>
                <a:lnTo>
                  <a:pt x="1054" y="775"/>
                </a:lnTo>
                <a:lnTo>
                  <a:pt x="1029" y="786"/>
                </a:lnTo>
                <a:lnTo>
                  <a:pt x="1016" y="791"/>
                </a:lnTo>
                <a:lnTo>
                  <a:pt x="1002" y="795"/>
                </a:lnTo>
                <a:lnTo>
                  <a:pt x="988" y="797"/>
                </a:lnTo>
                <a:lnTo>
                  <a:pt x="974" y="800"/>
                </a:lnTo>
                <a:lnTo>
                  <a:pt x="987" y="800"/>
                </a:lnTo>
                <a:lnTo>
                  <a:pt x="977" y="794"/>
                </a:lnTo>
                <a:lnTo>
                  <a:pt x="968" y="789"/>
                </a:lnTo>
                <a:lnTo>
                  <a:pt x="957" y="782"/>
                </a:lnTo>
                <a:lnTo>
                  <a:pt x="949" y="775"/>
                </a:lnTo>
                <a:lnTo>
                  <a:pt x="945" y="770"/>
                </a:lnTo>
                <a:lnTo>
                  <a:pt x="941" y="763"/>
                </a:lnTo>
                <a:lnTo>
                  <a:pt x="938" y="757"/>
                </a:lnTo>
                <a:lnTo>
                  <a:pt x="937" y="750"/>
                </a:lnTo>
                <a:lnTo>
                  <a:pt x="933" y="738"/>
                </a:lnTo>
                <a:lnTo>
                  <a:pt x="927" y="725"/>
                </a:lnTo>
                <a:lnTo>
                  <a:pt x="923" y="719"/>
                </a:lnTo>
                <a:lnTo>
                  <a:pt x="918" y="714"/>
                </a:lnTo>
                <a:lnTo>
                  <a:pt x="913" y="710"/>
                </a:lnTo>
                <a:lnTo>
                  <a:pt x="907" y="706"/>
                </a:lnTo>
                <a:lnTo>
                  <a:pt x="894" y="701"/>
                </a:lnTo>
                <a:lnTo>
                  <a:pt x="880" y="697"/>
                </a:lnTo>
                <a:lnTo>
                  <a:pt x="861" y="692"/>
                </a:lnTo>
                <a:lnTo>
                  <a:pt x="844" y="688"/>
                </a:lnTo>
                <a:lnTo>
                  <a:pt x="835" y="684"/>
                </a:lnTo>
                <a:lnTo>
                  <a:pt x="828" y="680"/>
                </a:lnTo>
                <a:lnTo>
                  <a:pt x="821" y="675"/>
                </a:lnTo>
                <a:lnTo>
                  <a:pt x="814" y="669"/>
                </a:lnTo>
                <a:lnTo>
                  <a:pt x="809" y="660"/>
                </a:lnTo>
                <a:lnTo>
                  <a:pt x="806" y="650"/>
                </a:lnTo>
                <a:lnTo>
                  <a:pt x="805" y="641"/>
                </a:lnTo>
                <a:lnTo>
                  <a:pt x="802" y="631"/>
                </a:lnTo>
                <a:lnTo>
                  <a:pt x="797" y="621"/>
                </a:lnTo>
                <a:lnTo>
                  <a:pt x="790" y="612"/>
                </a:lnTo>
                <a:lnTo>
                  <a:pt x="786" y="608"/>
                </a:lnTo>
                <a:lnTo>
                  <a:pt x="782" y="604"/>
                </a:lnTo>
                <a:lnTo>
                  <a:pt x="777" y="602"/>
                </a:lnTo>
                <a:lnTo>
                  <a:pt x="770" y="599"/>
                </a:lnTo>
                <a:lnTo>
                  <a:pt x="695" y="609"/>
                </a:lnTo>
                <a:lnTo>
                  <a:pt x="676" y="603"/>
                </a:lnTo>
                <a:lnTo>
                  <a:pt x="661" y="595"/>
                </a:lnTo>
                <a:lnTo>
                  <a:pt x="645" y="589"/>
                </a:lnTo>
                <a:lnTo>
                  <a:pt x="627" y="584"/>
                </a:lnTo>
                <a:lnTo>
                  <a:pt x="613" y="582"/>
                </a:lnTo>
                <a:lnTo>
                  <a:pt x="601" y="582"/>
                </a:lnTo>
                <a:lnTo>
                  <a:pt x="589" y="582"/>
                </a:lnTo>
                <a:lnTo>
                  <a:pt x="576" y="581"/>
                </a:lnTo>
                <a:lnTo>
                  <a:pt x="562" y="576"/>
                </a:lnTo>
                <a:lnTo>
                  <a:pt x="550" y="570"/>
                </a:lnTo>
                <a:lnTo>
                  <a:pt x="538" y="563"/>
                </a:lnTo>
                <a:lnTo>
                  <a:pt x="528" y="557"/>
                </a:lnTo>
                <a:lnTo>
                  <a:pt x="516" y="552"/>
                </a:lnTo>
                <a:lnTo>
                  <a:pt x="503" y="547"/>
                </a:lnTo>
                <a:lnTo>
                  <a:pt x="491" y="544"/>
                </a:lnTo>
                <a:lnTo>
                  <a:pt x="477" y="543"/>
                </a:lnTo>
                <a:lnTo>
                  <a:pt x="461" y="543"/>
                </a:lnTo>
                <a:lnTo>
                  <a:pt x="449" y="546"/>
                </a:lnTo>
                <a:lnTo>
                  <a:pt x="437" y="547"/>
                </a:lnTo>
                <a:lnTo>
                  <a:pt x="424" y="551"/>
                </a:lnTo>
                <a:lnTo>
                  <a:pt x="402" y="558"/>
                </a:lnTo>
                <a:lnTo>
                  <a:pt x="376" y="569"/>
                </a:lnTo>
                <a:lnTo>
                  <a:pt x="360" y="575"/>
                </a:lnTo>
                <a:lnTo>
                  <a:pt x="346" y="581"/>
                </a:lnTo>
                <a:lnTo>
                  <a:pt x="338" y="584"/>
                </a:lnTo>
                <a:lnTo>
                  <a:pt x="330" y="585"/>
                </a:lnTo>
                <a:lnTo>
                  <a:pt x="323" y="586"/>
                </a:lnTo>
                <a:lnTo>
                  <a:pt x="313" y="588"/>
                </a:lnTo>
                <a:lnTo>
                  <a:pt x="302" y="586"/>
                </a:lnTo>
                <a:lnTo>
                  <a:pt x="293" y="585"/>
                </a:lnTo>
                <a:lnTo>
                  <a:pt x="285" y="584"/>
                </a:lnTo>
                <a:lnTo>
                  <a:pt x="276" y="581"/>
                </a:lnTo>
                <a:lnTo>
                  <a:pt x="263" y="574"/>
                </a:lnTo>
                <a:lnTo>
                  <a:pt x="250" y="569"/>
                </a:lnTo>
                <a:lnTo>
                  <a:pt x="240" y="569"/>
                </a:lnTo>
                <a:lnTo>
                  <a:pt x="231" y="571"/>
                </a:lnTo>
                <a:lnTo>
                  <a:pt x="224" y="574"/>
                </a:lnTo>
                <a:lnTo>
                  <a:pt x="216" y="577"/>
                </a:lnTo>
                <a:lnTo>
                  <a:pt x="208" y="581"/>
                </a:lnTo>
                <a:lnTo>
                  <a:pt x="199" y="584"/>
                </a:lnTo>
                <a:lnTo>
                  <a:pt x="190" y="586"/>
                </a:lnTo>
                <a:lnTo>
                  <a:pt x="180" y="588"/>
                </a:lnTo>
                <a:lnTo>
                  <a:pt x="170" y="586"/>
                </a:lnTo>
                <a:lnTo>
                  <a:pt x="160" y="584"/>
                </a:lnTo>
                <a:lnTo>
                  <a:pt x="160" y="600"/>
                </a:lnTo>
                <a:lnTo>
                  <a:pt x="159" y="616"/>
                </a:lnTo>
                <a:lnTo>
                  <a:pt x="157" y="631"/>
                </a:lnTo>
                <a:lnTo>
                  <a:pt x="154" y="646"/>
                </a:lnTo>
                <a:lnTo>
                  <a:pt x="151" y="658"/>
                </a:lnTo>
                <a:lnTo>
                  <a:pt x="150" y="668"/>
                </a:lnTo>
                <a:lnTo>
                  <a:pt x="147" y="673"/>
                </a:lnTo>
                <a:lnTo>
                  <a:pt x="145" y="677"/>
                </a:lnTo>
                <a:lnTo>
                  <a:pt x="142" y="680"/>
                </a:lnTo>
                <a:lnTo>
                  <a:pt x="138" y="684"/>
                </a:lnTo>
                <a:lnTo>
                  <a:pt x="133" y="687"/>
                </a:lnTo>
                <a:lnTo>
                  <a:pt x="129" y="688"/>
                </a:lnTo>
                <a:lnTo>
                  <a:pt x="124" y="689"/>
                </a:lnTo>
                <a:lnTo>
                  <a:pt x="120" y="689"/>
                </a:lnTo>
                <a:lnTo>
                  <a:pt x="110" y="688"/>
                </a:lnTo>
                <a:lnTo>
                  <a:pt x="100" y="687"/>
                </a:lnTo>
                <a:lnTo>
                  <a:pt x="84" y="688"/>
                </a:lnTo>
                <a:lnTo>
                  <a:pt x="68" y="689"/>
                </a:lnTo>
                <a:lnTo>
                  <a:pt x="66" y="674"/>
                </a:lnTo>
                <a:lnTo>
                  <a:pt x="63" y="660"/>
                </a:lnTo>
                <a:lnTo>
                  <a:pt x="61" y="646"/>
                </a:lnTo>
                <a:lnTo>
                  <a:pt x="57" y="631"/>
                </a:lnTo>
                <a:lnTo>
                  <a:pt x="53" y="619"/>
                </a:lnTo>
                <a:lnTo>
                  <a:pt x="51" y="609"/>
                </a:lnTo>
                <a:lnTo>
                  <a:pt x="48" y="599"/>
                </a:lnTo>
                <a:lnTo>
                  <a:pt x="47" y="588"/>
                </a:lnTo>
                <a:lnTo>
                  <a:pt x="48" y="575"/>
                </a:lnTo>
                <a:lnTo>
                  <a:pt x="49" y="565"/>
                </a:lnTo>
                <a:lnTo>
                  <a:pt x="51" y="555"/>
                </a:lnTo>
                <a:lnTo>
                  <a:pt x="51" y="543"/>
                </a:lnTo>
                <a:lnTo>
                  <a:pt x="48" y="537"/>
                </a:lnTo>
                <a:lnTo>
                  <a:pt x="45" y="533"/>
                </a:lnTo>
                <a:lnTo>
                  <a:pt x="40" y="528"/>
                </a:lnTo>
                <a:lnTo>
                  <a:pt x="35" y="525"/>
                </a:lnTo>
                <a:lnTo>
                  <a:pt x="25" y="518"/>
                </a:lnTo>
                <a:lnTo>
                  <a:pt x="16" y="509"/>
                </a:lnTo>
                <a:lnTo>
                  <a:pt x="9" y="497"/>
                </a:lnTo>
                <a:lnTo>
                  <a:pt x="3" y="486"/>
                </a:lnTo>
                <a:lnTo>
                  <a:pt x="1" y="473"/>
                </a:lnTo>
                <a:lnTo>
                  <a:pt x="0" y="459"/>
                </a:lnTo>
                <a:lnTo>
                  <a:pt x="1" y="446"/>
                </a:lnTo>
                <a:lnTo>
                  <a:pt x="2" y="435"/>
                </a:lnTo>
                <a:lnTo>
                  <a:pt x="6" y="425"/>
                </a:lnTo>
                <a:lnTo>
                  <a:pt x="9" y="415"/>
                </a:lnTo>
                <a:lnTo>
                  <a:pt x="16" y="394"/>
                </a:lnTo>
                <a:lnTo>
                  <a:pt x="23" y="371"/>
                </a:lnTo>
                <a:lnTo>
                  <a:pt x="936" y="1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65" name="Freeform 273"/>
          <p:cNvSpPr>
            <a:spLocks/>
          </p:cNvSpPr>
          <p:nvPr/>
        </p:nvSpPr>
        <p:spPr bwMode="auto">
          <a:xfrm>
            <a:off x="6411913" y="4315199"/>
            <a:ext cx="585787" cy="947738"/>
          </a:xfrm>
          <a:custGeom>
            <a:avLst/>
            <a:gdLst/>
            <a:ahLst/>
            <a:cxnLst>
              <a:cxn ang="0">
                <a:pos x="14" y="142"/>
              </a:cxn>
              <a:cxn ang="0">
                <a:pos x="25" y="128"/>
              </a:cxn>
              <a:cxn ang="0">
                <a:pos x="56" y="124"/>
              </a:cxn>
              <a:cxn ang="0">
                <a:pos x="120" y="106"/>
              </a:cxn>
              <a:cxn ang="0">
                <a:pos x="175" y="94"/>
              </a:cxn>
              <a:cxn ang="0">
                <a:pos x="198" y="87"/>
              </a:cxn>
              <a:cxn ang="0">
                <a:pos x="217" y="90"/>
              </a:cxn>
              <a:cxn ang="0">
                <a:pos x="234" y="101"/>
              </a:cxn>
              <a:cxn ang="0">
                <a:pos x="281" y="119"/>
              </a:cxn>
              <a:cxn ang="0">
                <a:pos x="1005" y="0"/>
              </a:cxn>
              <a:cxn ang="0">
                <a:pos x="1261" y="793"/>
              </a:cxn>
              <a:cxn ang="0">
                <a:pos x="1268" y="867"/>
              </a:cxn>
              <a:cxn ang="0">
                <a:pos x="1279" y="904"/>
              </a:cxn>
              <a:cxn ang="0">
                <a:pos x="1287" y="949"/>
              </a:cxn>
              <a:cxn ang="0">
                <a:pos x="1292" y="991"/>
              </a:cxn>
              <a:cxn ang="0">
                <a:pos x="1301" y="1010"/>
              </a:cxn>
              <a:cxn ang="0">
                <a:pos x="1321" y="1022"/>
              </a:cxn>
              <a:cxn ang="0">
                <a:pos x="1358" y="1041"/>
              </a:cxn>
              <a:cxn ang="0">
                <a:pos x="1386" y="1077"/>
              </a:cxn>
              <a:cxn ang="0">
                <a:pos x="1412" y="1111"/>
              </a:cxn>
              <a:cxn ang="0">
                <a:pos x="1432" y="1141"/>
              </a:cxn>
              <a:cxn ang="0">
                <a:pos x="1437" y="1161"/>
              </a:cxn>
              <a:cxn ang="0">
                <a:pos x="1433" y="1172"/>
              </a:cxn>
              <a:cxn ang="0">
                <a:pos x="1418" y="1186"/>
              </a:cxn>
              <a:cxn ang="0">
                <a:pos x="1390" y="1232"/>
              </a:cxn>
              <a:cxn ang="0">
                <a:pos x="1387" y="1254"/>
              </a:cxn>
              <a:cxn ang="0">
                <a:pos x="1390" y="1298"/>
              </a:cxn>
              <a:cxn ang="0">
                <a:pos x="1384" y="1330"/>
              </a:cxn>
              <a:cxn ang="0">
                <a:pos x="1418" y="1628"/>
              </a:cxn>
              <a:cxn ang="0">
                <a:pos x="1404" y="1739"/>
              </a:cxn>
              <a:cxn ang="0">
                <a:pos x="486" y="1966"/>
              </a:cxn>
              <a:cxn ang="0">
                <a:pos x="469" y="2020"/>
              </a:cxn>
              <a:cxn ang="0">
                <a:pos x="463" y="2054"/>
              </a:cxn>
              <a:cxn ang="0">
                <a:pos x="472" y="2092"/>
              </a:cxn>
              <a:cxn ang="0">
                <a:pos x="498" y="2120"/>
              </a:cxn>
              <a:cxn ang="0">
                <a:pos x="511" y="2132"/>
              </a:cxn>
              <a:cxn ang="0">
                <a:pos x="512" y="2160"/>
              </a:cxn>
              <a:cxn ang="0">
                <a:pos x="511" y="2194"/>
              </a:cxn>
              <a:cxn ang="0">
                <a:pos x="520" y="2226"/>
              </a:cxn>
              <a:cxn ang="0">
                <a:pos x="529" y="2269"/>
              </a:cxn>
              <a:cxn ang="0">
                <a:pos x="479" y="2295"/>
              </a:cxn>
              <a:cxn ang="0">
                <a:pos x="438" y="2301"/>
              </a:cxn>
              <a:cxn ang="0">
                <a:pos x="404" y="2297"/>
              </a:cxn>
              <a:cxn ang="0">
                <a:pos x="377" y="2273"/>
              </a:cxn>
              <a:cxn ang="0">
                <a:pos x="339" y="2222"/>
              </a:cxn>
              <a:cxn ang="0">
                <a:pos x="323" y="2194"/>
              </a:cxn>
              <a:cxn ang="0">
                <a:pos x="306" y="2212"/>
              </a:cxn>
              <a:cxn ang="0">
                <a:pos x="285" y="2247"/>
              </a:cxn>
              <a:cxn ang="0">
                <a:pos x="253" y="2282"/>
              </a:cxn>
              <a:cxn ang="0">
                <a:pos x="224" y="2309"/>
              </a:cxn>
              <a:cxn ang="0">
                <a:pos x="199" y="2314"/>
              </a:cxn>
              <a:cxn ang="0">
                <a:pos x="160" y="2317"/>
              </a:cxn>
              <a:cxn ang="0">
                <a:pos x="62" y="1637"/>
              </a:cxn>
              <a:cxn ang="0">
                <a:pos x="29" y="202"/>
              </a:cxn>
            </a:cxnLst>
            <a:rect l="0" t="0" r="r" b="b"/>
            <a:pathLst>
              <a:path w="1437" h="2317">
                <a:moveTo>
                  <a:pt x="0" y="162"/>
                </a:moveTo>
                <a:lnTo>
                  <a:pt x="7" y="152"/>
                </a:lnTo>
                <a:lnTo>
                  <a:pt x="14" y="142"/>
                </a:lnTo>
                <a:lnTo>
                  <a:pt x="17" y="137"/>
                </a:lnTo>
                <a:lnTo>
                  <a:pt x="21" y="132"/>
                </a:lnTo>
                <a:lnTo>
                  <a:pt x="25" y="128"/>
                </a:lnTo>
                <a:lnTo>
                  <a:pt x="31" y="124"/>
                </a:lnTo>
                <a:lnTo>
                  <a:pt x="43" y="124"/>
                </a:lnTo>
                <a:lnTo>
                  <a:pt x="56" y="124"/>
                </a:lnTo>
                <a:lnTo>
                  <a:pt x="80" y="119"/>
                </a:lnTo>
                <a:lnTo>
                  <a:pt x="100" y="113"/>
                </a:lnTo>
                <a:lnTo>
                  <a:pt x="120" y="106"/>
                </a:lnTo>
                <a:lnTo>
                  <a:pt x="143" y="103"/>
                </a:lnTo>
                <a:lnTo>
                  <a:pt x="160" y="99"/>
                </a:lnTo>
                <a:lnTo>
                  <a:pt x="175" y="94"/>
                </a:lnTo>
                <a:lnTo>
                  <a:pt x="182" y="91"/>
                </a:lnTo>
                <a:lnTo>
                  <a:pt x="189" y="89"/>
                </a:lnTo>
                <a:lnTo>
                  <a:pt x="198" y="87"/>
                </a:lnTo>
                <a:lnTo>
                  <a:pt x="206" y="87"/>
                </a:lnTo>
                <a:lnTo>
                  <a:pt x="212" y="87"/>
                </a:lnTo>
                <a:lnTo>
                  <a:pt x="217" y="90"/>
                </a:lnTo>
                <a:lnTo>
                  <a:pt x="221" y="91"/>
                </a:lnTo>
                <a:lnTo>
                  <a:pt x="226" y="95"/>
                </a:lnTo>
                <a:lnTo>
                  <a:pt x="234" y="101"/>
                </a:lnTo>
                <a:lnTo>
                  <a:pt x="244" y="106"/>
                </a:lnTo>
                <a:lnTo>
                  <a:pt x="263" y="113"/>
                </a:lnTo>
                <a:lnTo>
                  <a:pt x="281" y="119"/>
                </a:lnTo>
                <a:lnTo>
                  <a:pt x="299" y="124"/>
                </a:lnTo>
                <a:lnTo>
                  <a:pt x="319" y="128"/>
                </a:lnTo>
                <a:lnTo>
                  <a:pt x="1005" y="0"/>
                </a:lnTo>
                <a:lnTo>
                  <a:pt x="1005" y="0"/>
                </a:lnTo>
                <a:lnTo>
                  <a:pt x="1259" y="767"/>
                </a:lnTo>
                <a:lnTo>
                  <a:pt x="1261" y="793"/>
                </a:lnTo>
                <a:lnTo>
                  <a:pt x="1263" y="818"/>
                </a:lnTo>
                <a:lnTo>
                  <a:pt x="1264" y="840"/>
                </a:lnTo>
                <a:lnTo>
                  <a:pt x="1268" y="867"/>
                </a:lnTo>
                <a:lnTo>
                  <a:pt x="1272" y="880"/>
                </a:lnTo>
                <a:lnTo>
                  <a:pt x="1275" y="891"/>
                </a:lnTo>
                <a:lnTo>
                  <a:pt x="1279" y="904"/>
                </a:lnTo>
                <a:lnTo>
                  <a:pt x="1283" y="917"/>
                </a:lnTo>
                <a:lnTo>
                  <a:pt x="1286" y="933"/>
                </a:lnTo>
                <a:lnTo>
                  <a:pt x="1287" y="949"/>
                </a:lnTo>
                <a:lnTo>
                  <a:pt x="1287" y="964"/>
                </a:lnTo>
                <a:lnTo>
                  <a:pt x="1289" y="979"/>
                </a:lnTo>
                <a:lnTo>
                  <a:pt x="1292" y="991"/>
                </a:lnTo>
                <a:lnTo>
                  <a:pt x="1296" y="1001"/>
                </a:lnTo>
                <a:lnTo>
                  <a:pt x="1298" y="1006"/>
                </a:lnTo>
                <a:lnTo>
                  <a:pt x="1301" y="1010"/>
                </a:lnTo>
                <a:lnTo>
                  <a:pt x="1305" y="1013"/>
                </a:lnTo>
                <a:lnTo>
                  <a:pt x="1309" y="1017"/>
                </a:lnTo>
                <a:lnTo>
                  <a:pt x="1321" y="1022"/>
                </a:lnTo>
                <a:lnTo>
                  <a:pt x="1334" y="1026"/>
                </a:lnTo>
                <a:lnTo>
                  <a:pt x="1347" y="1034"/>
                </a:lnTo>
                <a:lnTo>
                  <a:pt x="1358" y="1041"/>
                </a:lnTo>
                <a:lnTo>
                  <a:pt x="1368" y="1052"/>
                </a:lnTo>
                <a:lnTo>
                  <a:pt x="1377" y="1064"/>
                </a:lnTo>
                <a:lnTo>
                  <a:pt x="1386" y="1077"/>
                </a:lnTo>
                <a:lnTo>
                  <a:pt x="1395" y="1089"/>
                </a:lnTo>
                <a:lnTo>
                  <a:pt x="1403" y="1099"/>
                </a:lnTo>
                <a:lnTo>
                  <a:pt x="1412" y="1111"/>
                </a:lnTo>
                <a:lnTo>
                  <a:pt x="1420" y="1123"/>
                </a:lnTo>
                <a:lnTo>
                  <a:pt x="1429" y="1134"/>
                </a:lnTo>
                <a:lnTo>
                  <a:pt x="1432" y="1141"/>
                </a:lnTo>
                <a:lnTo>
                  <a:pt x="1434" y="1147"/>
                </a:lnTo>
                <a:lnTo>
                  <a:pt x="1436" y="1153"/>
                </a:lnTo>
                <a:lnTo>
                  <a:pt x="1437" y="1161"/>
                </a:lnTo>
                <a:lnTo>
                  <a:pt x="1437" y="1166"/>
                </a:lnTo>
                <a:lnTo>
                  <a:pt x="1434" y="1169"/>
                </a:lnTo>
                <a:lnTo>
                  <a:pt x="1433" y="1172"/>
                </a:lnTo>
                <a:lnTo>
                  <a:pt x="1431" y="1175"/>
                </a:lnTo>
                <a:lnTo>
                  <a:pt x="1424" y="1180"/>
                </a:lnTo>
                <a:lnTo>
                  <a:pt x="1418" y="1186"/>
                </a:lnTo>
                <a:lnTo>
                  <a:pt x="1405" y="1204"/>
                </a:lnTo>
                <a:lnTo>
                  <a:pt x="1392" y="1223"/>
                </a:lnTo>
                <a:lnTo>
                  <a:pt x="1390" y="1232"/>
                </a:lnTo>
                <a:lnTo>
                  <a:pt x="1389" y="1240"/>
                </a:lnTo>
                <a:lnTo>
                  <a:pt x="1387" y="1246"/>
                </a:lnTo>
                <a:lnTo>
                  <a:pt x="1387" y="1254"/>
                </a:lnTo>
                <a:lnTo>
                  <a:pt x="1389" y="1269"/>
                </a:lnTo>
                <a:lnTo>
                  <a:pt x="1390" y="1287"/>
                </a:lnTo>
                <a:lnTo>
                  <a:pt x="1390" y="1298"/>
                </a:lnTo>
                <a:lnTo>
                  <a:pt x="1389" y="1310"/>
                </a:lnTo>
                <a:lnTo>
                  <a:pt x="1386" y="1320"/>
                </a:lnTo>
                <a:lnTo>
                  <a:pt x="1384" y="1330"/>
                </a:lnTo>
                <a:lnTo>
                  <a:pt x="1378" y="1351"/>
                </a:lnTo>
                <a:lnTo>
                  <a:pt x="1375" y="1375"/>
                </a:lnTo>
                <a:lnTo>
                  <a:pt x="1418" y="1628"/>
                </a:lnTo>
                <a:lnTo>
                  <a:pt x="1414" y="1670"/>
                </a:lnTo>
                <a:lnTo>
                  <a:pt x="1409" y="1704"/>
                </a:lnTo>
                <a:lnTo>
                  <a:pt x="1404" y="1739"/>
                </a:lnTo>
                <a:lnTo>
                  <a:pt x="1399" y="1781"/>
                </a:lnTo>
                <a:lnTo>
                  <a:pt x="1399" y="1781"/>
                </a:lnTo>
                <a:lnTo>
                  <a:pt x="486" y="1966"/>
                </a:lnTo>
                <a:lnTo>
                  <a:pt x="479" y="1989"/>
                </a:lnTo>
                <a:lnTo>
                  <a:pt x="472" y="2010"/>
                </a:lnTo>
                <a:lnTo>
                  <a:pt x="469" y="2020"/>
                </a:lnTo>
                <a:lnTo>
                  <a:pt x="465" y="2030"/>
                </a:lnTo>
                <a:lnTo>
                  <a:pt x="464" y="2041"/>
                </a:lnTo>
                <a:lnTo>
                  <a:pt x="463" y="2054"/>
                </a:lnTo>
                <a:lnTo>
                  <a:pt x="464" y="2068"/>
                </a:lnTo>
                <a:lnTo>
                  <a:pt x="466" y="2081"/>
                </a:lnTo>
                <a:lnTo>
                  <a:pt x="472" y="2092"/>
                </a:lnTo>
                <a:lnTo>
                  <a:pt x="479" y="2104"/>
                </a:lnTo>
                <a:lnTo>
                  <a:pt x="488" y="2113"/>
                </a:lnTo>
                <a:lnTo>
                  <a:pt x="498" y="2120"/>
                </a:lnTo>
                <a:lnTo>
                  <a:pt x="503" y="2123"/>
                </a:lnTo>
                <a:lnTo>
                  <a:pt x="508" y="2128"/>
                </a:lnTo>
                <a:lnTo>
                  <a:pt x="511" y="2132"/>
                </a:lnTo>
                <a:lnTo>
                  <a:pt x="514" y="2138"/>
                </a:lnTo>
                <a:lnTo>
                  <a:pt x="514" y="2150"/>
                </a:lnTo>
                <a:lnTo>
                  <a:pt x="512" y="2160"/>
                </a:lnTo>
                <a:lnTo>
                  <a:pt x="511" y="2170"/>
                </a:lnTo>
                <a:lnTo>
                  <a:pt x="510" y="2183"/>
                </a:lnTo>
                <a:lnTo>
                  <a:pt x="511" y="2194"/>
                </a:lnTo>
                <a:lnTo>
                  <a:pt x="514" y="2204"/>
                </a:lnTo>
                <a:lnTo>
                  <a:pt x="516" y="2214"/>
                </a:lnTo>
                <a:lnTo>
                  <a:pt x="520" y="2226"/>
                </a:lnTo>
                <a:lnTo>
                  <a:pt x="524" y="2241"/>
                </a:lnTo>
                <a:lnTo>
                  <a:pt x="526" y="2255"/>
                </a:lnTo>
                <a:lnTo>
                  <a:pt x="529" y="2269"/>
                </a:lnTo>
                <a:lnTo>
                  <a:pt x="531" y="2284"/>
                </a:lnTo>
                <a:lnTo>
                  <a:pt x="505" y="2289"/>
                </a:lnTo>
                <a:lnTo>
                  <a:pt x="479" y="2295"/>
                </a:lnTo>
                <a:lnTo>
                  <a:pt x="466" y="2297"/>
                </a:lnTo>
                <a:lnTo>
                  <a:pt x="452" y="2300"/>
                </a:lnTo>
                <a:lnTo>
                  <a:pt x="438" y="2301"/>
                </a:lnTo>
                <a:lnTo>
                  <a:pt x="422" y="2301"/>
                </a:lnTo>
                <a:lnTo>
                  <a:pt x="413" y="2300"/>
                </a:lnTo>
                <a:lnTo>
                  <a:pt x="404" y="2297"/>
                </a:lnTo>
                <a:lnTo>
                  <a:pt x="396" y="2293"/>
                </a:lnTo>
                <a:lnTo>
                  <a:pt x="390" y="2287"/>
                </a:lnTo>
                <a:lnTo>
                  <a:pt x="377" y="2273"/>
                </a:lnTo>
                <a:lnTo>
                  <a:pt x="366" y="2258"/>
                </a:lnTo>
                <a:lnTo>
                  <a:pt x="352" y="2239"/>
                </a:lnTo>
                <a:lnTo>
                  <a:pt x="339" y="2222"/>
                </a:lnTo>
                <a:lnTo>
                  <a:pt x="333" y="2213"/>
                </a:lnTo>
                <a:lnTo>
                  <a:pt x="328" y="2204"/>
                </a:lnTo>
                <a:lnTo>
                  <a:pt x="323" y="2194"/>
                </a:lnTo>
                <a:lnTo>
                  <a:pt x="319" y="2183"/>
                </a:lnTo>
                <a:lnTo>
                  <a:pt x="313" y="2198"/>
                </a:lnTo>
                <a:lnTo>
                  <a:pt x="306" y="2212"/>
                </a:lnTo>
                <a:lnTo>
                  <a:pt x="300" y="2225"/>
                </a:lnTo>
                <a:lnTo>
                  <a:pt x="292" y="2236"/>
                </a:lnTo>
                <a:lnTo>
                  <a:pt x="285" y="2247"/>
                </a:lnTo>
                <a:lnTo>
                  <a:pt x="274" y="2259"/>
                </a:lnTo>
                <a:lnTo>
                  <a:pt x="264" y="2270"/>
                </a:lnTo>
                <a:lnTo>
                  <a:pt x="253" y="2282"/>
                </a:lnTo>
                <a:lnTo>
                  <a:pt x="243" y="2295"/>
                </a:lnTo>
                <a:lnTo>
                  <a:pt x="231" y="2305"/>
                </a:lnTo>
                <a:lnTo>
                  <a:pt x="224" y="2309"/>
                </a:lnTo>
                <a:lnTo>
                  <a:pt x="216" y="2311"/>
                </a:lnTo>
                <a:lnTo>
                  <a:pt x="208" y="2312"/>
                </a:lnTo>
                <a:lnTo>
                  <a:pt x="199" y="2314"/>
                </a:lnTo>
                <a:lnTo>
                  <a:pt x="184" y="2316"/>
                </a:lnTo>
                <a:lnTo>
                  <a:pt x="165" y="2316"/>
                </a:lnTo>
                <a:lnTo>
                  <a:pt x="160" y="2317"/>
                </a:lnTo>
                <a:lnTo>
                  <a:pt x="156" y="2317"/>
                </a:lnTo>
                <a:lnTo>
                  <a:pt x="156" y="2317"/>
                </a:lnTo>
                <a:lnTo>
                  <a:pt x="62" y="1637"/>
                </a:lnTo>
                <a:lnTo>
                  <a:pt x="53" y="246"/>
                </a:lnTo>
                <a:lnTo>
                  <a:pt x="40" y="223"/>
                </a:lnTo>
                <a:lnTo>
                  <a:pt x="29" y="202"/>
                </a:lnTo>
                <a:lnTo>
                  <a:pt x="16" y="183"/>
                </a:lnTo>
                <a:lnTo>
                  <a:pt x="0" y="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6" name="Freeform 274"/>
          <p:cNvSpPr>
            <a:spLocks/>
          </p:cNvSpPr>
          <p:nvPr/>
        </p:nvSpPr>
        <p:spPr bwMode="auto">
          <a:xfrm>
            <a:off x="6411913" y="4315199"/>
            <a:ext cx="585787" cy="947738"/>
          </a:xfrm>
          <a:custGeom>
            <a:avLst/>
            <a:gdLst/>
            <a:ahLst/>
            <a:cxnLst>
              <a:cxn ang="0">
                <a:pos x="14" y="142"/>
              </a:cxn>
              <a:cxn ang="0">
                <a:pos x="25" y="128"/>
              </a:cxn>
              <a:cxn ang="0">
                <a:pos x="56" y="124"/>
              </a:cxn>
              <a:cxn ang="0">
                <a:pos x="120" y="106"/>
              </a:cxn>
              <a:cxn ang="0">
                <a:pos x="175" y="94"/>
              </a:cxn>
              <a:cxn ang="0">
                <a:pos x="198" y="87"/>
              </a:cxn>
              <a:cxn ang="0">
                <a:pos x="217" y="90"/>
              </a:cxn>
              <a:cxn ang="0">
                <a:pos x="234" y="101"/>
              </a:cxn>
              <a:cxn ang="0">
                <a:pos x="281" y="119"/>
              </a:cxn>
              <a:cxn ang="0">
                <a:pos x="1005" y="0"/>
              </a:cxn>
              <a:cxn ang="0">
                <a:pos x="1261" y="793"/>
              </a:cxn>
              <a:cxn ang="0">
                <a:pos x="1268" y="867"/>
              </a:cxn>
              <a:cxn ang="0">
                <a:pos x="1279" y="904"/>
              </a:cxn>
              <a:cxn ang="0">
                <a:pos x="1287" y="949"/>
              </a:cxn>
              <a:cxn ang="0">
                <a:pos x="1292" y="991"/>
              </a:cxn>
              <a:cxn ang="0">
                <a:pos x="1301" y="1010"/>
              </a:cxn>
              <a:cxn ang="0">
                <a:pos x="1321" y="1022"/>
              </a:cxn>
              <a:cxn ang="0">
                <a:pos x="1358" y="1041"/>
              </a:cxn>
              <a:cxn ang="0">
                <a:pos x="1386" y="1077"/>
              </a:cxn>
              <a:cxn ang="0">
                <a:pos x="1412" y="1111"/>
              </a:cxn>
              <a:cxn ang="0">
                <a:pos x="1432" y="1141"/>
              </a:cxn>
              <a:cxn ang="0">
                <a:pos x="1437" y="1161"/>
              </a:cxn>
              <a:cxn ang="0">
                <a:pos x="1433" y="1172"/>
              </a:cxn>
              <a:cxn ang="0">
                <a:pos x="1418" y="1186"/>
              </a:cxn>
              <a:cxn ang="0">
                <a:pos x="1390" y="1232"/>
              </a:cxn>
              <a:cxn ang="0">
                <a:pos x="1387" y="1254"/>
              </a:cxn>
              <a:cxn ang="0">
                <a:pos x="1390" y="1298"/>
              </a:cxn>
              <a:cxn ang="0">
                <a:pos x="1384" y="1330"/>
              </a:cxn>
              <a:cxn ang="0">
                <a:pos x="1418" y="1628"/>
              </a:cxn>
              <a:cxn ang="0">
                <a:pos x="1404" y="1739"/>
              </a:cxn>
              <a:cxn ang="0">
                <a:pos x="486" y="1966"/>
              </a:cxn>
              <a:cxn ang="0">
                <a:pos x="469" y="2020"/>
              </a:cxn>
              <a:cxn ang="0">
                <a:pos x="463" y="2054"/>
              </a:cxn>
              <a:cxn ang="0">
                <a:pos x="472" y="2092"/>
              </a:cxn>
              <a:cxn ang="0">
                <a:pos x="498" y="2120"/>
              </a:cxn>
              <a:cxn ang="0">
                <a:pos x="511" y="2132"/>
              </a:cxn>
              <a:cxn ang="0">
                <a:pos x="512" y="2160"/>
              </a:cxn>
              <a:cxn ang="0">
                <a:pos x="511" y="2194"/>
              </a:cxn>
              <a:cxn ang="0">
                <a:pos x="520" y="2226"/>
              </a:cxn>
              <a:cxn ang="0">
                <a:pos x="529" y="2269"/>
              </a:cxn>
              <a:cxn ang="0">
                <a:pos x="505" y="2289"/>
              </a:cxn>
              <a:cxn ang="0">
                <a:pos x="452" y="2300"/>
              </a:cxn>
              <a:cxn ang="0">
                <a:pos x="413" y="2300"/>
              </a:cxn>
              <a:cxn ang="0">
                <a:pos x="390" y="2287"/>
              </a:cxn>
              <a:cxn ang="0">
                <a:pos x="352" y="2239"/>
              </a:cxn>
              <a:cxn ang="0">
                <a:pos x="328" y="2204"/>
              </a:cxn>
              <a:cxn ang="0">
                <a:pos x="313" y="2198"/>
              </a:cxn>
              <a:cxn ang="0">
                <a:pos x="292" y="2236"/>
              </a:cxn>
              <a:cxn ang="0">
                <a:pos x="264" y="2270"/>
              </a:cxn>
              <a:cxn ang="0">
                <a:pos x="231" y="2305"/>
              </a:cxn>
              <a:cxn ang="0">
                <a:pos x="208" y="2312"/>
              </a:cxn>
              <a:cxn ang="0">
                <a:pos x="165" y="2316"/>
              </a:cxn>
              <a:cxn ang="0">
                <a:pos x="156" y="2317"/>
              </a:cxn>
              <a:cxn ang="0">
                <a:pos x="40" y="223"/>
              </a:cxn>
              <a:cxn ang="0">
                <a:pos x="0" y="162"/>
              </a:cxn>
            </a:cxnLst>
            <a:rect l="0" t="0" r="r" b="b"/>
            <a:pathLst>
              <a:path w="1437" h="2317">
                <a:moveTo>
                  <a:pt x="0" y="162"/>
                </a:moveTo>
                <a:lnTo>
                  <a:pt x="7" y="152"/>
                </a:lnTo>
                <a:lnTo>
                  <a:pt x="14" y="142"/>
                </a:lnTo>
                <a:lnTo>
                  <a:pt x="17" y="137"/>
                </a:lnTo>
                <a:lnTo>
                  <a:pt x="21" y="132"/>
                </a:lnTo>
                <a:lnTo>
                  <a:pt x="25" y="128"/>
                </a:lnTo>
                <a:lnTo>
                  <a:pt x="31" y="124"/>
                </a:lnTo>
                <a:lnTo>
                  <a:pt x="43" y="124"/>
                </a:lnTo>
                <a:lnTo>
                  <a:pt x="56" y="124"/>
                </a:lnTo>
                <a:lnTo>
                  <a:pt x="80" y="119"/>
                </a:lnTo>
                <a:lnTo>
                  <a:pt x="100" y="113"/>
                </a:lnTo>
                <a:lnTo>
                  <a:pt x="120" y="106"/>
                </a:lnTo>
                <a:lnTo>
                  <a:pt x="143" y="103"/>
                </a:lnTo>
                <a:lnTo>
                  <a:pt x="160" y="99"/>
                </a:lnTo>
                <a:lnTo>
                  <a:pt x="175" y="94"/>
                </a:lnTo>
                <a:lnTo>
                  <a:pt x="182" y="91"/>
                </a:lnTo>
                <a:lnTo>
                  <a:pt x="189" y="89"/>
                </a:lnTo>
                <a:lnTo>
                  <a:pt x="198" y="87"/>
                </a:lnTo>
                <a:lnTo>
                  <a:pt x="206" y="87"/>
                </a:lnTo>
                <a:lnTo>
                  <a:pt x="212" y="87"/>
                </a:lnTo>
                <a:lnTo>
                  <a:pt x="217" y="90"/>
                </a:lnTo>
                <a:lnTo>
                  <a:pt x="221" y="91"/>
                </a:lnTo>
                <a:lnTo>
                  <a:pt x="226" y="95"/>
                </a:lnTo>
                <a:lnTo>
                  <a:pt x="234" y="101"/>
                </a:lnTo>
                <a:lnTo>
                  <a:pt x="244" y="106"/>
                </a:lnTo>
                <a:lnTo>
                  <a:pt x="263" y="113"/>
                </a:lnTo>
                <a:lnTo>
                  <a:pt x="281" y="119"/>
                </a:lnTo>
                <a:lnTo>
                  <a:pt x="299" y="124"/>
                </a:lnTo>
                <a:lnTo>
                  <a:pt x="319" y="128"/>
                </a:lnTo>
                <a:lnTo>
                  <a:pt x="1005" y="0"/>
                </a:lnTo>
                <a:lnTo>
                  <a:pt x="1005" y="0"/>
                </a:lnTo>
                <a:lnTo>
                  <a:pt x="1259" y="767"/>
                </a:lnTo>
                <a:lnTo>
                  <a:pt x="1261" y="793"/>
                </a:lnTo>
                <a:lnTo>
                  <a:pt x="1263" y="818"/>
                </a:lnTo>
                <a:lnTo>
                  <a:pt x="1264" y="840"/>
                </a:lnTo>
                <a:lnTo>
                  <a:pt x="1268" y="867"/>
                </a:lnTo>
                <a:lnTo>
                  <a:pt x="1272" y="880"/>
                </a:lnTo>
                <a:lnTo>
                  <a:pt x="1275" y="891"/>
                </a:lnTo>
                <a:lnTo>
                  <a:pt x="1279" y="904"/>
                </a:lnTo>
                <a:lnTo>
                  <a:pt x="1283" y="917"/>
                </a:lnTo>
                <a:lnTo>
                  <a:pt x="1286" y="933"/>
                </a:lnTo>
                <a:lnTo>
                  <a:pt x="1287" y="949"/>
                </a:lnTo>
                <a:lnTo>
                  <a:pt x="1287" y="964"/>
                </a:lnTo>
                <a:lnTo>
                  <a:pt x="1289" y="979"/>
                </a:lnTo>
                <a:lnTo>
                  <a:pt x="1292" y="991"/>
                </a:lnTo>
                <a:lnTo>
                  <a:pt x="1296" y="1001"/>
                </a:lnTo>
                <a:lnTo>
                  <a:pt x="1298" y="1006"/>
                </a:lnTo>
                <a:lnTo>
                  <a:pt x="1301" y="1010"/>
                </a:lnTo>
                <a:lnTo>
                  <a:pt x="1305" y="1013"/>
                </a:lnTo>
                <a:lnTo>
                  <a:pt x="1309" y="1017"/>
                </a:lnTo>
                <a:lnTo>
                  <a:pt x="1321" y="1022"/>
                </a:lnTo>
                <a:lnTo>
                  <a:pt x="1334" y="1026"/>
                </a:lnTo>
                <a:lnTo>
                  <a:pt x="1347" y="1034"/>
                </a:lnTo>
                <a:lnTo>
                  <a:pt x="1358" y="1041"/>
                </a:lnTo>
                <a:lnTo>
                  <a:pt x="1368" y="1052"/>
                </a:lnTo>
                <a:lnTo>
                  <a:pt x="1377" y="1064"/>
                </a:lnTo>
                <a:lnTo>
                  <a:pt x="1386" y="1077"/>
                </a:lnTo>
                <a:lnTo>
                  <a:pt x="1395" y="1089"/>
                </a:lnTo>
                <a:lnTo>
                  <a:pt x="1403" y="1099"/>
                </a:lnTo>
                <a:lnTo>
                  <a:pt x="1412" y="1111"/>
                </a:lnTo>
                <a:lnTo>
                  <a:pt x="1420" y="1123"/>
                </a:lnTo>
                <a:lnTo>
                  <a:pt x="1429" y="1134"/>
                </a:lnTo>
                <a:lnTo>
                  <a:pt x="1432" y="1141"/>
                </a:lnTo>
                <a:lnTo>
                  <a:pt x="1434" y="1147"/>
                </a:lnTo>
                <a:lnTo>
                  <a:pt x="1436" y="1153"/>
                </a:lnTo>
                <a:lnTo>
                  <a:pt x="1437" y="1161"/>
                </a:lnTo>
                <a:lnTo>
                  <a:pt x="1437" y="1166"/>
                </a:lnTo>
                <a:lnTo>
                  <a:pt x="1434" y="1169"/>
                </a:lnTo>
                <a:lnTo>
                  <a:pt x="1433" y="1172"/>
                </a:lnTo>
                <a:lnTo>
                  <a:pt x="1431" y="1175"/>
                </a:lnTo>
                <a:lnTo>
                  <a:pt x="1424" y="1180"/>
                </a:lnTo>
                <a:lnTo>
                  <a:pt x="1418" y="1186"/>
                </a:lnTo>
                <a:lnTo>
                  <a:pt x="1405" y="1204"/>
                </a:lnTo>
                <a:lnTo>
                  <a:pt x="1392" y="1223"/>
                </a:lnTo>
                <a:lnTo>
                  <a:pt x="1390" y="1232"/>
                </a:lnTo>
                <a:lnTo>
                  <a:pt x="1389" y="1240"/>
                </a:lnTo>
                <a:lnTo>
                  <a:pt x="1387" y="1246"/>
                </a:lnTo>
                <a:lnTo>
                  <a:pt x="1387" y="1254"/>
                </a:lnTo>
                <a:lnTo>
                  <a:pt x="1389" y="1269"/>
                </a:lnTo>
                <a:lnTo>
                  <a:pt x="1390" y="1287"/>
                </a:lnTo>
                <a:lnTo>
                  <a:pt x="1390" y="1298"/>
                </a:lnTo>
                <a:lnTo>
                  <a:pt x="1389" y="1310"/>
                </a:lnTo>
                <a:lnTo>
                  <a:pt x="1386" y="1320"/>
                </a:lnTo>
                <a:lnTo>
                  <a:pt x="1384" y="1330"/>
                </a:lnTo>
                <a:lnTo>
                  <a:pt x="1378" y="1351"/>
                </a:lnTo>
                <a:lnTo>
                  <a:pt x="1375" y="1375"/>
                </a:lnTo>
                <a:lnTo>
                  <a:pt x="1418" y="1628"/>
                </a:lnTo>
                <a:lnTo>
                  <a:pt x="1414" y="1670"/>
                </a:lnTo>
                <a:lnTo>
                  <a:pt x="1409" y="1704"/>
                </a:lnTo>
                <a:lnTo>
                  <a:pt x="1404" y="1739"/>
                </a:lnTo>
                <a:lnTo>
                  <a:pt x="1399" y="1781"/>
                </a:lnTo>
                <a:lnTo>
                  <a:pt x="1399" y="1781"/>
                </a:lnTo>
                <a:lnTo>
                  <a:pt x="486" y="1966"/>
                </a:lnTo>
                <a:lnTo>
                  <a:pt x="479" y="1989"/>
                </a:lnTo>
                <a:lnTo>
                  <a:pt x="472" y="2010"/>
                </a:lnTo>
                <a:lnTo>
                  <a:pt x="469" y="2020"/>
                </a:lnTo>
                <a:lnTo>
                  <a:pt x="465" y="2030"/>
                </a:lnTo>
                <a:lnTo>
                  <a:pt x="464" y="2041"/>
                </a:lnTo>
                <a:lnTo>
                  <a:pt x="463" y="2054"/>
                </a:lnTo>
                <a:lnTo>
                  <a:pt x="464" y="2068"/>
                </a:lnTo>
                <a:lnTo>
                  <a:pt x="466" y="2081"/>
                </a:lnTo>
                <a:lnTo>
                  <a:pt x="472" y="2092"/>
                </a:lnTo>
                <a:lnTo>
                  <a:pt x="479" y="2104"/>
                </a:lnTo>
                <a:lnTo>
                  <a:pt x="488" y="2113"/>
                </a:lnTo>
                <a:lnTo>
                  <a:pt x="498" y="2120"/>
                </a:lnTo>
                <a:lnTo>
                  <a:pt x="503" y="2123"/>
                </a:lnTo>
                <a:lnTo>
                  <a:pt x="508" y="2128"/>
                </a:lnTo>
                <a:lnTo>
                  <a:pt x="511" y="2132"/>
                </a:lnTo>
                <a:lnTo>
                  <a:pt x="514" y="2138"/>
                </a:lnTo>
                <a:lnTo>
                  <a:pt x="514" y="2150"/>
                </a:lnTo>
                <a:lnTo>
                  <a:pt x="512" y="2160"/>
                </a:lnTo>
                <a:lnTo>
                  <a:pt x="511" y="2170"/>
                </a:lnTo>
                <a:lnTo>
                  <a:pt x="510" y="2183"/>
                </a:lnTo>
                <a:lnTo>
                  <a:pt x="511" y="2194"/>
                </a:lnTo>
                <a:lnTo>
                  <a:pt x="514" y="2204"/>
                </a:lnTo>
                <a:lnTo>
                  <a:pt x="516" y="2214"/>
                </a:lnTo>
                <a:lnTo>
                  <a:pt x="520" y="2226"/>
                </a:lnTo>
                <a:lnTo>
                  <a:pt x="524" y="2241"/>
                </a:lnTo>
                <a:lnTo>
                  <a:pt x="526" y="2255"/>
                </a:lnTo>
                <a:lnTo>
                  <a:pt x="529" y="2269"/>
                </a:lnTo>
                <a:lnTo>
                  <a:pt x="531" y="2284"/>
                </a:lnTo>
                <a:lnTo>
                  <a:pt x="531" y="2284"/>
                </a:lnTo>
                <a:lnTo>
                  <a:pt x="505" y="2289"/>
                </a:lnTo>
                <a:lnTo>
                  <a:pt x="479" y="2295"/>
                </a:lnTo>
                <a:lnTo>
                  <a:pt x="466" y="2297"/>
                </a:lnTo>
                <a:lnTo>
                  <a:pt x="452" y="2300"/>
                </a:lnTo>
                <a:lnTo>
                  <a:pt x="438" y="2301"/>
                </a:lnTo>
                <a:lnTo>
                  <a:pt x="422" y="2301"/>
                </a:lnTo>
                <a:lnTo>
                  <a:pt x="413" y="2300"/>
                </a:lnTo>
                <a:lnTo>
                  <a:pt x="404" y="2297"/>
                </a:lnTo>
                <a:lnTo>
                  <a:pt x="396" y="2293"/>
                </a:lnTo>
                <a:lnTo>
                  <a:pt x="390" y="2287"/>
                </a:lnTo>
                <a:lnTo>
                  <a:pt x="377" y="2273"/>
                </a:lnTo>
                <a:lnTo>
                  <a:pt x="366" y="2258"/>
                </a:lnTo>
                <a:lnTo>
                  <a:pt x="352" y="2239"/>
                </a:lnTo>
                <a:lnTo>
                  <a:pt x="339" y="2222"/>
                </a:lnTo>
                <a:lnTo>
                  <a:pt x="333" y="2213"/>
                </a:lnTo>
                <a:lnTo>
                  <a:pt x="328" y="2204"/>
                </a:lnTo>
                <a:lnTo>
                  <a:pt x="323" y="2194"/>
                </a:lnTo>
                <a:lnTo>
                  <a:pt x="319" y="2183"/>
                </a:lnTo>
                <a:lnTo>
                  <a:pt x="313" y="2198"/>
                </a:lnTo>
                <a:lnTo>
                  <a:pt x="306" y="2212"/>
                </a:lnTo>
                <a:lnTo>
                  <a:pt x="300" y="2225"/>
                </a:lnTo>
                <a:lnTo>
                  <a:pt x="292" y="2236"/>
                </a:lnTo>
                <a:lnTo>
                  <a:pt x="285" y="2247"/>
                </a:lnTo>
                <a:lnTo>
                  <a:pt x="274" y="2259"/>
                </a:lnTo>
                <a:lnTo>
                  <a:pt x="264" y="2270"/>
                </a:lnTo>
                <a:lnTo>
                  <a:pt x="253" y="2282"/>
                </a:lnTo>
                <a:lnTo>
                  <a:pt x="243" y="2295"/>
                </a:lnTo>
                <a:lnTo>
                  <a:pt x="231" y="2305"/>
                </a:lnTo>
                <a:lnTo>
                  <a:pt x="224" y="2309"/>
                </a:lnTo>
                <a:lnTo>
                  <a:pt x="216" y="2311"/>
                </a:lnTo>
                <a:lnTo>
                  <a:pt x="208" y="2312"/>
                </a:lnTo>
                <a:lnTo>
                  <a:pt x="199" y="2314"/>
                </a:lnTo>
                <a:lnTo>
                  <a:pt x="184" y="2316"/>
                </a:lnTo>
                <a:lnTo>
                  <a:pt x="165" y="2316"/>
                </a:lnTo>
                <a:lnTo>
                  <a:pt x="160" y="2317"/>
                </a:lnTo>
                <a:lnTo>
                  <a:pt x="156" y="2317"/>
                </a:lnTo>
                <a:lnTo>
                  <a:pt x="156" y="2317"/>
                </a:lnTo>
                <a:lnTo>
                  <a:pt x="62" y="1637"/>
                </a:lnTo>
                <a:lnTo>
                  <a:pt x="53" y="246"/>
                </a:lnTo>
                <a:lnTo>
                  <a:pt x="40" y="223"/>
                </a:lnTo>
                <a:lnTo>
                  <a:pt x="29" y="202"/>
                </a:lnTo>
                <a:lnTo>
                  <a:pt x="16" y="183"/>
                </a:lnTo>
                <a:lnTo>
                  <a:pt x="0" y="162"/>
                </a:lnTo>
                <a:lnTo>
                  <a:pt x="0" y="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7" name="Freeform 275"/>
          <p:cNvSpPr>
            <a:spLocks/>
          </p:cNvSpPr>
          <p:nvPr/>
        </p:nvSpPr>
        <p:spPr bwMode="auto">
          <a:xfrm>
            <a:off x="5949950" y="4385049"/>
            <a:ext cx="525463" cy="941388"/>
          </a:xfrm>
          <a:custGeom>
            <a:avLst/>
            <a:gdLst/>
            <a:ahLst/>
            <a:cxnLst>
              <a:cxn ang="0">
                <a:pos x="1147" y="21"/>
              </a:cxn>
              <a:cxn ang="0">
                <a:pos x="1193" y="1475"/>
              </a:cxn>
              <a:cxn ang="0">
                <a:pos x="1193" y="2166"/>
              </a:cxn>
              <a:cxn ang="0">
                <a:pos x="1054" y="2180"/>
              </a:cxn>
              <a:cxn ang="0">
                <a:pos x="986" y="2223"/>
              </a:cxn>
              <a:cxn ang="0">
                <a:pos x="918" y="2281"/>
              </a:cxn>
              <a:cxn ang="0">
                <a:pos x="876" y="2308"/>
              </a:cxn>
              <a:cxn ang="0">
                <a:pos x="847" y="2311"/>
              </a:cxn>
              <a:cxn ang="0">
                <a:pos x="832" y="2238"/>
              </a:cxn>
              <a:cxn ang="0">
                <a:pos x="815" y="2183"/>
              </a:cxn>
              <a:cxn ang="0">
                <a:pos x="780" y="2143"/>
              </a:cxn>
              <a:cxn ang="0">
                <a:pos x="741" y="2107"/>
              </a:cxn>
              <a:cxn ang="0">
                <a:pos x="739" y="2079"/>
              </a:cxn>
              <a:cxn ang="0">
                <a:pos x="748" y="2012"/>
              </a:cxn>
              <a:cxn ang="0">
                <a:pos x="745" y="1980"/>
              </a:cxn>
              <a:cxn ang="0">
                <a:pos x="722" y="1966"/>
              </a:cxn>
              <a:cxn ang="0">
                <a:pos x="34" y="2051"/>
              </a:cxn>
              <a:cxn ang="0">
                <a:pos x="21" y="2002"/>
              </a:cxn>
              <a:cxn ang="0">
                <a:pos x="19" y="1976"/>
              </a:cxn>
              <a:cxn ang="0">
                <a:pos x="2" y="1949"/>
              </a:cxn>
              <a:cxn ang="0">
                <a:pos x="2" y="1925"/>
              </a:cxn>
              <a:cxn ang="0">
                <a:pos x="28" y="1895"/>
              </a:cxn>
              <a:cxn ang="0">
                <a:pos x="62" y="1839"/>
              </a:cxn>
              <a:cxn ang="0">
                <a:pos x="69" y="1820"/>
              </a:cxn>
              <a:cxn ang="0">
                <a:pos x="57" y="1781"/>
              </a:cxn>
              <a:cxn ang="0">
                <a:pos x="47" y="1759"/>
              </a:cxn>
              <a:cxn ang="0">
                <a:pos x="75" y="1738"/>
              </a:cxn>
              <a:cxn ang="0">
                <a:pos x="90" y="1717"/>
              </a:cxn>
              <a:cxn ang="0">
                <a:pos x="95" y="1675"/>
              </a:cxn>
              <a:cxn ang="0">
                <a:pos x="126" y="1654"/>
              </a:cxn>
              <a:cxn ang="0">
                <a:pos x="141" y="1638"/>
              </a:cxn>
              <a:cxn ang="0">
                <a:pos x="156" y="1598"/>
              </a:cxn>
              <a:cxn ang="0">
                <a:pos x="158" y="1496"/>
              </a:cxn>
              <a:cxn ang="0">
                <a:pos x="189" y="1454"/>
              </a:cxn>
              <a:cxn ang="0">
                <a:pos x="203" y="1353"/>
              </a:cxn>
              <a:cxn ang="0">
                <a:pos x="196" y="1307"/>
              </a:cxn>
              <a:cxn ang="0">
                <a:pos x="160" y="1247"/>
              </a:cxn>
              <a:cxn ang="0">
                <a:pos x="150" y="1228"/>
              </a:cxn>
              <a:cxn ang="0">
                <a:pos x="141" y="1166"/>
              </a:cxn>
              <a:cxn ang="0">
                <a:pos x="132" y="1102"/>
              </a:cxn>
              <a:cxn ang="0">
                <a:pos x="128" y="1078"/>
              </a:cxn>
              <a:cxn ang="0">
                <a:pos x="119" y="1049"/>
              </a:cxn>
              <a:cxn ang="0">
                <a:pos x="121" y="914"/>
              </a:cxn>
              <a:cxn ang="0">
                <a:pos x="108" y="846"/>
              </a:cxn>
              <a:cxn ang="0">
                <a:pos x="94" y="795"/>
              </a:cxn>
              <a:cxn ang="0">
                <a:pos x="104" y="740"/>
              </a:cxn>
              <a:cxn ang="0">
                <a:pos x="94" y="695"/>
              </a:cxn>
              <a:cxn ang="0">
                <a:pos x="107" y="652"/>
              </a:cxn>
              <a:cxn ang="0">
                <a:pos x="116" y="614"/>
              </a:cxn>
              <a:cxn ang="0">
                <a:pos x="136" y="592"/>
              </a:cxn>
              <a:cxn ang="0">
                <a:pos x="184" y="561"/>
              </a:cxn>
              <a:cxn ang="0">
                <a:pos x="194" y="539"/>
              </a:cxn>
              <a:cxn ang="0">
                <a:pos x="179" y="483"/>
              </a:cxn>
              <a:cxn ang="0">
                <a:pos x="226" y="442"/>
              </a:cxn>
              <a:cxn ang="0">
                <a:pos x="255" y="423"/>
              </a:cxn>
              <a:cxn ang="0">
                <a:pos x="278" y="381"/>
              </a:cxn>
              <a:cxn ang="0">
                <a:pos x="281" y="326"/>
              </a:cxn>
              <a:cxn ang="0">
                <a:pos x="281" y="298"/>
              </a:cxn>
              <a:cxn ang="0">
                <a:pos x="295" y="276"/>
              </a:cxn>
              <a:cxn ang="0">
                <a:pos x="318" y="228"/>
              </a:cxn>
              <a:cxn ang="0">
                <a:pos x="348" y="206"/>
              </a:cxn>
              <a:cxn ang="0">
                <a:pos x="369" y="170"/>
              </a:cxn>
            </a:cxnLst>
            <a:rect l="0" t="0" r="r" b="b"/>
            <a:pathLst>
              <a:path w="1287" h="2311">
                <a:moveTo>
                  <a:pt x="376" y="125"/>
                </a:moveTo>
                <a:lnTo>
                  <a:pt x="1131" y="0"/>
                </a:lnTo>
                <a:lnTo>
                  <a:pt x="1131" y="0"/>
                </a:lnTo>
                <a:lnTo>
                  <a:pt x="1147" y="21"/>
                </a:lnTo>
                <a:lnTo>
                  <a:pt x="1160" y="40"/>
                </a:lnTo>
                <a:lnTo>
                  <a:pt x="1171" y="61"/>
                </a:lnTo>
                <a:lnTo>
                  <a:pt x="1184" y="84"/>
                </a:lnTo>
                <a:lnTo>
                  <a:pt x="1193" y="1475"/>
                </a:lnTo>
                <a:lnTo>
                  <a:pt x="1287" y="2155"/>
                </a:lnTo>
                <a:lnTo>
                  <a:pt x="1287" y="2155"/>
                </a:lnTo>
                <a:lnTo>
                  <a:pt x="1237" y="2159"/>
                </a:lnTo>
                <a:lnTo>
                  <a:pt x="1193" y="2166"/>
                </a:lnTo>
                <a:lnTo>
                  <a:pt x="1147" y="2172"/>
                </a:lnTo>
                <a:lnTo>
                  <a:pt x="1096" y="2180"/>
                </a:lnTo>
                <a:lnTo>
                  <a:pt x="1071" y="2173"/>
                </a:lnTo>
                <a:lnTo>
                  <a:pt x="1054" y="2180"/>
                </a:lnTo>
                <a:lnTo>
                  <a:pt x="1038" y="2187"/>
                </a:lnTo>
                <a:lnTo>
                  <a:pt x="1024" y="2195"/>
                </a:lnTo>
                <a:lnTo>
                  <a:pt x="1011" y="2204"/>
                </a:lnTo>
                <a:lnTo>
                  <a:pt x="986" y="2223"/>
                </a:lnTo>
                <a:lnTo>
                  <a:pt x="959" y="2246"/>
                </a:lnTo>
                <a:lnTo>
                  <a:pt x="944" y="2258"/>
                </a:lnTo>
                <a:lnTo>
                  <a:pt x="931" y="2270"/>
                </a:lnTo>
                <a:lnTo>
                  <a:pt x="918" y="2281"/>
                </a:lnTo>
                <a:lnTo>
                  <a:pt x="902" y="2293"/>
                </a:lnTo>
                <a:lnTo>
                  <a:pt x="891" y="2299"/>
                </a:lnTo>
                <a:lnTo>
                  <a:pt x="881" y="2306"/>
                </a:lnTo>
                <a:lnTo>
                  <a:pt x="876" y="2308"/>
                </a:lnTo>
                <a:lnTo>
                  <a:pt x="871" y="2309"/>
                </a:lnTo>
                <a:lnTo>
                  <a:pt x="865" y="2311"/>
                </a:lnTo>
                <a:lnTo>
                  <a:pt x="858" y="2311"/>
                </a:lnTo>
                <a:lnTo>
                  <a:pt x="847" y="2311"/>
                </a:lnTo>
                <a:lnTo>
                  <a:pt x="837" y="2309"/>
                </a:lnTo>
                <a:lnTo>
                  <a:pt x="837" y="2279"/>
                </a:lnTo>
                <a:lnTo>
                  <a:pt x="834" y="2252"/>
                </a:lnTo>
                <a:lnTo>
                  <a:pt x="832" y="2238"/>
                </a:lnTo>
                <a:lnTo>
                  <a:pt x="829" y="2224"/>
                </a:lnTo>
                <a:lnTo>
                  <a:pt x="825" y="2210"/>
                </a:lnTo>
                <a:lnTo>
                  <a:pt x="820" y="2195"/>
                </a:lnTo>
                <a:lnTo>
                  <a:pt x="815" y="2183"/>
                </a:lnTo>
                <a:lnTo>
                  <a:pt x="810" y="2175"/>
                </a:lnTo>
                <a:lnTo>
                  <a:pt x="804" y="2166"/>
                </a:lnTo>
                <a:lnTo>
                  <a:pt x="796" y="2157"/>
                </a:lnTo>
                <a:lnTo>
                  <a:pt x="780" y="2143"/>
                </a:lnTo>
                <a:lnTo>
                  <a:pt x="760" y="2126"/>
                </a:lnTo>
                <a:lnTo>
                  <a:pt x="753" y="2119"/>
                </a:lnTo>
                <a:lnTo>
                  <a:pt x="744" y="2111"/>
                </a:lnTo>
                <a:lnTo>
                  <a:pt x="741" y="2107"/>
                </a:lnTo>
                <a:lnTo>
                  <a:pt x="739" y="2103"/>
                </a:lnTo>
                <a:lnTo>
                  <a:pt x="736" y="2098"/>
                </a:lnTo>
                <a:lnTo>
                  <a:pt x="736" y="2092"/>
                </a:lnTo>
                <a:lnTo>
                  <a:pt x="739" y="2079"/>
                </a:lnTo>
                <a:lnTo>
                  <a:pt x="743" y="2066"/>
                </a:lnTo>
                <a:lnTo>
                  <a:pt x="745" y="2047"/>
                </a:lnTo>
                <a:lnTo>
                  <a:pt x="748" y="2029"/>
                </a:lnTo>
                <a:lnTo>
                  <a:pt x="748" y="2012"/>
                </a:lnTo>
                <a:lnTo>
                  <a:pt x="749" y="1991"/>
                </a:lnTo>
                <a:lnTo>
                  <a:pt x="748" y="1988"/>
                </a:lnTo>
                <a:lnTo>
                  <a:pt x="748" y="1984"/>
                </a:lnTo>
                <a:lnTo>
                  <a:pt x="745" y="1980"/>
                </a:lnTo>
                <a:lnTo>
                  <a:pt x="744" y="1977"/>
                </a:lnTo>
                <a:lnTo>
                  <a:pt x="738" y="1972"/>
                </a:lnTo>
                <a:lnTo>
                  <a:pt x="730" y="1968"/>
                </a:lnTo>
                <a:lnTo>
                  <a:pt x="722" y="1966"/>
                </a:lnTo>
                <a:lnTo>
                  <a:pt x="713" y="1962"/>
                </a:lnTo>
                <a:lnTo>
                  <a:pt x="706" y="1957"/>
                </a:lnTo>
                <a:lnTo>
                  <a:pt x="698" y="1951"/>
                </a:lnTo>
                <a:lnTo>
                  <a:pt x="34" y="2051"/>
                </a:lnTo>
                <a:lnTo>
                  <a:pt x="28" y="2040"/>
                </a:lnTo>
                <a:lnTo>
                  <a:pt x="23" y="2026"/>
                </a:lnTo>
                <a:lnTo>
                  <a:pt x="20" y="2013"/>
                </a:lnTo>
                <a:lnTo>
                  <a:pt x="21" y="2002"/>
                </a:lnTo>
                <a:lnTo>
                  <a:pt x="21" y="1995"/>
                </a:lnTo>
                <a:lnTo>
                  <a:pt x="21" y="1989"/>
                </a:lnTo>
                <a:lnTo>
                  <a:pt x="20" y="1982"/>
                </a:lnTo>
                <a:lnTo>
                  <a:pt x="19" y="1976"/>
                </a:lnTo>
                <a:lnTo>
                  <a:pt x="14" y="1966"/>
                </a:lnTo>
                <a:lnTo>
                  <a:pt x="7" y="1958"/>
                </a:lnTo>
                <a:lnTo>
                  <a:pt x="5" y="1953"/>
                </a:lnTo>
                <a:lnTo>
                  <a:pt x="2" y="1949"/>
                </a:lnTo>
                <a:lnTo>
                  <a:pt x="1" y="1944"/>
                </a:lnTo>
                <a:lnTo>
                  <a:pt x="0" y="1939"/>
                </a:lnTo>
                <a:lnTo>
                  <a:pt x="1" y="1932"/>
                </a:lnTo>
                <a:lnTo>
                  <a:pt x="2" y="1925"/>
                </a:lnTo>
                <a:lnTo>
                  <a:pt x="6" y="1920"/>
                </a:lnTo>
                <a:lnTo>
                  <a:pt x="9" y="1915"/>
                </a:lnTo>
                <a:lnTo>
                  <a:pt x="19" y="1905"/>
                </a:lnTo>
                <a:lnTo>
                  <a:pt x="28" y="1895"/>
                </a:lnTo>
                <a:lnTo>
                  <a:pt x="41" y="1877"/>
                </a:lnTo>
                <a:lnTo>
                  <a:pt x="51" y="1858"/>
                </a:lnTo>
                <a:lnTo>
                  <a:pt x="57" y="1848"/>
                </a:lnTo>
                <a:lnTo>
                  <a:pt x="62" y="1839"/>
                </a:lnTo>
                <a:lnTo>
                  <a:pt x="65" y="1835"/>
                </a:lnTo>
                <a:lnTo>
                  <a:pt x="67" y="1831"/>
                </a:lnTo>
                <a:lnTo>
                  <a:pt x="69" y="1826"/>
                </a:lnTo>
                <a:lnTo>
                  <a:pt x="69" y="1820"/>
                </a:lnTo>
                <a:lnTo>
                  <a:pt x="69" y="1809"/>
                </a:lnTo>
                <a:lnTo>
                  <a:pt x="66" y="1800"/>
                </a:lnTo>
                <a:lnTo>
                  <a:pt x="62" y="1792"/>
                </a:lnTo>
                <a:lnTo>
                  <a:pt x="57" y="1781"/>
                </a:lnTo>
                <a:lnTo>
                  <a:pt x="49" y="1776"/>
                </a:lnTo>
                <a:lnTo>
                  <a:pt x="44" y="1770"/>
                </a:lnTo>
                <a:lnTo>
                  <a:pt x="44" y="1764"/>
                </a:lnTo>
                <a:lnTo>
                  <a:pt x="47" y="1759"/>
                </a:lnTo>
                <a:lnTo>
                  <a:pt x="51" y="1755"/>
                </a:lnTo>
                <a:lnTo>
                  <a:pt x="55" y="1751"/>
                </a:lnTo>
                <a:lnTo>
                  <a:pt x="65" y="1745"/>
                </a:lnTo>
                <a:lnTo>
                  <a:pt x="75" y="1738"/>
                </a:lnTo>
                <a:lnTo>
                  <a:pt x="81" y="1734"/>
                </a:lnTo>
                <a:lnTo>
                  <a:pt x="85" y="1729"/>
                </a:lnTo>
                <a:lnTo>
                  <a:pt x="89" y="1723"/>
                </a:lnTo>
                <a:lnTo>
                  <a:pt x="90" y="1717"/>
                </a:lnTo>
                <a:lnTo>
                  <a:pt x="93" y="1704"/>
                </a:lnTo>
                <a:lnTo>
                  <a:pt x="94" y="1689"/>
                </a:lnTo>
                <a:lnTo>
                  <a:pt x="94" y="1681"/>
                </a:lnTo>
                <a:lnTo>
                  <a:pt x="95" y="1675"/>
                </a:lnTo>
                <a:lnTo>
                  <a:pt x="96" y="1668"/>
                </a:lnTo>
                <a:lnTo>
                  <a:pt x="100" y="1663"/>
                </a:lnTo>
                <a:lnTo>
                  <a:pt x="112" y="1658"/>
                </a:lnTo>
                <a:lnTo>
                  <a:pt x="126" y="1654"/>
                </a:lnTo>
                <a:lnTo>
                  <a:pt x="131" y="1650"/>
                </a:lnTo>
                <a:lnTo>
                  <a:pt x="135" y="1647"/>
                </a:lnTo>
                <a:lnTo>
                  <a:pt x="138" y="1643"/>
                </a:lnTo>
                <a:lnTo>
                  <a:pt x="141" y="1638"/>
                </a:lnTo>
                <a:lnTo>
                  <a:pt x="146" y="1627"/>
                </a:lnTo>
                <a:lnTo>
                  <a:pt x="150" y="1616"/>
                </a:lnTo>
                <a:lnTo>
                  <a:pt x="155" y="1607"/>
                </a:lnTo>
                <a:lnTo>
                  <a:pt x="156" y="1598"/>
                </a:lnTo>
                <a:lnTo>
                  <a:pt x="156" y="1528"/>
                </a:lnTo>
                <a:lnTo>
                  <a:pt x="155" y="1516"/>
                </a:lnTo>
                <a:lnTo>
                  <a:pt x="154" y="1503"/>
                </a:lnTo>
                <a:lnTo>
                  <a:pt x="158" y="1496"/>
                </a:lnTo>
                <a:lnTo>
                  <a:pt x="163" y="1491"/>
                </a:lnTo>
                <a:lnTo>
                  <a:pt x="172" y="1477"/>
                </a:lnTo>
                <a:lnTo>
                  <a:pt x="180" y="1466"/>
                </a:lnTo>
                <a:lnTo>
                  <a:pt x="189" y="1454"/>
                </a:lnTo>
                <a:lnTo>
                  <a:pt x="197" y="1440"/>
                </a:lnTo>
                <a:lnTo>
                  <a:pt x="202" y="1435"/>
                </a:lnTo>
                <a:lnTo>
                  <a:pt x="203" y="1429"/>
                </a:lnTo>
                <a:lnTo>
                  <a:pt x="203" y="1353"/>
                </a:lnTo>
                <a:lnTo>
                  <a:pt x="203" y="1340"/>
                </a:lnTo>
                <a:lnTo>
                  <a:pt x="202" y="1329"/>
                </a:lnTo>
                <a:lnTo>
                  <a:pt x="200" y="1317"/>
                </a:lnTo>
                <a:lnTo>
                  <a:pt x="196" y="1307"/>
                </a:lnTo>
                <a:lnTo>
                  <a:pt x="187" y="1287"/>
                </a:lnTo>
                <a:lnTo>
                  <a:pt x="175" y="1265"/>
                </a:lnTo>
                <a:lnTo>
                  <a:pt x="168" y="1256"/>
                </a:lnTo>
                <a:lnTo>
                  <a:pt x="160" y="1247"/>
                </a:lnTo>
                <a:lnTo>
                  <a:pt x="156" y="1243"/>
                </a:lnTo>
                <a:lnTo>
                  <a:pt x="154" y="1239"/>
                </a:lnTo>
                <a:lnTo>
                  <a:pt x="151" y="1233"/>
                </a:lnTo>
                <a:lnTo>
                  <a:pt x="150" y="1228"/>
                </a:lnTo>
                <a:lnTo>
                  <a:pt x="154" y="1209"/>
                </a:lnTo>
                <a:lnTo>
                  <a:pt x="154" y="1190"/>
                </a:lnTo>
                <a:lnTo>
                  <a:pt x="147" y="1177"/>
                </a:lnTo>
                <a:lnTo>
                  <a:pt x="141" y="1166"/>
                </a:lnTo>
                <a:lnTo>
                  <a:pt x="138" y="1149"/>
                </a:lnTo>
                <a:lnTo>
                  <a:pt x="136" y="1134"/>
                </a:lnTo>
                <a:lnTo>
                  <a:pt x="135" y="1120"/>
                </a:lnTo>
                <a:lnTo>
                  <a:pt x="132" y="1102"/>
                </a:lnTo>
                <a:lnTo>
                  <a:pt x="132" y="1102"/>
                </a:lnTo>
                <a:lnTo>
                  <a:pt x="131" y="1094"/>
                </a:lnTo>
                <a:lnTo>
                  <a:pt x="130" y="1086"/>
                </a:lnTo>
                <a:lnTo>
                  <a:pt x="128" y="1078"/>
                </a:lnTo>
                <a:lnTo>
                  <a:pt x="126" y="1072"/>
                </a:lnTo>
                <a:lnTo>
                  <a:pt x="123" y="1064"/>
                </a:lnTo>
                <a:lnTo>
                  <a:pt x="121" y="1056"/>
                </a:lnTo>
                <a:lnTo>
                  <a:pt x="119" y="1049"/>
                </a:lnTo>
                <a:lnTo>
                  <a:pt x="119" y="1040"/>
                </a:lnTo>
                <a:lnTo>
                  <a:pt x="119" y="952"/>
                </a:lnTo>
                <a:lnTo>
                  <a:pt x="119" y="932"/>
                </a:lnTo>
                <a:lnTo>
                  <a:pt x="121" y="914"/>
                </a:lnTo>
                <a:lnTo>
                  <a:pt x="119" y="896"/>
                </a:lnTo>
                <a:lnTo>
                  <a:pt x="116" y="877"/>
                </a:lnTo>
                <a:lnTo>
                  <a:pt x="112" y="860"/>
                </a:lnTo>
                <a:lnTo>
                  <a:pt x="108" y="846"/>
                </a:lnTo>
                <a:lnTo>
                  <a:pt x="104" y="831"/>
                </a:lnTo>
                <a:lnTo>
                  <a:pt x="100" y="815"/>
                </a:lnTo>
                <a:lnTo>
                  <a:pt x="96" y="806"/>
                </a:lnTo>
                <a:lnTo>
                  <a:pt x="94" y="795"/>
                </a:lnTo>
                <a:lnTo>
                  <a:pt x="95" y="780"/>
                </a:lnTo>
                <a:lnTo>
                  <a:pt x="99" y="768"/>
                </a:lnTo>
                <a:lnTo>
                  <a:pt x="102" y="755"/>
                </a:lnTo>
                <a:lnTo>
                  <a:pt x="104" y="740"/>
                </a:lnTo>
                <a:lnTo>
                  <a:pt x="102" y="728"/>
                </a:lnTo>
                <a:lnTo>
                  <a:pt x="99" y="718"/>
                </a:lnTo>
                <a:lnTo>
                  <a:pt x="95" y="708"/>
                </a:lnTo>
                <a:lnTo>
                  <a:pt x="94" y="695"/>
                </a:lnTo>
                <a:lnTo>
                  <a:pt x="95" y="684"/>
                </a:lnTo>
                <a:lnTo>
                  <a:pt x="99" y="673"/>
                </a:lnTo>
                <a:lnTo>
                  <a:pt x="103" y="663"/>
                </a:lnTo>
                <a:lnTo>
                  <a:pt x="107" y="652"/>
                </a:lnTo>
                <a:lnTo>
                  <a:pt x="109" y="642"/>
                </a:lnTo>
                <a:lnTo>
                  <a:pt x="110" y="633"/>
                </a:lnTo>
                <a:lnTo>
                  <a:pt x="112" y="624"/>
                </a:lnTo>
                <a:lnTo>
                  <a:pt x="116" y="614"/>
                </a:lnTo>
                <a:lnTo>
                  <a:pt x="121" y="607"/>
                </a:lnTo>
                <a:lnTo>
                  <a:pt x="126" y="602"/>
                </a:lnTo>
                <a:lnTo>
                  <a:pt x="131" y="597"/>
                </a:lnTo>
                <a:lnTo>
                  <a:pt x="136" y="592"/>
                </a:lnTo>
                <a:lnTo>
                  <a:pt x="149" y="584"/>
                </a:lnTo>
                <a:lnTo>
                  <a:pt x="163" y="577"/>
                </a:lnTo>
                <a:lnTo>
                  <a:pt x="175" y="569"/>
                </a:lnTo>
                <a:lnTo>
                  <a:pt x="184" y="561"/>
                </a:lnTo>
                <a:lnTo>
                  <a:pt x="189" y="556"/>
                </a:lnTo>
                <a:lnTo>
                  <a:pt x="192" y="551"/>
                </a:lnTo>
                <a:lnTo>
                  <a:pt x="193" y="546"/>
                </a:lnTo>
                <a:lnTo>
                  <a:pt x="194" y="539"/>
                </a:lnTo>
                <a:lnTo>
                  <a:pt x="193" y="523"/>
                </a:lnTo>
                <a:lnTo>
                  <a:pt x="191" y="509"/>
                </a:lnTo>
                <a:lnTo>
                  <a:pt x="186" y="497"/>
                </a:lnTo>
                <a:lnTo>
                  <a:pt x="179" y="483"/>
                </a:lnTo>
                <a:lnTo>
                  <a:pt x="192" y="472"/>
                </a:lnTo>
                <a:lnTo>
                  <a:pt x="202" y="462"/>
                </a:lnTo>
                <a:lnTo>
                  <a:pt x="214" y="452"/>
                </a:lnTo>
                <a:lnTo>
                  <a:pt x="226" y="442"/>
                </a:lnTo>
                <a:lnTo>
                  <a:pt x="236" y="435"/>
                </a:lnTo>
                <a:lnTo>
                  <a:pt x="245" y="429"/>
                </a:lnTo>
                <a:lnTo>
                  <a:pt x="250" y="427"/>
                </a:lnTo>
                <a:lnTo>
                  <a:pt x="255" y="423"/>
                </a:lnTo>
                <a:lnTo>
                  <a:pt x="259" y="419"/>
                </a:lnTo>
                <a:lnTo>
                  <a:pt x="263" y="414"/>
                </a:lnTo>
                <a:lnTo>
                  <a:pt x="272" y="397"/>
                </a:lnTo>
                <a:lnTo>
                  <a:pt x="278" y="381"/>
                </a:lnTo>
                <a:lnTo>
                  <a:pt x="281" y="364"/>
                </a:lnTo>
                <a:lnTo>
                  <a:pt x="282" y="345"/>
                </a:lnTo>
                <a:lnTo>
                  <a:pt x="281" y="335"/>
                </a:lnTo>
                <a:lnTo>
                  <a:pt x="281" y="326"/>
                </a:lnTo>
                <a:lnTo>
                  <a:pt x="280" y="317"/>
                </a:lnTo>
                <a:lnTo>
                  <a:pt x="278" y="307"/>
                </a:lnTo>
                <a:lnTo>
                  <a:pt x="280" y="302"/>
                </a:lnTo>
                <a:lnTo>
                  <a:pt x="281" y="298"/>
                </a:lnTo>
                <a:lnTo>
                  <a:pt x="282" y="294"/>
                </a:lnTo>
                <a:lnTo>
                  <a:pt x="285" y="290"/>
                </a:lnTo>
                <a:lnTo>
                  <a:pt x="290" y="283"/>
                </a:lnTo>
                <a:lnTo>
                  <a:pt x="295" y="276"/>
                </a:lnTo>
                <a:lnTo>
                  <a:pt x="303" y="257"/>
                </a:lnTo>
                <a:lnTo>
                  <a:pt x="310" y="238"/>
                </a:lnTo>
                <a:lnTo>
                  <a:pt x="314" y="233"/>
                </a:lnTo>
                <a:lnTo>
                  <a:pt x="318" y="228"/>
                </a:lnTo>
                <a:lnTo>
                  <a:pt x="323" y="224"/>
                </a:lnTo>
                <a:lnTo>
                  <a:pt x="328" y="222"/>
                </a:lnTo>
                <a:lnTo>
                  <a:pt x="338" y="215"/>
                </a:lnTo>
                <a:lnTo>
                  <a:pt x="348" y="206"/>
                </a:lnTo>
                <a:lnTo>
                  <a:pt x="355" y="196"/>
                </a:lnTo>
                <a:lnTo>
                  <a:pt x="361" y="187"/>
                </a:lnTo>
                <a:lnTo>
                  <a:pt x="365" y="178"/>
                </a:lnTo>
                <a:lnTo>
                  <a:pt x="369" y="170"/>
                </a:lnTo>
                <a:lnTo>
                  <a:pt x="373" y="149"/>
                </a:lnTo>
                <a:lnTo>
                  <a:pt x="376" y="1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8" name="Freeform 276"/>
          <p:cNvSpPr>
            <a:spLocks/>
          </p:cNvSpPr>
          <p:nvPr/>
        </p:nvSpPr>
        <p:spPr bwMode="auto">
          <a:xfrm>
            <a:off x="5949950" y="4385049"/>
            <a:ext cx="525463" cy="941388"/>
          </a:xfrm>
          <a:custGeom>
            <a:avLst/>
            <a:gdLst/>
            <a:ahLst/>
            <a:cxnLst>
              <a:cxn ang="0">
                <a:pos x="1147" y="21"/>
              </a:cxn>
              <a:cxn ang="0">
                <a:pos x="1193" y="1475"/>
              </a:cxn>
              <a:cxn ang="0">
                <a:pos x="1193" y="2166"/>
              </a:cxn>
              <a:cxn ang="0">
                <a:pos x="1054" y="2180"/>
              </a:cxn>
              <a:cxn ang="0">
                <a:pos x="986" y="2223"/>
              </a:cxn>
              <a:cxn ang="0">
                <a:pos x="918" y="2281"/>
              </a:cxn>
              <a:cxn ang="0">
                <a:pos x="876" y="2308"/>
              </a:cxn>
              <a:cxn ang="0">
                <a:pos x="847" y="2311"/>
              </a:cxn>
              <a:cxn ang="0">
                <a:pos x="834" y="2252"/>
              </a:cxn>
              <a:cxn ang="0">
                <a:pos x="820" y="2195"/>
              </a:cxn>
              <a:cxn ang="0">
                <a:pos x="796" y="2157"/>
              </a:cxn>
              <a:cxn ang="0">
                <a:pos x="744" y="2111"/>
              </a:cxn>
              <a:cxn ang="0">
                <a:pos x="736" y="2092"/>
              </a:cxn>
              <a:cxn ang="0">
                <a:pos x="748" y="2029"/>
              </a:cxn>
              <a:cxn ang="0">
                <a:pos x="748" y="1984"/>
              </a:cxn>
              <a:cxn ang="0">
                <a:pos x="730" y="1968"/>
              </a:cxn>
              <a:cxn ang="0">
                <a:pos x="698" y="1951"/>
              </a:cxn>
              <a:cxn ang="0">
                <a:pos x="20" y="2013"/>
              </a:cxn>
              <a:cxn ang="0">
                <a:pos x="20" y="1982"/>
              </a:cxn>
              <a:cxn ang="0">
                <a:pos x="5" y="1953"/>
              </a:cxn>
              <a:cxn ang="0">
                <a:pos x="1" y="1932"/>
              </a:cxn>
              <a:cxn ang="0">
                <a:pos x="19" y="1905"/>
              </a:cxn>
              <a:cxn ang="0">
                <a:pos x="57" y="1848"/>
              </a:cxn>
              <a:cxn ang="0">
                <a:pos x="69" y="1826"/>
              </a:cxn>
              <a:cxn ang="0">
                <a:pos x="62" y="1792"/>
              </a:cxn>
              <a:cxn ang="0">
                <a:pos x="44" y="1764"/>
              </a:cxn>
              <a:cxn ang="0">
                <a:pos x="65" y="1745"/>
              </a:cxn>
              <a:cxn ang="0">
                <a:pos x="89" y="1723"/>
              </a:cxn>
              <a:cxn ang="0">
                <a:pos x="94" y="1681"/>
              </a:cxn>
              <a:cxn ang="0">
                <a:pos x="112" y="1658"/>
              </a:cxn>
              <a:cxn ang="0">
                <a:pos x="138" y="1643"/>
              </a:cxn>
              <a:cxn ang="0">
                <a:pos x="155" y="1607"/>
              </a:cxn>
              <a:cxn ang="0">
                <a:pos x="154" y="1503"/>
              </a:cxn>
              <a:cxn ang="0">
                <a:pos x="180" y="1466"/>
              </a:cxn>
              <a:cxn ang="0">
                <a:pos x="203" y="1429"/>
              </a:cxn>
              <a:cxn ang="0">
                <a:pos x="200" y="1317"/>
              </a:cxn>
              <a:cxn ang="0">
                <a:pos x="168" y="1256"/>
              </a:cxn>
              <a:cxn ang="0">
                <a:pos x="151" y="1233"/>
              </a:cxn>
              <a:cxn ang="0">
                <a:pos x="147" y="1177"/>
              </a:cxn>
              <a:cxn ang="0">
                <a:pos x="135" y="1120"/>
              </a:cxn>
              <a:cxn ang="0">
                <a:pos x="130" y="1086"/>
              </a:cxn>
              <a:cxn ang="0">
                <a:pos x="121" y="1056"/>
              </a:cxn>
              <a:cxn ang="0">
                <a:pos x="119" y="932"/>
              </a:cxn>
              <a:cxn ang="0">
                <a:pos x="112" y="860"/>
              </a:cxn>
              <a:cxn ang="0">
                <a:pos x="96" y="806"/>
              </a:cxn>
              <a:cxn ang="0">
                <a:pos x="102" y="755"/>
              </a:cxn>
              <a:cxn ang="0">
                <a:pos x="95" y="708"/>
              </a:cxn>
              <a:cxn ang="0">
                <a:pos x="103" y="663"/>
              </a:cxn>
              <a:cxn ang="0">
                <a:pos x="112" y="624"/>
              </a:cxn>
              <a:cxn ang="0">
                <a:pos x="131" y="597"/>
              </a:cxn>
              <a:cxn ang="0">
                <a:pos x="175" y="569"/>
              </a:cxn>
              <a:cxn ang="0">
                <a:pos x="193" y="546"/>
              </a:cxn>
              <a:cxn ang="0">
                <a:pos x="186" y="497"/>
              </a:cxn>
              <a:cxn ang="0">
                <a:pos x="214" y="452"/>
              </a:cxn>
              <a:cxn ang="0">
                <a:pos x="250" y="427"/>
              </a:cxn>
              <a:cxn ang="0">
                <a:pos x="272" y="397"/>
              </a:cxn>
              <a:cxn ang="0">
                <a:pos x="281" y="335"/>
              </a:cxn>
              <a:cxn ang="0">
                <a:pos x="280" y="302"/>
              </a:cxn>
              <a:cxn ang="0">
                <a:pos x="290" y="283"/>
              </a:cxn>
              <a:cxn ang="0">
                <a:pos x="314" y="233"/>
              </a:cxn>
              <a:cxn ang="0">
                <a:pos x="338" y="215"/>
              </a:cxn>
              <a:cxn ang="0">
                <a:pos x="365" y="178"/>
              </a:cxn>
              <a:cxn ang="0">
                <a:pos x="376" y="125"/>
              </a:cxn>
            </a:cxnLst>
            <a:rect l="0" t="0" r="r" b="b"/>
            <a:pathLst>
              <a:path w="1287" h="2311">
                <a:moveTo>
                  <a:pt x="376" y="125"/>
                </a:moveTo>
                <a:lnTo>
                  <a:pt x="1131" y="0"/>
                </a:lnTo>
                <a:lnTo>
                  <a:pt x="1131" y="0"/>
                </a:lnTo>
                <a:lnTo>
                  <a:pt x="1147" y="21"/>
                </a:lnTo>
                <a:lnTo>
                  <a:pt x="1160" y="40"/>
                </a:lnTo>
                <a:lnTo>
                  <a:pt x="1171" y="61"/>
                </a:lnTo>
                <a:lnTo>
                  <a:pt x="1184" y="84"/>
                </a:lnTo>
                <a:lnTo>
                  <a:pt x="1193" y="1475"/>
                </a:lnTo>
                <a:lnTo>
                  <a:pt x="1287" y="2155"/>
                </a:lnTo>
                <a:lnTo>
                  <a:pt x="1287" y="2155"/>
                </a:lnTo>
                <a:lnTo>
                  <a:pt x="1237" y="2159"/>
                </a:lnTo>
                <a:lnTo>
                  <a:pt x="1193" y="2166"/>
                </a:lnTo>
                <a:lnTo>
                  <a:pt x="1147" y="2172"/>
                </a:lnTo>
                <a:lnTo>
                  <a:pt x="1096" y="2180"/>
                </a:lnTo>
                <a:lnTo>
                  <a:pt x="1071" y="2173"/>
                </a:lnTo>
                <a:lnTo>
                  <a:pt x="1054" y="2180"/>
                </a:lnTo>
                <a:lnTo>
                  <a:pt x="1038" y="2187"/>
                </a:lnTo>
                <a:lnTo>
                  <a:pt x="1024" y="2195"/>
                </a:lnTo>
                <a:lnTo>
                  <a:pt x="1011" y="2204"/>
                </a:lnTo>
                <a:lnTo>
                  <a:pt x="986" y="2223"/>
                </a:lnTo>
                <a:lnTo>
                  <a:pt x="959" y="2246"/>
                </a:lnTo>
                <a:lnTo>
                  <a:pt x="944" y="2258"/>
                </a:lnTo>
                <a:lnTo>
                  <a:pt x="931" y="2270"/>
                </a:lnTo>
                <a:lnTo>
                  <a:pt x="918" y="2281"/>
                </a:lnTo>
                <a:lnTo>
                  <a:pt x="902" y="2293"/>
                </a:lnTo>
                <a:lnTo>
                  <a:pt x="891" y="2299"/>
                </a:lnTo>
                <a:lnTo>
                  <a:pt x="881" y="2306"/>
                </a:lnTo>
                <a:lnTo>
                  <a:pt x="876" y="2308"/>
                </a:lnTo>
                <a:lnTo>
                  <a:pt x="871" y="2309"/>
                </a:lnTo>
                <a:lnTo>
                  <a:pt x="865" y="2311"/>
                </a:lnTo>
                <a:lnTo>
                  <a:pt x="858" y="2311"/>
                </a:lnTo>
                <a:lnTo>
                  <a:pt x="847" y="2311"/>
                </a:lnTo>
                <a:lnTo>
                  <a:pt x="837" y="2309"/>
                </a:lnTo>
                <a:lnTo>
                  <a:pt x="837" y="2309"/>
                </a:lnTo>
                <a:lnTo>
                  <a:pt x="837" y="2279"/>
                </a:lnTo>
                <a:lnTo>
                  <a:pt x="834" y="2252"/>
                </a:lnTo>
                <a:lnTo>
                  <a:pt x="832" y="2238"/>
                </a:lnTo>
                <a:lnTo>
                  <a:pt x="829" y="2224"/>
                </a:lnTo>
                <a:lnTo>
                  <a:pt x="825" y="2210"/>
                </a:lnTo>
                <a:lnTo>
                  <a:pt x="820" y="2195"/>
                </a:lnTo>
                <a:lnTo>
                  <a:pt x="815" y="2183"/>
                </a:lnTo>
                <a:lnTo>
                  <a:pt x="810" y="2175"/>
                </a:lnTo>
                <a:lnTo>
                  <a:pt x="804" y="2166"/>
                </a:lnTo>
                <a:lnTo>
                  <a:pt x="796" y="2157"/>
                </a:lnTo>
                <a:lnTo>
                  <a:pt x="780" y="2143"/>
                </a:lnTo>
                <a:lnTo>
                  <a:pt x="760" y="2126"/>
                </a:lnTo>
                <a:lnTo>
                  <a:pt x="753" y="2119"/>
                </a:lnTo>
                <a:lnTo>
                  <a:pt x="744" y="2111"/>
                </a:lnTo>
                <a:lnTo>
                  <a:pt x="741" y="2107"/>
                </a:lnTo>
                <a:lnTo>
                  <a:pt x="739" y="2103"/>
                </a:lnTo>
                <a:lnTo>
                  <a:pt x="736" y="2098"/>
                </a:lnTo>
                <a:lnTo>
                  <a:pt x="736" y="2092"/>
                </a:lnTo>
                <a:lnTo>
                  <a:pt x="739" y="2079"/>
                </a:lnTo>
                <a:lnTo>
                  <a:pt x="743" y="2066"/>
                </a:lnTo>
                <a:lnTo>
                  <a:pt x="745" y="2047"/>
                </a:lnTo>
                <a:lnTo>
                  <a:pt x="748" y="2029"/>
                </a:lnTo>
                <a:lnTo>
                  <a:pt x="748" y="2012"/>
                </a:lnTo>
                <a:lnTo>
                  <a:pt x="749" y="1991"/>
                </a:lnTo>
                <a:lnTo>
                  <a:pt x="748" y="1988"/>
                </a:lnTo>
                <a:lnTo>
                  <a:pt x="748" y="1984"/>
                </a:lnTo>
                <a:lnTo>
                  <a:pt x="745" y="1980"/>
                </a:lnTo>
                <a:lnTo>
                  <a:pt x="744" y="1977"/>
                </a:lnTo>
                <a:lnTo>
                  <a:pt x="738" y="1972"/>
                </a:lnTo>
                <a:lnTo>
                  <a:pt x="730" y="1968"/>
                </a:lnTo>
                <a:lnTo>
                  <a:pt x="722" y="1966"/>
                </a:lnTo>
                <a:lnTo>
                  <a:pt x="713" y="1962"/>
                </a:lnTo>
                <a:lnTo>
                  <a:pt x="706" y="1957"/>
                </a:lnTo>
                <a:lnTo>
                  <a:pt x="698" y="1951"/>
                </a:lnTo>
                <a:lnTo>
                  <a:pt x="34" y="2051"/>
                </a:lnTo>
                <a:lnTo>
                  <a:pt x="28" y="2040"/>
                </a:lnTo>
                <a:lnTo>
                  <a:pt x="23" y="2026"/>
                </a:lnTo>
                <a:lnTo>
                  <a:pt x="20" y="2013"/>
                </a:lnTo>
                <a:lnTo>
                  <a:pt x="21" y="2002"/>
                </a:lnTo>
                <a:lnTo>
                  <a:pt x="21" y="1995"/>
                </a:lnTo>
                <a:lnTo>
                  <a:pt x="21" y="1989"/>
                </a:lnTo>
                <a:lnTo>
                  <a:pt x="20" y="1982"/>
                </a:lnTo>
                <a:lnTo>
                  <a:pt x="19" y="1976"/>
                </a:lnTo>
                <a:lnTo>
                  <a:pt x="14" y="1966"/>
                </a:lnTo>
                <a:lnTo>
                  <a:pt x="7" y="1958"/>
                </a:lnTo>
                <a:lnTo>
                  <a:pt x="5" y="1953"/>
                </a:lnTo>
                <a:lnTo>
                  <a:pt x="2" y="1949"/>
                </a:lnTo>
                <a:lnTo>
                  <a:pt x="1" y="1944"/>
                </a:lnTo>
                <a:lnTo>
                  <a:pt x="0" y="1939"/>
                </a:lnTo>
                <a:lnTo>
                  <a:pt x="1" y="1932"/>
                </a:lnTo>
                <a:lnTo>
                  <a:pt x="2" y="1925"/>
                </a:lnTo>
                <a:lnTo>
                  <a:pt x="6" y="1920"/>
                </a:lnTo>
                <a:lnTo>
                  <a:pt x="9" y="1915"/>
                </a:lnTo>
                <a:lnTo>
                  <a:pt x="19" y="1905"/>
                </a:lnTo>
                <a:lnTo>
                  <a:pt x="28" y="1895"/>
                </a:lnTo>
                <a:lnTo>
                  <a:pt x="41" y="1877"/>
                </a:lnTo>
                <a:lnTo>
                  <a:pt x="51" y="1858"/>
                </a:lnTo>
                <a:lnTo>
                  <a:pt x="57" y="1848"/>
                </a:lnTo>
                <a:lnTo>
                  <a:pt x="62" y="1839"/>
                </a:lnTo>
                <a:lnTo>
                  <a:pt x="65" y="1835"/>
                </a:lnTo>
                <a:lnTo>
                  <a:pt x="67" y="1831"/>
                </a:lnTo>
                <a:lnTo>
                  <a:pt x="69" y="1826"/>
                </a:lnTo>
                <a:lnTo>
                  <a:pt x="69" y="1820"/>
                </a:lnTo>
                <a:lnTo>
                  <a:pt x="69" y="1809"/>
                </a:lnTo>
                <a:lnTo>
                  <a:pt x="66" y="1800"/>
                </a:lnTo>
                <a:lnTo>
                  <a:pt x="62" y="1792"/>
                </a:lnTo>
                <a:lnTo>
                  <a:pt x="57" y="1781"/>
                </a:lnTo>
                <a:lnTo>
                  <a:pt x="49" y="1776"/>
                </a:lnTo>
                <a:lnTo>
                  <a:pt x="44" y="1770"/>
                </a:lnTo>
                <a:lnTo>
                  <a:pt x="44" y="1764"/>
                </a:lnTo>
                <a:lnTo>
                  <a:pt x="47" y="1759"/>
                </a:lnTo>
                <a:lnTo>
                  <a:pt x="51" y="1755"/>
                </a:lnTo>
                <a:lnTo>
                  <a:pt x="55" y="1751"/>
                </a:lnTo>
                <a:lnTo>
                  <a:pt x="65" y="1745"/>
                </a:lnTo>
                <a:lnTo>
                  <a:pt x="75" y="1738"/>
                </a:lnTo>
                <a:lnTo>
                  <a:pt x="81" y="1734"/>
                </a:lnTo>
                <a:lnTo>
                  <a:pt x="85" y="1729"/>
                </a:lnTo>
                <a:lnTo>
                  <a:pt x="89" y="1723"/>
                </a:lnTo>
                <a:lnTo>
                  <a:pt x="90" y="1717"/>
                </a:lnTo>
                <a:lnTo>
                  <a:pt x="93" y="1704"/>
                </a:lnTo>
                <a:lnTo>
                  <a:pt x="94" y="1689"/>
                </a:lnTo>
                <a:lnTo>
                  <a:pt x="94" y="1681"/>
                </a:lnTo>
                <a:lnTo>
                  <a:pt x="95" y="1675"/>
                </a:lnTo>
                <a:lnTo>
                  <a:pt x="96" y="1668"/>
                </a:lnTo>
                <a:lnTo>
                  <a:pt x="100" y="1663"/>
                </a:lnTo>
                <a:lnTo>
                  <a:pt x="112" y="1658"/>
                </a:lnTo>
                <a:lnTo>
                  <a:pt x="126" y="1654"/>
                </a:lnTo>
                <a:lnTo>
                  <a:pt x="131" y="1650"/>
                </a:lnTo>
                <a:lnTo>
                  <a:pt x="135" y="1647"/>
                </a:lnTo>
                <a:lnTo>
                  <a:pt x="138" y="1643"/>
                </a:lnTo>
                <a:lnTo>
                  <a:pt x="141" y="1638"/>
                </a:lnTo>
                <a:lnTo>
                  <a:pt x="146" y="1627"/>
                </a:lnTo>
                <a:lnTo>
                  <a:pt x="150" y="1616"/>
                </a:lnTo>
                <a:lnTo>
                  <a:pt x="155" y="1607"/>
                </a:lnTo>
                <a:lnTo>
                  <a:pt x="156" y="1598"/>
                </a:lnTo>
                <a:lnTo>
                  <a:pt x="156" y="1528"/>
                </a:lnTo>
                <a:lnTo>
                  <a:pt x="155" y="1516"/>
                </a:lnTo>
                <a:lnTo>
                  <a:pt x="154" y="1503"/>
                </a:lnTo>
                <a:lnTo>
                  <a:pt x="158" y="1496"/>
                </a:lnTo>
                <a:lnTo>
                  <a:pt x="163" y="1491"/>
                </a:lnTo>
                <a:lnTo>
                  <a:pt x="172" y="1477"/>
                </a:lnTo>
                <a:lnTo>
                  <a:pt x="180" y="1466"/>
                </a:lnTo>
                <a:lnTo>
                  <a:pt x="189" y="1454"/>
                </a:lnTo>
                <a:lnTo>
                  <a:pt x="197" y="1440"/>
                </a:lnTo>
                <a:lnTo>
                  <a:pt x="202" y="1435"/>
                </a:lnTo>
                <a:lnTo>
                  <a:pt x="203" y="1429"/>
                </a:lnTo>
                <a:lnTo>
                  <a:pt x="203" y="1353"/>
                </a:lnTo>
                <a:lnTo>
                  <a:pt x="203" y="1340"/>
                </a:lnTo>
                <a:lnTo>
                  <a:pt x="202" y="1329"/>
                </a:lnTo>
                <a:lnTo>
                  <a:pt x="200" y="1317"/>
                </a:lnTo>
                <a:lnTo>
                  <a:pt x="196" y="1307"/>
                </a:lnTo>
                <a:lnTo>
                  <a:pt x="187" y="1287"/>
                </a:lnTo>
                <a:lnTo>
                  <a:pt x="175" y="1265"/>
                </a:lnTo>
                <a:lnTo>
                  <a:pt x="168" y="1256"/>
                </a:lnTo>
                <a:lnTo>
                  <a:pt x="160" y="1247"/>
                </a:lnTo>
                <a:lnTo>
                  <a:pt x="156" y="1243"/>
                </a:lnTo>
                <a:lnTo>
                  <a:pt x="154" y="1239"/>
                </a:lnTo>
                <a:lnTo>
                  <a:pt x="151" y="1233"/>
                </a:lnTo>
                <a:lnTo>
                  <a:pt x="150" y="1228"/>
                </a:lnTo>
                <a:lnTo>
                  <a:pt x="154" y="1209"/>
                </a:lnTo>
                <a:lnTo>
                  <a:pt x="154" y="1190"/>
                </a:lnTo>
                <a:lnTo>
                  <a:pt x="147" y="1177"/>
                </a:lnTo>
                <a:lnTo>
                  <a:pt x="141" y="1166"/>
                </a:lnTo>
                <a:lnTo>
                  <a:pt x="138" y="1149"/>
                </a:lnTo>
                <a:lnTo>
                  <a:pt x="136" y="1134"/>
                </a:lnTo>
                <a:lnTo>
                  <a:pt x="135" y="1120"/>
                </a:lnTo>
                <a:lnTo>
                  <a:pt x="132" y="1102"/>
                </a:lnTo>
                <a:lnTo>
                  <a:pt x="132" y="1102"/>
                </a:lnTo>
                <a:lnTo>
                  <a:pt x="131" y="1094"/>
                </a:lnTo>
                <a:lnTo>
                  <a:pt x="130" y="1086"/>
                </a:lnTo>
                <a:lnTo>
                  <a:pt x="128" y="1078"/>
                </a:lnTo>
                <a:lnTo>
                  <a:pt x="126" y="1072"/>
                </a:lnTo>
                <a:lnTo>
                  <a:pt x="123" y="1064"/>
                </a:lnTo>
                <a:lnTo>
                  <a:pt x="121" y="1056"/>
                </a:lnTo>
                <a:lnTo>
                  <a:pt x="119" y="1049"/>
                </a:lnTo>
                <a:lnTo>
                  <a:pt x="119" y="1040"/>
                </a:lnTo>
                <a:lnTo>
                  <a:pt x="119" y="952"/>
                </a:lnTo>
                <a:lnTo>
                  <a:pt x="119" y="932"/>
                </a:lnTo>
                <a:lnTo>
                  <a:pt x="121" y="914"/>
                </a:lnTo>
                <a:lnTo>
                  <a:pt x="119" y="896"/>
                </a:lnTo>
                <a:lnTo>
                  <a:pt x="116" y="877"/>
                </a:lnTo>
                <a:lnTo>
                  <a:pt x="112" y="860"/>
                </a:lnTo>
                <a:lnTo>
                  <a:pt x="108" y="846"/>
                </a:lnTo>
                <a:lnTo>
                  <a:pt x="104" y="831"/>
                </a:lnTo>
                <a:lnTo>
                  <a:pt x="100" y="815"/>
                </a:lnTo>
                <a:lnTo>
                  <a:pt x="96" y="806"/>
                </a:lnTo>
                <a:lnTo>
                  <a:pt x="94" y="795"/>
                </a:lnTo>
                <a:lnTo>
                  <a:pt x="95" y="780"/>
                </a:lnTo>
                <a:lnTo>
                  <a:pt x="99" y="768"/>
                </a:lnTo>
                <a:lnTo>
                  <a:pt x="102" y="755"/>
                </a:lnTo>
                <a:lnTo>
                  <a:pt x="104" y="740"/>
                </a:lnTo>
                <a:lnTo>
                  <a:pt x="102" y="728"/>
                </a:lnTo>
                <a:lnTo>
                  <a:pt x="99" y="718"/>
                </a:lnTo>
                <a:lnTo>
                  <a:pt x="95" y="708"/>
                </a:lnTo>
                <a:lnTo>
                  <a:pt x="94" y="695"/>
                </a:lnTo>
                <a:lnTo>
                  <a:pt x="95" y="684"/>
                </a:lnTo>
                <a:lnTo>
                  <a:pt x="99" y="673"/>
                </a:lnTo>
                <a:lnTo>
                  <a:pt x="103" y="663"/>
                </a:lnTo>
                <a:lnTo>
                  <a:pt x="107" y="652"/>
                </a:lnTo>
                <a:lnTo>
                  <a:pt x="109" y="642"/>
                </a:lnTo>
                <a:lnTo>
                  <a:pt x="110" y="633"/>
                </a:lnTo>
                <a:lnTo>
                  <a:pt x="112" y="624"/>
                </a:lnTo>
                <a:lnTo>
                  <a:pt x="116" y="614"/>
                </a:lnTo>
                <a:lnTo>
                  <a:pt x="121" y="607"/>
                </a:lnTo>
                <a:lnTo>
                  <a:pt x="126" y="602"/>
                </a:lnTo>
                <a:lnTo>
                  <a:pt x="131" y="597"/>
                </a:lnTo>
                <a:lnTo>
                  <a:pt x="136" y="592"/>
                </a:lnTo>
                <a:lnTo>
                  <a:pt x="149" y="584"/>
                </a:lnTo>
                <a:lnTo>
                  <a:pt x="163" y="577"/>
                </a:lnTo>
                <a:lnTo>
                  <a:pt x="175" y="569"/>
                </a:lnTo>
                <a:lnTo>
                  <a:pt x="184" y="561"/>
                </a:lnTo>
                <a:lnTo>
                  <a:pt x="189" y="556"/>
                </a:lnTo>
                <a:lnTo>
                  <a:pt x="192" y="551"/>
                </a:lnTo>
                <a:lnTo>
                  <a:pt x="193" y="546"/>
                </a:lnTo>
                <a:lnTo>
                  <a:pt x="194" y="539"/>
                </a:lnTo>
                <a:lnTo>
                  <a:pt x="193" y="523"/>
                </a:lnTo>
                <a:lnTo>
                  <a:pt x="191" y="509"/>
                </a:lnTo>
                <a:lnTo>
                  <a:pt x="186" y="497"/>
                </a:lnTo>
                <a:lnTo>
                  <a:pt x="179" y="483"/>
                </a:lnTo>
                <a:lnTo>
                  <a:pt x="192" y="472"/>
                </a:lnTo>
                <a:lnTo>
                  <a:pt x="202" y="462"/>
                </a:lnTo>
                <a:lnTo>
                  <a:pt x="214" y="452"/>
                </a:lnTo>
                <a:lnTo>
                  <a:pt x="226" y="442"/>
                </a:lnTo>
                <a:lnTo>
                  <a:pt x="236" y="435"/>
                </a:lnTo>
                <a:lnTo>
                  <a:pt x="245" y="429"/>
                </a:lnTo>
                <a:lnTo>
                  <a:pt x="250" y="427"/>
                </a:lnTo>
                <a:lnTo>
                  <a:pt x="255" y="423"/>
                </a:lnTo>
                <a:lnTo>
                  <a:pt x="259" y="419"/>
                </a:lnTo>
                <a:lnTo>
                  <a:pt x="263" y="414"/>
                </a:lnTo>
                <a:lnTo>
                  <a:pt x="272" y="397"/>
                </a:lnTo>
                <a:lnTo>
                  <a:pt x="278" y="381"/>
                </a:lnTo>
                <a:lnTo>
                  <a:pt x="281" y="364"/>
                </a:lnTo>
                <a:lnTo>
                  <a:pt x="282" y="345"/>
                </a:lnTo>
                <a:lnTo>
                  <a:pt x="281" y="335"/>
                </a:lnTo>
                <a:lnTo>
                  <a:pt x="281" y="326"/>
                </a:lnTo>
                <a:lnTo>
                  <a:pt x="280" y="317"/>
                </a:lnTo>
                <a:lnTo>
                  <a:pt x="278" y="307"/>
                </a:lnTo>
                <a:lnTo>
                  <a:pt x="280" y="302"/>
                </a:lnTo>
                <a:lnTo>
                  <a:pt x="281" y="298"/>
                </a:lnTo>
                <a:lnTo>
                  <a:pt x="282" y="294"/>
                </a:lnTo>
                <a:lnTo>
                  <a:pt x="285" y="290"/>
                </a:lnTo>
                <a:lnTo>
                  <a:pt x="290" y="283"/>
                </a:lnTo>
                <a:lnTo>
                  <a:pt x="295" y="276"/>
                </a:lnTo>
                <a:lnTo>
                  <a:pt x="303" y="257"/>
                </a:lnTo>
                <a:lnTo>
                  <a:pt x="310" y="238"/>
                </a:lnTo>
                <a:lnTo>
                  <a:pt x="314" y="233"/>
                </a:lnTo>
                <a:lnTo>
                  <a:pt x="318" y="228"/>
                </a:lnTo>
                <a:lnTo>
                  <a:pt x="323" y="224"/>
                </a:lnTo>
                <a:lnTo>
                  <a:pt x="328" y="222"/>
                </a:lnTo>
                <a:lnTo>
                  <a:pt x="338" y="215"/>
                </a:lnTo>
                <a:lnTo>
                  <a:pt x="348" y="206"/>
                </a:lnTo>
                <a:lnTo>
                  <a:pt x="355" y="196"/>
                </a:lnTo>
                <a:lnTo>
                  <a:pt x="361" y="187"/>
                </a:lnTo>
                <a:lnTo>
                  <a:pt x="365" y="178"/>
                </a:lnTo>
                <a:lnTo>
                  <a:pt x="369" y="170"/>
                </a:lnTo>
                <a:lnTo>
                  <a:pt x="373" y="149"/>
                </a:lnTo>
                <a:lnTo>
                  <a:pt x="376" y="125"/>
                </a:lnTo>
                <a:lnTo>
                  <a:pt x="376" y="1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9" name="Freeform 277"/>
          <p:cNvSpPr>
            <a:spLocks/>
          </p:cNvSpPr>
          <p:nvPr/>
        </p:nvSpPr>
        <p:spPr bwMode="auto">
          <a:xfrm>
            <a:off x="5548313" y="4834312"/>
            <a:ext cx="854075" cy="752475"/>
          </a:xfrm>
          <a:custGeom>
            <a:avLst/>
            <a:gdLst/>
            <a:ahLst/>
            <a:cxnLst>
              <a:cxn ang="0">
                <a:pos x="1144" y="107"/>
              </a:cxn>
              <a:cxn ang="0">
                <a:pos x="1190" y="215"/>
              </a:cxn>
              <a:cxn ang="0">
                <a:pos x="1153" y="389"/>
              </a:cxn>
              <a:cxn ang="0">
                <a:pos x="1128" y="541"/>
              </a:cxn>
              <a:cxn ang="0">
                <a:pos x="1083" y="602"/>
              </a:cxn>
              <a:cxn ang="0">
                <a:pos x="1034" y="662"/>
              </a:cxn>
              <a:cxn ang="0">
                <a:pos x="1055" y="733"/>
              </a:cxn>
              <a:cxn ang="0">
                <a:pos x="991" y="830"/>
              </a:cxn>
              <a:cxn ang="0">
                <a:pos x="1011" y="893"/>
              </a:cxn>
              <a:cxn ang="0">
                <a:pos x="1720" y="866"/>
              </a:cxn>
              <a:cxn ang="0">
                <a:pos x="1733" y="964"/>
              </a:cxn>
              <a:cxn ang="0">
                <a:pos x="1786" y="1055"/>
              </a:cxn>
              <a:cxn ang="0">
                <a:pos x="1827" y="1207"/>
              </a:cxn>
              <a:cxn ang="0">
                <a:pos x="1651" y="1153"/>
              </a:cxn>
              <a:cxn ang="0">
                <a:pos x="1536" y="1158"/>
              </a:cxn>
              <a:cxn ang="0">
                <a:pos x="1448" y="1197"/>
              </a:cxn>
              <a:cxn ang="0">
                <a:pos x="1524" y="1286"/>
              </a:cxn>
              <a:cxn ang="0">
                <a:pos x="1674" y="1276"/>
              </a:cxn>
              <a:cxn ang="0">
                <a:pos x="1761" y="1258"/>
              </a:cxn>
              <a:cxn ang="0">
                <a:pos x="1753" y="1319"/>
              </a:cxn>
              <a:cxn ang="0">
                <a:pos x="1895" y="1289"/>
              </a:cxn>
              <a:cxn ang="0">
                <a:pos x="1943" y="1303"/>
              </a:cxn>
              <a:cxn ang="0">
                <a:pos x="2007" y="1375"/>
              </a:cxn>
              <a:cxn ang="0">
                <a:pos x="1883" y="1407"/>
              </a:cxn>
              <a:cxn ang="0">
                <a:pos x="1868" y="1522"/>
              </a:cxn>
              <a:cxn ang="0">
                <a:pos x="1951" y="1565"/>
              </a:cxn>
              <a:cxn ang="0">
                <a:pos x="2065" y="1620"/>
              </a:cxn>
              <a:cxn ang="0">
                <a:pos x="2089" y="1677"/>
              </a:cxn>
              <a:cxn ang="0">
                <a:pos x="2021" y="1768"/>
              </a:cxn>
              <a:cxn ang="0">
                <a:pos x="1901" y="1683"/>
              </a:cxn>
              <a:cxn ang="0">
                <a:pos x="1728" y="1594"/>
              </a:cxn>
              <a:cxn ang="0">
                <a:pos x="1667" y="1509"/>
              </a:cxn>
              <a:cxn ang="0">
                <a:pos x="1583" y="1523"/>
              </a:cxn>
              <a:cxn ang="0">
                <a:pos x="1632" y="1572"/>
              </a:cxn>
              <a:cxn ang="0">
                <a:pos x="1675" y="1659"/>
              </a:cxn>
              <a:cxn ang="0">
                <a:pos x="1635" y="1763"/>
              </a:cxn>
              <a:cxn ang="0">
                <a:pos x="1555" y="1796"/>
              </a:cxn>
              <a:cxn ang="0">
                <a:pos x="1435" y="1767"/>
              </a:cxn>
              <a:cxn ang="0">
                <a:pos x="1363" y="1832"/>
              </a:cxn>
              <a:cxn ang="0">
                <a:pos x="1262" y="1801"/>
              </a:cxn>
              <a:cxn ang="0">
                <a:pos x="1209" y="1607"/>
              </a:cxn>
              <a:cxn ang="0">
                <a:pos x="1188" y="1482"/>
              </a:cxn>
              <a:cxn ang="0">
                <a:pos x="1095" y="1427"/>
              </a:cxn>
              <a:cxn ang="0">
                <a:pos x="1107" y="1511"/>
              </a:cxn>
              <a:cxn ang="0">
                <a:pos x="1162" y="1597"/>
              </a:cxn>
              <a:cxn ang="0">
                <a:pos x="1071" y="1592"/>
              </a:cxn>
              <a:cxn ang="0">
                <a:pos x="975" y="1560"/>
              </a:cxn>
              <a:cxn ang="0">
                <a:pos x="915" y="1537"/>
              </a:cxn>
              <a:cxn ang="0">
                <a:pos x="852" y="1592"/>
              </a:cxn>
              <a:cxn ang="0">
                <a:pos x="823" y="1612"/>
              </a:cxn>
              <a:cxn ang="0">
                <a:pos x="672" y="1663"/>
              </a:cxn>
              <a:cxn ang="0">
                <a:pos x="508" y="1639"/>
              </a:cxn>
              <a:cxn ang="0">
                <a:pos x="386" y="1612"/>
              </a:cxn>
              <a:cxn ang="0">
                <a:pos x="188" y="1626"/>
              </a:cxn>
              <a:cxn ang="0">
                <a:pos x="195" y="1422"/>
              </a:cxn>
              <a:cxn ang="0">
                <a:pos x="173" y="1244"/>
              </a:cxn>
              <a:cxn ang="0">
                <a:pos x="229" y="1098"/>
              </a:cxn>
              <a:cxn ang="0">
                <a:pos x="197" y="924"/>
              </a:cxn>
              <a:cxn ang="0">
                <a:pos x="105" y="786"/>
              </a:cxn>
            </a:cxnLst>
            <a:rect l="0" t="0" r="r" b="b"/>
            <a:pathLst>
              <a:path w="2093" h="1842">
                <a:moveTo>
                  <a:pt x="0" y="116"/>
                </a:moveTo>
                <a:lnTo>
                  <a:pt x="1122" y="0"/>
                </a:lnTo>
                <a:lnTo>
                  <a:pt x="1122" y="0"/>
                </a:lnTo>
                <a:lnTo>
                  <a:pt x="1125" y="18"/>
                </a:lnTo>
                <a:lnTo>
                  <a:pt x="1126" y="32"/>
                </a:lnTo>
                <a:lnTo>
                  <a:pt x="1128" y="47"/>
                </a:lnTo>
                <a:lnTo>
                  <a:pt x="1131" y="64"/>
                </a:lnTo>
                <a:lnTo>
                  <a:pt x="1137" y="75"/>
                </a:lnTo>
                <a:lnTo>
                  <a:pt x="1144" y="88"/>
                </a:lnTo>
                <a:lnTo>
                  <a:pt x="1144" y="107"/>
                </a:lnTo>
                <a:lnTo>
                  <a:pt x="1140" y="126"/>
                </a:lnTo>
                <a:lnTo>
                  <a:pt x="1141" y="131"/>
                </a:lnTo>
                <a:lnTo>
                  <a:pt x="1144" y="137"/>
                </a:lnTo>
                <a:lnTo>
                  <a:pt x="1146" y="141"/>
                </a:lnTo>
                <a:lnTo>
                  <a:pt x="1150" y="145"/>
                </a:lnTo>
                <a:lnTo>
                  <a:pt x="1158" y="154"/>
                </a:lnTo>
                <a:lnTo>
                  <a:pt x="1165" y="163"/>
                </a:lnTo>
                <a:lnTo>
                  <a:pt x="1177" y="185"/>
                </a:lnTo>
                <a:lnTo>
                  <a:pt x="1186" y="205"/>
                </a:lnTo>
                <a:lnTo>
                  <a:pt x="1190" y="215"/>
                </a:lnTo>
                <a:lnTo>
                  <a:pt x="1192" y="227"/>
                </a:lnTo>
                <a:lnTo>
                  <a:pt x="1193" y="238"/>
                </a:lnTo>
                <a:lnTo>
                  <a:pt x="1193" y="251"/>
                </a:lnTo>
                <a:lnTo>
                  <a:pt x="1193" y="327"/>
                </a:lnTo>
                <a:lnTo>
                  <a:pt x="1192" y="333"/>
                </a:lnTo>
                <a:lnTo>
                  <a:pt x="1187" y="338"/>
                </a:lnTo>
                <a:lnTo>
                  <a:pt x="1179" y="352"/>
                </a:lnTo>
                <a:lnTo>
                  <a:pt x="1170" y="364"/>
                </a:lnTo>
                <a:lnTo>
                  <a:pt x="1162" y="375"/>
                </a:lnTo>
                <a:lnTo>
                  <a:pt x="1153" y="389"/>
                </a:lnTo>
                <a:lnTo>
                  <a:pt x="1148" y="394"/>
                </a:lnTo>
                <a:lnTo>
                  <a:pt x="1144" y="401"/>
                </a:lnTo>
                <a:lnTo>
                  <a:pt x="1145" y="414"/>
                </a:lnTo>
                <a:lnTo>
                  <a:pt x="1146" y="426"/>
                </a:lnTo>
                <a:lnTo>
                  <a:pt x="1146" y="496"/>
                </a:lnTo>
                <a:lnTo>
                  <a:pt x="1145" y="505"/>
                </a:lnTo>
                <a:lnTo>
                  <a:pt x="1140" y="514"/>
                </a:lnTo>
                <a:lnTo>
                  <a:pt x="1136" y="525"/>
                </a:lnTo>
                <a:lnTo>
                  <a:pt x="1131" y="536"/>
                </a:lnTo>
                <a:lnTo>
                  <a:pt x="1128" y="541"/>
                </a:lnTo>
                <a:lnTo>
                  <a:pt x="1125" y="545"/>
                </a:lnTo>
                <a:lnTo>
                  <a:pt x="1121" y="548"/>
                </a:lnTo>
                <a:lnTo>
                  <a:pt x="1116" y="552"/>
                </a:lnTo>
                <a:lnTo>
                  <a:pt x="1102" y="556"/>
                </a:lnTo>
                <a:lnTo>
                  <a:pt x="1090" y="561"/>
                </a:lnTo>
                <a:lnTo>
                  <a:pt x="1086" y="566"/>
                </a:lnTo>
                <a:lnTo>
                  <a:pt x="1085" y="573"/>
                </a:lnTo>
                <a:lnTo>
                  <a:pt x="1084" y="579"/>
                </a:lnTo>
                <a:lnTo>
                  <a:pt x="1084" y="587"/>
                </a:lnTo>
                <a:lnTo>
                  <a:pt x="1083" y="602"/>
                </a:lnTo>
                <a:lnTo>
                  <a:pt x="1080" y="615"/>
                </a:lnTo>
                <a:lnTo>
                  <a:pt x="1079" y="621"/>
                </a:lnTo>
                <a:lnTo>
                  <a:pt x="1075" y="627"/>
                </a:lnTo>
                <a:lnTo>
                  <a:pt x="1071" y="632"/>
                </a:lnTo>
                <a:lnTo>
                  <a:pt x="1065" y="636"/>
                </a:lnTo>
                <a:lnTo>
                  <a:pt x="1055" y="643"/>
                </a:lnTo>
                <a:lnTo>
                  <a:pt x="1045" y="649"/>
                </a:lnTo>
                <a:lnTo>
                  <a:pt x="1041" y="653"/>
                </a:lnTo>
                <a:lnTo>
                  <a:pt x="1037" y="657"/>
                </a:lnTo>
                <a:lnTo>
                  <a:pt x="1034" y="662"/>
                </a:lnTo>
                <a:lnTo>
                  <a:pt x="1034" y="668"/>
                </a:lnTo>
                <a:lnTo>
                  <a:pt x="1039" y="674"/>
                </a:lnTo>
                <a:lnTo>
                  <a:pt x="1047" y="679"/>
                </a:lnTo>
                <a:lnTo>
                  <a:pt x="1052" y="690"/>
                </a:lnTo>
                <a:lnTo>
                  <a:pt x="1056" y="698"/>
                </a:lnTo>
                <a:lnTo>
                  <a:pt x="1059" y="707"/>
                </a:lnTo>
                <a:lnTo>
                  <a:pt x="1059" y="718"/>
                </a:lnTo>
                <a:lnTo>
                  <a:pt x="1059" y="724"/>
                </a:lnTo>
                <a:lnTo>
                  <a:pt x="1057" y="729"/>
                </a:lnTo>
                <a:lnTo>
                  <a:pt x="1055" y="733"/>
                </a:lnTo>
                <a:lnTo>
                  <a:pt x="1052" y="737"/>
                </a:lnTo>
                <a:lnTo>
                  <a:pt x="1047" y="746"/>
                </a:lnTo>
                <a:lnTo>
                  <a:pt x="1041" y="756"/>
                </a:lnTo>
                <a:lnTo>
                  <a:pt x="1031" y="775"/>
                </a:lnTo>
                <a:lnTo>
                  <a:pt x="1018" y="793"/>
                </a:lnTo>
                <a:lnTo>
                  <a:pt x="1009" y="803"/>
                </a:lnTo>
                <a:lnTo>
                  <a:pt x="999" y="813"/>
                </a:lnTo>
                <a:lnTo>
                  <a:pt x="996" y="818"/>
                </a:lnTo>
                <a:lnTo>
                  <a:pt x="992" y="823"/>
                </a:lnTo>
                <a:lnTo>
                  <a:pt x="991" y="830"/>
                </a:lnTo>
                <a:lnTo>
                  <a:pt x="990" y="837"/>
                </a:lnTo>
                <a:lnTo>
                  <a:pt x="991" y="842"/>
                </a:lnTo>
                <a:lnTo>
                  <a:pt x="992" y="847"/>
                </a:lnTo>
                <a:lnTo>
                  <a:pt x="995" y="851"/>
                </a:lnTo>
                <a:lnTo>
                  <a:pt x="997" y="856"/>
                </a:lnTo>
                <a:lnTo>
                  <a:pt x="1004" y="864"/>
                </a:lnTo>
                <a:lnTo>
                  <a:pt x="1009" y="874"/>
                </a:lnTo>
                <a:lnTo>
                  <a:pt x="1010" y="880"/>
                </a:lnTo>
                <a:lnTo>
                  <a:pt x="1011" y="887"/>
                </a:lnTo>
                <a:lnTo>
                  <a:pt x="1011" y="893"/>
                </a:lnTo>
                <a:lnTo>
                  <a:pt x="1011" y="900"/>
                </a:lnTo>
                <a:lnTo>
                  <a:pt x="1010" y="911"/>
                </a:lnTo>
                <a:lnTo>
                  <a:pt x="1013" y="924"/>
                </a:lnTo>
                <a:lnTo>
                  <a:pt x="1018" y="938"/>
                </a:lnTo>
                <a:lnTo>
                  <a:pt x="1024" y="949"/>
                </a:lnTo>
                <a:lnTo>
                  <a:pt x="1688" y="849"/>
                </a:lnTo>
                <a:lnTo>
                  <a:pt x="1696" y="855"/>
                </a:lnTo>
                <a:lnTo>
                  <a:pt x="1703" y="860"/>
                </a:lnTo>
                <a:lnTo>
                  <a:pt x="1712" y="864"/>
                </a:lnTo>
                <a:lnTo>
                  <a:pt x="1720" y="866"/>
                </a:lnTo>
                <a:lnTo>
                  <a:pt x="1728" y="870"/>
                </a:lnTo>
                <a:lnTo>
                  <a:pt x="1734" y="875"/>
                </a:lnTo>
                <a:lnTo>
                  <a:pt x="1735" y="878"/>
                </a:lnTo>
                <a:lnTo>
                  <a:pt x="1738" y="882"/>
                </a:lnTo>
                <a:lnTo>
                  <a:pt x="1738" y="886"/>
                </a:lnTo>
                <a:lnTo>
                  <a:pt x="1739" y="889"/>
                </a:lnTo>
                <a:lnTo>
                  <a:pt x="1738" y="910"/>
                </a:lnTo>
                <a:lnTo>
                  <a:pt x="1738" y="927"/>
                </a:lnTo>
                <a:lnTo>
                  <a:pt x="1735" y="945"/>
                </a:lnTo>
                <a:lnTo>
                  <a:pt x="1733" y="964"/>
                </a:lnTo>
                <a:lnTo>
                  <a:pt x="1729" y="977"/>
                </a:lnTo>
                <a:lnTo>
                  <a:pt x="1726" y="990"/>
                </a:lnTo>
                <a:lnTo>
                  <a:pt x="1726" y="996"/>
                </a:lnTo>
                <a:lnTo>
                  <a:pt x="1729" y="1001"/>
                </a:lnTo>
                <a:lnTo>
                  <a:pt x="1731" y="1005"/>
                </a:lnTo>
                <a:lnTo>
                  <a:pt x="1734" y="1009"/>
                </a:lnTo>
                <a:lnTo>
                  <a:pt x="1743" y="1017"/>
                </a:lnTo>
                <a:lnTo>
                  <a:pt x="1750" y="1024"/>
                </a:lnTo>
                <a:lnTo>
                  <a:pt x="1770" y="1041"/>
                </a:lnTo>
                <a:lnTo>
                  <a:pt x="1786" y="1055"/>
                </a:lnTo>
                <a:lnTo>
                  <a:pt x="1794" y="1064"/>
                </a:lnTo>
                <a:lnTo>
                  <a:pt x="1800" y="1073"/>
                </a:lnTo>
                <a:lnTo>
                  <a:pt x="1805" y="1081"/>
                </a:lnTo>
                <a:lnTo>
                  <a:pt x="1810" y="1093"/>
                </a:lnTo>
                <a:lnTo>
                  <a:pt x="1815" y="1108"/>
                </a:lnTo>
                <a:lnTo>
                  <a:pt x="1819" y="1122"/>
                </a:lnTo>
                <a:lnTo>
                  <a:pt x="1822" y="1136"/>
                </a:lnTo>
                <a:lnTo>
                  <a:pt x="1824" y="1150"/>
                </a:lnTo>
                <a:lnTo>
                  <a:pt x="1827" y="1177"/>
                </a:lnTo>
                <a:lnTo>
                  <a:pt x="1827" y="1207"/>
                </a:lnTo>
                <a:lnTo>
                  <a:pt x="1814" y="1206"/>
                </a:lnTo>
                <a:lnTo>
                  <a:pt x="1801" y="1202"/>
                </a:lnTo>
                <a:lnTo>
                  <a:pt x="1790" y="1198"/>
                </a:lnTo>
                <a:lnTo>
                  <a:pt x="1778" y="1195"/>
                </a:lnTo>
                <a:lnTo>
                  <a:pt x="1754" y="1186"/>
                </a:lnTo>
                <a:lnTo>
                  <a:pt x="1726" y="1178"/>
                </a:lnTo>
                <a:lnTo>
                  <a:pt x="1706" y="1173"/>
                </a:lnTo>
                <a:lnTo>
                  <a:pt x="1688" y="1167"/>
                </a:lnTo>
                <a:lnTo>
                  <a:pt x="1670" y="1160"/>
                </a:lnTo>
                <a:lnTo>
                  <a:pt x="1651" y="1153"/>
                </a:lnTo>
                <a:lnTo>
                  <a:pt x="1633" y="1146"/>
                </a:lnTo>
                <a:lnTo>
                  <a:pt x="1618" y="1141"/>
                </a:lnTo>
                <a:lnTo>
                  <a:pt x="1612" y="1137"/>
                </a:lnTo>
                <a:lnTo>
                  <a:pt x="1605" y="1132"/>
                </a:lnTo>
                <a:lnTo>
                  <a:pt x="1598" y="1127"/>
                </a:lnTo>
                <a:lnTo>
                  <a:pt x="1591" y="1122"/>
                </a:lnTo>
                <a:lnTo>
                  <a:pt x="1572" y="1132"/>
                </a:lnTo>
                <a:lnTo>
                  <a:pt x="1553" y="1144"/>
                </a:lnTo>
                <a:lnTo>
                  <a:pt x="1544" y="1150"/>
                </a:lnTo>
                <a:lnTo>
                  <a:pt x="1536" y="1158"/>
                </a:lnTo>
                <a:lnTo>
                  <a:pt x="1527" y="1164"/>
                </a:lnTo>
                <a:lnTo>
                  <a:pt x="1516" y="1168"/>
                </a:lnTo>
                <a:lnTo>
                  <a:pt x="1497" y="1173"/>
                </a:lnTo>
                <a:lnTo>
                  <a:pt x="1480" y="1174"/>
                </a:lnTo>
                <a:lnTo>
                  <a:pt x="1462" y="1174"/>
                </a:lnTo>
                <a:lnTo>
                  <a:pt x="1441" y="1174"/>
                </a:lnTo>
                <a:lnTo>
                  <a:pt x="1441" y="1181"/>
                </a:lnTo>
                <a:lnTo>
                  <a:pt x="1443" y="1187"/>
                </a:lnTo>
                <a:lnTo>
                  <a:pt x="1445" y="1192"/>
                </a:lnTo>
                <a:lnTo>
                  <a:pt x="1448" y="1197"/>
                </a:lnTo>
                <a:lnTo>
                  <a:pt x="1454" y="1207"/>
                </a:lnTo>
                <a:lnTo>
                  <a:pt x="1460" y="1216"/>
                </a:lnTo>
                <a:lnTo>
                  <a:pt x="1469" y="1224"/>
                </a:lnTo>
                <a:lnTo>
                  <a:pt x="1477" y="1233"/>
                </a:lnTo>
                <a:lnTo>
                  <a:pt x="1485" y="1242"/>
                </a:lnTo>
                <a:lnTo>
                  <a:pt x="1491" y="1253"/>
                </a:lnTo>
                <a:lnTo>
                  <a:pt x="1497" y="1263"/>
                </a:lnTo>
                <a:lnTo>
                  <a:pt x="1505" y="1272"/>
                </a:lnTo>
                <a:lnTo>
                  <a:pt x="1514" y="1280"/>
                </a:lnTo>
                <a:lnTo>
                  <a:pt x="1524" y="1286"/>
                </a:lnTo>
                <a:lnTo>
                  <a:pt x="1534" y="1291"/>
                </a:lnTo>
                <a:lnTo>
                  <a:pt x="1546" y="1294"/>
                </a:lnTo>
                <a:lnTo>
                  <a:pt x="1557" y="1296"/>
                </a:lnTo>
                <a:lnTo>
                  <a:pt x="1570" y="1296"/>
                </a:lnTo>
                <a:lnTo>
                  <a:pt x="1647" y="1296"/>
                </a:lnTo>
                <a:lnTo>
                  <a:pt x="1654" y="1296"/>
                </a:lnTo>
                <a:lnTo>
                  <a:pt x="1659" y="1294"/>
                </a:lnTo>
                <a:lnTo>
                  <a:pt x="1663" y="1290"/>
                </a:lnTo>
                <a:lnTo>
                  <a:pt x="1668" y="1286"/>
                </a:lnTo>
                <a:lnTo>
                  <a:pt x="1674" y="1276"/>
                </a:lnTo>
                <a:lnTo>
                  <a:pt x="1682" y="1266"/>
                </a:lnTo>
                <a:lnTo>
                  <a:pt x="1689" y="1257"/>
                </a:lnTo>
                <a:lnTo>
                  <a:pt x="1696" y="1249"/>
                </a:lnTo>
                <a:lnTo>
                  <a:pt x="1702" y="1242"/>
                </a:lnTo>
                <a:lnTo>
                  <a:pt x="1707" y="1232"/>
                </a:lnTo>
                <a:lnTo>
                  <a:pt x="1720" y="1238"/>
                </a:lnTo>
                <a:lnTo>
                  <a:pt x="1733" y="1244"/>
                </a:lnTo>
                <a:lnTo>
                  <a:pt x="1744" y="1249"/>
                </a:lnTo>
                <a:lnTo>
                  <a:pt x="1757" y="1256"/>
                </a:lnTo>
                <a:lnTo>
                  <a:pt x="1761" y="1258"/>
                </a:lnTo>
                <a:lnTo>
                  <a:pt x="1763" y="1262"/>
                </a:lnTo>
                <a:lnTo>
                  <a:pt x="1764" y="1266"/>
                </a:lnTo>
                <a:lnTo>
                  <a:pt x="1764" y="1270"/>
                </a:lnTo>
                <a:lnTo>
                  <a:pt x="1764" y="1279"/>
                </a:lnTo>
                <a:lnTo>
                  <a:pt x="1763" y="1288"/>
                </a:lnTo>
                <a:lnTo>
                  <a:pt x="1763" y="1294"/>
                </a:lnTo>
                <a:lnTo>
                  <a:pt x="1762" y="1299"/>
                </a:lnTo>
                <a:lnTo>
                  <a:pt x="1761" y="1305"/>
                </a:lnTo>
                <a:lnTo>
                  <a:pt x="1758" y="1309"/>
                </a:lnTo>
                <a:lnTo>
                  <a:pt x="1753" y="1319"/>
                </a:lnTo>
                <a:lnTo>
                  <a:pt x="1748" y="1331"/>
                </a:lnTo>
                <a:lnTo>
                  <a:pt x="1785" y="1331"/>
                </a:lnTo>
                <a:lnTo>
                  <a:pt x="1798" y="1331"/>
                </a:lnTo>
                <a:lnTo>
                  <a:pt x="1810" y="1329"/>
                </a:lnTo>
                <a:lnTo>
                  <a:pt x="1822" y="1327"/>
                </a:lnTo>
                <a:lnTo>
                  <a:pt x="1832" y="1323"/>
                </a:lnTo>
                <a:lnTo>
                  <a:pt x="1854" y="1314"/>
                </a:lnTo>
                <a:lnTo>
                  <a:pt x="1876" y="1303"/>
                </a:lnTo>
                <a:lnTo>
                  <a:pt x="1887" y="1296"/>
                </a:lnTo>
                <a:lnTo>
                  <a:pt x="1895" y="1289"/>
                </a:lnTo>
                <a:lnTo>
                  <a:pt x="1901" y="1286"/>
                </a:lnTo>
                <a:lnTo>
                  <a:pt x="1906" y="1284"/>
                </a:lnTo>
                <a:lnTo>
                  <a:pt x="1911" y="1282"/>
                </a:lnTo>
                <a:lnTo>
                  <a:pt x="1917" y="1281"/>
                </a:lnTo>
                <a:lnTo>
                  <a:pt x="1921" y="1282"/>
                </a:lnTo>
                <a:lnTo>
                  <a:pt x="1925" y="1284"/>
                </a:lnTo>
                <a:lnTo>
                  <a:pt x="1927" y="1288"/>
                </a:lnTo>
                <a:lnTo>
                  <a:pt x="1930" y="1290"/>
                </a:lnTo>
                <a:lnTo>
                  <a:pt x="1935" y="1298"/>
                </a:lnTo>
                <a:lnTo>
                  <a:pt x="1943" y="1303"/>
                </a:lnTo>
                <a:lnTo>
                  <a:pt x="1955" y="1307"/>
                </a:lnTo>
                <a:lnTo>
                  <a:pt x="1967" y="1309"/>
                </a:lnTo>
                <a:lnTo>
                  <a:pt x="1976" y="1314"/>
                </a:lnTo>
                <a:lnTo>
                  <a:pt x="1983" y="1319"/>
                </a:lnTo>
                <a:lnTo>
                  <a:pt x="1988" y="1324"/>
                </a:lnTo>
                <a:lnTo>
                  <a:pt x="1993" y="1332"/>
                </a:lnTo>
                <a:lnTo>
                  <a:pt x="2004" y="1346"/>
                </a:lnTo>
                <a:lnTo>
                  <a:pt x="2014" y="1363"/>
                </a:lnTo>
                <a:lnTo>
                  <a:pt x="2011" y="1369"/>
                </a:lnTo>
                <a:lnTo>
                  <a:pt x="2007" y="1375"/>
                </a:lnTo>
                <a:lnTo>
                  <a:pt x="1999" y="1380"/>
                </a:lnTo>
                <a:lnTo>
                  <a:pt x="1990" y="1384"/>
                </a:lnTo>
                <a:lnTo>
                  <a:pt x="1981" y="1387"/>
                </a:lnTo>
                <a:lnTo>
                  <a:pt x="1972" y="1389"/>
                </a:lnTo>
                <a:lnTo>
                  <a:pt x="1953" y="1393"/>
                </a:lnTo>
                <a:lnTo>
                  <a:pt x="1932" y="1397"/>
                </a:lnTo>
                <a:lnTo>
                  <a:pt x="1920" y="1401"/>
                </a:lnTo>
                <a:lnTo>
                  <a:pt x="1908" y="1403"/>
                </a:lnTo>
                <a:lnTo>
                  <a:pt x="1895" y="1406"/>
                </a:lnTo>
                <a:lnTo>
                  <a:pt x="1883" y="1407"/>
                </a:lnTo>
                <a:lnTo>
                  <a:pt x="1883" y="1466"/>
                </a:lnTo>
                <a:lnTo>
                  <a:pt x="1881" y="1472"/>
                </a:lnTo>
                <a:lnTo>
                  <a:pt x="1880" y="1480"/>
                </a:lnTo>
                <a:lnTo>
                  <a:pt x="1878" y="1485"/>
                </a:lnTo>
                <a:lnTo>
                  <a:pt x="1875" y="1491"/>
                </a:lnTo>
                <a:lnTo>
                  <a:pt x="1871" y="1496"/>
                </a:lnTo>
                <a:lnTo>
                  <a:pt x="1870" y="1503"/>
                </a:lnTo>
                <a:lnTo>
                  <a:pt x="1868" y="1509"/>
                </a:lnTo>
                <a:lnTo>
                  <a:pt x="1868" y="1516"/>
                </a:lnTo>
                <a:lnTo>
                  <a:pt x="1868" y="1522"/>
                </a:lnTo>
                <a:lnTo>
                  <a:pt x="1870" y="1525"/>
                </a:lnTo>
                <a:lnTo>
                  <a:pt x="1873" y="1529"/>
                </a:lnTo>
                <a:lnTo>
                  <a:pt x="1878" y="1532"/>
                </a:lnTo>
                <a:lnTo>
                  <a:pt x="1888" y="1537"/>
                </a:lnTo>
                <a:lnTo>
                  <a:pt x="1898" y="1541"/>
                </a:lnTo>
                <a:lnTo>
                  <a:pt x="1915" y="1550"/>
                </a:lnTo>
                <a:lnTo>
                  <a:pt x="1929" y="1557"/>
                </a:lnTo>
                <a:lnTo>
                  <a:pt x="1936" y="1560"/>
                </a:lnTo>
                <a:lnTo>
                  <a:pt x="1944" y="1562"/>
                </a:lnTo>
                <a:lnTo>
                  <a:pt x="1951" y="1565"/>
                </a:lnTo>
                <a:lnTo>
                  <a:pt x="1960" y="1566"/>
                </a:lnTo>
                <a:lnTo>
                  <a:pt x="1974" y="1566"/>
                </a:lnTo>
                <a:lnTo>
                  <a:pt x="1986" y="1566"/>
                </a:lnTo>
                <a:lnTo>
                  <a:pt x="2001" y="1570"/>
                </a:lnTo>
                <a:lnTo>
                  <a:pt x="2014" y="1575"/>
                </a:lnTo>
                <a:lnTo>
                  <a:pt x="2025" y="1581"/>
                </a:lnTo>
                <a:lnTo>
                  <a:pt x="2037" y="1589"/>
                </a:lnTo>
                <a:lnTo>
                  <a:pt x="2047" y="1598"/>
                </a:lnTo>
                <a:lnTo>
                  <a:pt x="2056" y="1608"/>
                </a:lnTo>
                <a:lnTo>
                  <a:pt x="2065" y="1620"/>
                </a:lnTo>
                <a:lnTo>
                  <a:pt x="2074" y="1632"/>
                </a:lnTo>
                <a:lnTo>
                  <a:pt x="2080" y="1640"/>
                </a:lnTo>
                <a:lnTo>
                  <a:pt x="2086" y="1646"/>
                </a:lnTo>
                <a:lnTo>
                  <a:pt x="2089" y="1650"/>
                </a:lnTo>
                <a:lnTo>
                  <a:pt x="2090" y="1654"/>
                </a:lnTo>
                <a:lnTo>
                  <a:pt x="2091" y="1658"/>
                </a:lnTo>
                <a:lnTo>
                  <a:pt x="2093" y="1663"/>
                </a:lnTo>
                <a:lnTo>
                  <a:pt x="2091" y="1668"/>
                </a:lnTo>
                <a:lnTo>
                  <a:pt x="2091" y="1673"/>
                </a:lnTo>
                <a:lnTo>
                  <a:pt x="2089" y="1677"/>
                </a:lnTo>
                <a:lnTo>
                  <a:pt x="2086" y="1681"/>
                </a:lnTo>
                <a:lnTo>
                  <a:pt x="2081" y="1688"/>
                </a:lnTo>
                <a:lnTo>
                  <a:pt x="2077" y="1697"/>
                </a:lnTo>
                <a:lnTo>
                  <a:pt x="2072" y="1707"/>
                </a:lnTo>
                <a:lnTo>
                  <a:pt x="2066" y="1716"/>
                </a:lnTo>
                <a:lnTo>
                  <a:pt x="2060" y="1724"/>
                </a:lnTo>
                <a:lnTo>
                  <a:pt x="2052" y="1733"/>
                </a:lnTo>
                <a:lnTo>
                  <a:pt x="2038" y="1747"/>
                </a:lnTo>
                <a:lnTo>
                  <a:pt x="2027" y="1762"/>
                </a:lnTo>
                <a:lnTo>
                  <a:pt x="2021" y="1768"/>
                </a:lnTo>
                <a:lnTo>
                  <a:pt x="2015" y="1775"/>
                </a:lnTo>
                <a:lnTo>
                  <a:pt x="2007" y="1780"/>
                </a:lnTo>
                <a:lnTo>
                  <a:pt x="1999" y="1785"/>
                </a:lnTo>
                <a:lnTo>
                  <a:pt x="1979" y="1758"/>
                </a:lnTo>
                <a:lnTo>
                  <a:pt x="1963" y="1733"/>
                </a:lnTo>
                <a:lnTo>
                  <a:pt x="1954" y="1721"/>
                </a:lnTo>
                <a:lnTo>
                  <a:pt x="1944" y="1711"/>
                </a:lnTo>
                <a:lnTo>
                  <a:pt x="1931" y="1701"/>
                </a:lnTo>
                <a:lnTo>
                  <a:pt x="1917" y="1692"/>
                </a:lnTo>
                <a:lnTo>
                  <a:pt x="1901" y="1683"/>
                </a:lnTo>
                <a:lnTo>
                  <a:pt x="1885" y="1676"/>
                </a:lnTo>
                <a:lnTo>
                  <a:pt x="1870" y="1669"/>
                </a:lnTo>
                <a:lnTo>
                  <a:pt x="1855" y="1664"/>
                </a:lnTo>
                <a:lnTo>
                  <a:pt x="1824" y="1653"/>
                </a:lnTo>
                <a:lnTo>
                  <a:pt x="1791" y="1639"/>
                </a:lnTo>
                <a:lnTo>
                  <a:pt x="1778" y="1631"/>
                </a:lnTo>
                <a:lnTo>
                  <a:pt x="1766" y="1622"/>
                </a:lnTo>
                <a:lnTo>
                  <a:pt x="1754" y="1613"/>
                </a:lnTo>
                <a:lnTo>
                  <a:pt x="1742" y="1604"/>
                </a:lnTo>
                <a:lnTo>
                  <a:pt x="1728" y="1594"/>
                </a:lnTo>
                <a:lnTo>
                  <a:pt x="1715" y="1585"/>
                </a:lnTo>
                <a:lnTo>
                  <a:pt x="1709" y="1581"/>
                </a:lnTo>
                <a:lnTo>
                  <a:pt x="1702" y="1576"/>
                </a:lnTo>
                <a:lnTo>
                  <a:pt x="1697" y="1570"/>
                </a:lnTo>
                <a:lnTo>
                  <a:pt x="1692" y="1564"/>
                </a:lnTo>
                <a:lnTo>
                  <a:pt x="1684" y="1551"/>
                </a:lnTo>
                <a:lnTo>
                  <a:pt x="1681" y="1538"/>
                </a:lnTo>
                <a:lnTo>
                  <a:pt x="1675" y="1527"/>
                </a:lnTo>
                <a:lnTo>
                  <a:pt x="1670" y="1513"/>
                </a:lnTo>
                <a:lnTo>
                  <a:pt x="1667" y="1509"/>
                </a:lnTo>
                <a:lnTo>
                  <a:pt x="1663" y="1505"/>
                </a:lnTo>
                <a:lnTo>
                  <a:pt x="1659" y="1501"/>
                </a:lnTo>
                <a:lnTo>
                  <a:pt x="1654" y="1500"/>
                </a:lnTo>
                <a:lnTo>
                  <a:pt x="1642" y="1495"/>
                </a:lnTo>
                <a:lnTo>
                  <a:pt x="1632" y="1491"/>
                </a:lnTo>
                <a:lnTo>
                  <a:pt x="1622" y="1486"/>
                </a:lnTo>
                <a:lnTo>
                  <a:pt x="1614" y="1481"/>
                </a:lnTo>
                <a:lnTo>
                  <a:pt x="1605" y="1476"/>
                </a:lnTo>
                <a:lnTo>
                  <a:pt x="1594" y="1472"/>
                </a:lnTo>
                <a:lnTo>
                  <a:pt x="1583" y="1523"/>
                </a:lnTo>
                <a:lnTo>
                  <a:pt x="1577" y="1528"/>
                </a:lnTo>
                <a:lnTo>
                  <a:pt x="1572" y="1534"/>
                </a:lnTo>
                <a:lnTo>
                  <a:pt x="1574" y="1541"/>
                </a:lnTo>
                <a:lnTo>
                  <a:pt x="1576" y="1544"/>
                </a:lnTo>
                <a:lnTo>
                  <a:pt x="1580" y="1548"/>
                </a:lnTo>
                <a:lnTo>
                  <a:pt x="1585" y="1551"/>
                </a:lnTo>
                <a:lnTo>
                  <a:pt x="1595" y="1556"/>
                </a:lnTo>
                <a:lnTo>
                  <a:pt x="1607" y="1560"/>
                </a:lnTo>
                <a:lnTo>
                  <a:pt x="1619" y="1567"/>
                </a:lnTo>
                <a:lnTo>
                  <a:pt x="1632" y="1572"/>
                </a:lnTo>
                <a:lnTo>
                  <a:pt x="1639" y="1574"/>
                </a:lnTo>
                <a:lnTo>
                  <a:pt x="1646" y="1574"/>
                </a:lnTo>
                <a:lnTo>
                  <a:pt x="1651" y="1575"/>
                </a:lnTo>
                <a:lnTo>
                  <a:pt x="1658" y="1579"/>
                </a:lnTo>
                <a:lnTo>
                  <a:pt x="1660" y="1584"/>
                </a:lnTo>
                <a:lnTo>
                  <a:pt x="1661" y="1590"/>
                </a:lnTo>
                <a:lnTo>
                  <a:pt x="1663" y="1597"/>
                </a:lnTo>
                <a:lnTo>
                  <a:pt x="1664" y="1604"/>
                </a:lnTo>
                <a:lnTo>
                  <a:pt x="1670" y="1634"/>
                </a:lnTo>
                <a:lnTo>
                  <a:pt x="1675" y="1659"/>
                </a:lnTo>
                <a:lnTo>
                  <a:pt x="1678" y="1673"/>
                </a:lnTo>
                <a:lnTo>
                  <a:pt x="1681" y="1686"/>
                </a:lnTo>
                <a:lnTo>
                  <a:pt x="1682" y="1701"/>
                </a:lnTo>
                <a:lnTo>
                  <a:pt x="1682" y="1716"/>
                </a:lnTo>
                <a:lnTo>
                  <a:pt x="1681" y="1725"/>
                </a:lnTo>
                <a:lnTo>
                  <a:pt x="1678" y="1733"/>
                </a:lnTo>
                <a:lnTo>
                  <a:pt x="1673" y="1740"/>
                </a:lnTo>
                <a:lnTo>
                  <a:pt x="1668" y="1745"/>
                </a:lnTo>
                <a:lnTo>
                  <a:pt x="1653" y="1756"/>
                </a:lnTo>
                <a:lnTo>
                  <a:pt x="1635" y="1763"/>
                </a:lnTo>
                <a:lnTo>
                  <a:pt x="1616" y="1773"/>
                </a:lnTo>
                <a:lnTo>
                  <a:pt x="1598" y="1785"/>
                </a:lnTo>
                <a:lnTo>
                  <a:pt x="1591" y="1790"/>
                </a:lnTo>
                <a:lnTo>
                  <a:pt x="1586" y="1795"/>
                </a:lnTo>
                <a:lnTo>
                  <a:pt x="1583" y="1798"/>
                </a:lnTo>
                <a:lnTo>
                  <a:pt x="1580" y="1799"/>
                </a:lnTo>
                <a:lnTo>
                  <a:pt x="1576" y="1800"/>
                </a:lnTo>
                <a:lnTo>
                  <a:pt x="1572" y="1801"/>
                </a:lnTo>
                <a:lnTo>
                  <a:pt x="1563" y="1800"/>
                </a:lnTo>
                <a:lnTo>
                  <a:pt x="1555" y="1796"/>
                </a:lnTo>
                <a:lnTo>
                  <a:pt x="1548" y="1791"/>
                </a:lnTo>
                <a:lnTo>
                  <a:pt x="1541" y="1785"/>
                </a:lnTo>
                <a:lnTo>
                  <a:pt x="1534" y="1780"/>
                </a:lnTo>
                <a:lnTo>
                  <a:pt x="1527" y="1775"/>
                </a:lnTo>
                <a:lnTo>
                  <a:pt x="1519" y="1771"/>
                </a:lnTo>
                <a:lnTo>
                  <a:pt x="1509" y="1770"/>
                </a:lnTo>
                <a:lnTo>
                  <a:pt x="1490" y="1770"/>
                </a:lnTo>
                <a:lnTo>
                  <a:pt x="1472" y="1768"/>
                </a:lnTo>
                <a:lnTo>
                  <a:pt x="1455" y="1767"/>
                </a:lnTo>
                <a:lnTo>
                  <a:pt x="1435" y="1767"/>
                </a:lnTo>
                <a:lnTo>
                  <a:pt x="1429" y="1767"/>
                </a:lnTo>
                <a:lnTo>
                  <a:pt x="1422" y="1771"/>
                </a:lnTo>
                <a:lnTo>
                  <a:pt x="1417" y="1775"/>
                </a:lnTo>
                <a:lnTo>
                  <a:pt x="1413" y="1781"/>
                </a:lnTo>
                <a:lnTo>
                  <a:pt x="1406" y="1794"/>
                </a:lnTo>
                <a:lnTo>
                  <a:pt x="1397" y="1808"/>
                </a:lnTo>
                <a:lnTo>
                  <a:pt x="1391" y="1815"/>
                </a:lnTo>
                <a:lnTo>
                  <a:pt x="1383" y="1823"/>
                </a:lnTo>
                <a:lnTo>
                  <a:pt x="1373" y="1828"/>
                </a:lnTo>
                <a:lnTo>
                  <a:pt x="1363" y="1832"/>
                </a:lnTo>
                <a:lnTo>
                  <a:pt x="1356" y="1836"/>
                </a:lnTo>
                <a:lnTo>
                  <a:pt x="1351" y="1838"/>
                </a:lnTo>
                <a:lnTo>
                  <a:pt x="1345" y="1841"/>
                </a:lnTo>
                <a:lnTo>
                  <a:pt x="1338" y="1842"/>
                </a:lnTo>
                <a:lnTo>
                  <a:pt x="1326" y="1841"/>
                </a:lnTo>
                <a:lnTo>
                  <a:pt x="1315" y="1837"/>
                </a:lnTo>
                <a:lnTo>
                  <a:pt x="1307" y="1833"/>
                </a:lnTo>
                <a:lnTo>
                  <a:pt x="1299" y="1827"/>
                </a:lnTo>
                <a:lnTo>
                  <a:pt x="1282" y="1814"/>
                </a:lnTo>
                <a:lnTo>
                  <a:pt x="1262" y="1801"/>
                </a:lnTo>
                <a:lnTo>
                  <a:pt x="1247" y="1793"/>
                </a:lnTo>
                <a:lnTo>
                  <a:pt x="1232" y="1784"/>
                </a:lnTo>
                <a:lnTo>
                  <a:pt x="1216" y="1776"/>
                </a:lnTo>
                <a:lnTo>
                  <a:pt x="1200" y="1767"/>
                </a:lnTo>
                <a:lnTo>
                  <a:pt x="1216" y="1682"/>
                </a:lnTo>
                <a:lnTo>
                  <a:pt x="1212" y="1667"/>
                </a:lnTo>
                <a:lnTo>
                  <a:pt x="1210" y="1651"/>
                </a:lnTo>
                <a:lnTo>
                  <a:pt x="1209" y="1635"/>
                </a:lnTo>
                <a:lnTo>
                  <a:pt x="1207" y="1621"/>
                </a:lnTo>
                <a:lnTo>
                  <a:pt x="1209" y="1607"/>
                </a:lnTo>
                <a:lnTo>
                  <a:pt x="1210" y="1594"/>
                </a:lnTo>
                <a:lnTo>
                  <a:pt x="1210" y="1581"/>
                </a:lnTo>
                <a:lnTo>
                  <a:pt x="1211" y="1567"/>
                </a:lnTo>
                <a:lnTo>
                  <a:pt x="1211" y="1553"/>
                </a:lnTo>
                <a:lnTo>
                  <a:pt x="1210" y="1538"/>
                </a:lnTo>
                <a:lnTo>
                  <a:pt x="1206" y="1519"/>
                </a:lnTo>
                <a:lnTo>
                  <a:pt x="1201" y="1504"/>
                </a:lnTo>
                <a:lnTo>
                  <a:pt x="1198" y="1496"/>
                </a:lnTo>
                <a:lnTo>
                  <a:pt x="1193" y="1489"/>
                </a:lnTo>
                <a:lnTo>
                  <a:pt x="1188" y="1482"/>
                </a:lnTo>
                <a:lnTo>
                  <a:pt x="1181" y="1476"/>
                </a:lnTo>
                <a:lnTo>
                  <a:pt x="1176" y="1471"/>
                </a:lnTo>
                <a:lnTo>
                  <a:pt x="1169" y="1467"/>
                </a:lnTo>
                <a:lnTo>
                  <a:pt x="1163" y="1464"/>
                </a:lnTo>
                <a:lnTo>
                  <a:pt x="1158" y="1462"/>
                </a:lnTo>
                <a:lnTo>
                  <a:pt x="1145" y="1458"/>
                </a:lnTo>
                <a:lnTo>
                  <a:pt x="1131" y="1453"/>
                </a:lnTo>
                <a:lnTo>
                  <a:pt x="1117" y="1445"/>
                </a:lnTo>
                <a:lnTo>
                  <a:pt x="1106" y="1438"/>
                </a:lnTo>
                <a:lnTo>
                  <a:pt x="1095" y="1427"/>
                </a:lnTo>
                <a:lnTo>
                  <a:pt x="1084" y="1416"/>
                </a:lnTo>
                <a:lnTo>
                  <a:pt x="1071" y="1419"/>
                </a:lnTo>
                <a:lnTo>
                  <a:pt x="1076" y="1440"/>
                </a:lnTo>
                <a:lnTo>
                  <a:pt x="1080" y="1458"/>
                </a:lnTo>
                <a:lnTo>
                  <a:pt x="1081" y="1467"/>
                </a:lnTo>
                <a:lnTo>
                  <a:pt x="1085" y="1476"/>
                </a:lnTo>
                <a:lnTo>
                  <a:pt x="1089" y="1485"/>
                </a:lnTo>
                <a:lnTo>
                  <a:pt x="1094" y="1494"/>
                </a:lnTo>
                <a:lnTo>
                  <a:pt x="1099" y="1504"/>
                </a:lnTo>
                <a:lnTo>
                  <a:pt x="1107" y="1511"/>
                </a:lnTo>
                <a:lnTo>
                  <a:pt x="1113" y="1518"/>
                </a:lnTo>
                <a:lnTo>
                  <a:pt x="1121" y="1524"/>
                </a:lnTo>
                <a:lnTo>
                  <a:pt x="1128" y="1532"/>
                </a:lnTo>
                <a:lnTo>
                  <a:pt x="1135" y="1538"/>
                </a:lnTo>
                <a:lnTo>
                  <a:pt x="1141" y="1547"/>
                </a:lnTo>
                <a:lnTo>
                  <a:pt x="1146" y="1557"/>
                </a:lnTo>
                <a:lnTo>
                  <a:pt x="1150" y="1570"/>
                </a:lnTo>
                <a:lnTo>
                  <a:pt x="1153" y="1581"/>
                </a:lnTo>
                <a:lnTo>
                  <a:pt x="1156" y="1590"/>
                </a:lnTo>
                <a:lnTo>
                  <a:pt x="1162" y="1597"/>
                </a:lnTo>
                <a:lnTo>
                  <a:pt x="1164" y="1604"/>
                </a:lnTo>
                <a:lnTo>
                  <a:pt x="1165" y="1613"/>
                </a:lnTo>
                <a:lnTo>
                  <a:pt x="1163" y="1623"/>
                </a:lnTo>
                <a:lnTo>
                  <a:pt x="1159" y="1632"/>
                </a:lnTo>
                <a:lnTo>
                  <a:pt x="1146" y="1630"/>
                </a:lnTo>
                <a:lnTo>
                  <a:pt x="1134" y="1626"/>
                </a:lnTo>
                <a:lnTo>
                  <a:pt x="1123" y="1622"/>
                </a:lnTo>
                <a:lnTo>
                  <a:pt x="1113" y="1617"/>
                </a:lnTo>
                <a:lnTo>
                  <a:pt x="1093" y="1606"/>
                </a:lnTo>
                <a:lnTo>
                  <a:pt x="1071" y="1592"/>
                </a:lnTo>
                <a:lnTo>
                  <a:pt x="1059" y="1583"/>
                </a:lnTo>
                <a:lnTo>
                  <a:pt x="1047" y="1572"/>
                </a:lnTo>
                <a:lnTo>
                  <a:pt x="1042" y="1569"/>
                </a:lnTo>
                <a:lnTo>
                  <a:pt x="1039" y="1565"/>
                </a:lnTo>
                <a:lnTo>
                  <a:pt x="1036" y="1561"/>
                </a:lnTo>
                <a:lnTo>
                  <a:pt x="1031" y="1560"/>
                </a:lnTo>
                <a:lnTo>
                  <a:pt x="1015" y="1562"/>
                </a:lnTo>
                <a:lnTo>
                  <a:pt x="1000" y="1566"/>
                </a:lnTo>
                <a:lnTo>
                  <a:pt x="986" y="1562"/>
                </a:lnTo>
                <a:lnTo>
                  <a:pt x="975" y="1560"/>
                </a:lnTo>
                <a:lnTo>
                  <a:pt x="962" y="1556"/>
                </a:lnTo>
                <a:lnTo>
                  <a:pt x="949" y="1551"/>
                </a:lnTo>
                <a:lnTo>
                  <a:pt x="943" y="1546"/>
                </a:lnTo>
                <a:lnTo>
                  <a:pt x="938" y="1541"/>
                </a:lnTo>
                <a:lnTo>
                  <a:pt x="935" y="1538"/>
                </a:lnTo>
                <a:lnTo>
                  <a:pt x="931" y="1537"/>
                </a:lnTo>
                <a:lnTo>
                  <a:pt x="929" y="1536"/>
                </a:lnTo>
                <a:lnTo>
                  <a:pt x="925" y="1534"/>
                </a:lnTo>
                <a:lnTo>
                  <a:pt x="920" y="1536"/>
                </a:lnTo>
                <a:lnTo>
                  <a:pt x="915" y="1537"/>
                </a:lnTo>
                <a:lnTo>
                  <a:pt x="911" y="1538"/>
                </a:lnTo>
                <a:lnTo>
                  <a:pt x="906" y="1541"/>
                </a:lnTo>
                <a:lnTo>
                  <a:pt x="900" y="1546"/>
                </a:lnTo>
                <a:lnTo>
                  <a:pt x="893" y="1553"/>
                </a:lnTo>
                <a:lnTo>
                  <a:pt x="887" y="1561"/>
                </a:lnTo>
                <a:lnTo>
                  <a:pt x="880" y="1569"/>
                </a:lnTo>
                <a:lnTo>
                  <a:pt x="874" y="1576"/>
                </a:lnTo>
                <a:lnTo>
                  <a:pt x="865" y="1581"/>
                </a:lnTo>
                <a:lnTo>
                  <a:pt x="859" y="1586"/>
                </a:lnTo>
                <a:lnTo>
                  <a:pt x="852" y="1592"/>
                </a:lnTo>
                <a:lnTo>
                  <a:pt x="846" y="1593"/>
                </a:lnTo>
                <a:lnTo>
                  <a:pt x="838" y="1593"/>
                </a:lnTo>
                <a:lnTo>
                  <a:pt x="836" y="1593"/>
                </a:lnTo>
                <a:lnTo>
                  <a:pt x="832" y="1594"/>
                </a:lnTo>
                <a:lnTo>
                  <a:pt x="830" y="1595"/>
                </a:lnTo>
                <a:lnTo>
                  <a:pt x="827" y="1598"/>
                </a:lnTo>
                <a:lnTo>
                  <a:pt x="826" y="1600"/>
                </a:lnTo>
                <a:lnTo>
                  <a:pt x="824" y="1604"/>
                </a:lnTo>
                <a:lnTo>
                  <a:pt x="823" y="1608"/>
                </a:lnTo>
                <a:lnTo>
                  <a:pt x="823" y="1612"/>
                </a:lnTo>
                <a:lnTo>
                  <a:pt x="823" y="1620"/>
                </a:lnTo>
                <a:lnTo>
                  <a:pt x="824" y="1628"/>
                </a:lnTo>
                <a:lnTo>
                  <a:pt x="826" y="1646"/>
                </a:lnTo>
                <a:lnTo>
                  <a:pt x="831" y="1663"/>
                </a:lnTo>
                <a:lnTo>
                  <a:pt x="800" y="1663"/>
                </a:lnTo>
                <a:lnTo>
                  <a:pt x="774" y="1663"/>
                </a:lnTo>
                <a:lnTo>
                  <a:pt x="748" y="1663"/>
                </a:lnTo>
                <a:lnTo>
                  <a:pt x="723" y="1663"/>
                </a:lnTo>
                <a:lnTo>
                  <a:pt x="699" y="1663"/>
                </a:lnTo>
                <a:lnTo>
                  <a:pt x="672" y="1663"/>
                </a:lnTo>
                <a:lnTo>
                  <a:pt x="645" y="1663"/>
                </a:lnTo>
                <a:lnTo>
                  <a:pt x="616" y="1663"/>
                </a:lnTo>
                <a:lnTo>
                  <a:pt x="607" y="1663"/>
                </a:lnTo>
                <a:lnTo>
                  <a:pt x="599" y="1662"/>
                </a:lnTo>
                <a:lnTo>
                  <a:pt x="593" y="1659"/>
                </a:lnTo>
                <a:lnTo>
                  <a:pt x="587" y="1656"/>
                </a:lnTo>
                <a:lnTo>
                  <a:pt x="573" y="1651"/>
                </a:lnTo>
                <a:lnTo>
                  <a:pt x="559" y="1648"/>
                </a:lnTo>
                <a:lnTo>
                  <a:pt x="531" y="1644"/>
                </a:lnTo>
                <a:lnTo>
                  <a:pt x="508" y="1639"/>
                </a:lnTo>
                <a:lnTo>
                  <a:pt x="484" y="1632"/>
                </a:lnTo>
                <a:lnTo>
                  <a:pt x="458" y="1622"/>
                </a:lnTo>
                <a:lnTo>
                  <a:pt x="447" y="1617"/>
                </a:lnTo>
                <a:lnTo>
                  <a:pt x="437" y="1612"/>
                </a:lnTo>
                <a:lnTo>
                  <a:pt x="431" y="1611"/>
                </a:lnTo>
                <a:lnTo>
                  <a:pt x="426" y="1608"/>
                </a:lnTo>
                <a:lnTo>
                  <a:pt x="420" y="1607"/>
                </a:lnTo>
                <a:lnTo>
                  <a:pt x="414" y="1607"/>
                </a:lnTo>
                <a:lnTo>
                  <a:pt x="400" y="1608"/>
                </a:lnTo>
                <a:lnTo>
                  <a:pt x="386" y="1612"/>
                </a:lnTo>
                <a:lnTo>
                  <a:pt x="373" y="1616"/>
                </a:lnTo>
                <a:lnTo>
                  <a:pt x="358" y="1620"/>
                </a:lnTo>
                <a:lnTo>
                  <a:pt x="317" y="1627"/>
                </a:lnTo>
                <a:lnTo>
                  <a:pt x="281" y="1632"/>
                </a:lnTo>
                <a:lnTo>
                  <a:pt x="244" y="1639"/>
                </a:lnTo>
                <a:lnTo>
                  <a:pt x="204" y="1648"/>
                </a:lnTo>
                <a:lnTo>
                  <a:pt x="195" y="1650"/>
                </a:lnTo>
                <a:lnTo>
                  <a:pt x="186" y="1653"/>
                </a:lnTo>
                <a:lnTo>
                  <a:pt x="187" y="1639"/>
                </a:lnTo>
                <a:lnTo>
                  <a:pt x="188" y="1626"/>
                </a:lnTo>
                <a:lnTo>
                  <a:pt x="188" y="1614"/>
                </a:lnTo>
                <a:lnTo>
                  <a:pt x="188" y="1600"/>
                </a:lnTo>
                <a:lnTo>
                  <a:pt x="191" y="1595"/>
                </a:lnTo>
                <a:lnTo>
                  <a:pt x="194" y="1589"/>
                </a:lnTo>
                <a:lnTo>
                  <a:pt x="194" y="1557"/>
                </a:lnTo>
                <a:lnTo>
                  <a:pt x="194" y="1528"/>
                </a:lnTo>
                <a:lnTo>
                  <a:pt x="194" y="1501"/>
                </a:lnTo>
                <a:lnTo>
                  <a:pt x="194" y="1476"/>
                </a:lnTo>
                <a:lnTo>
                  <a:pt x="195" y="1449"/>
                </a:lnTo>
                <a:lnTo>
                  <a:pt x="195" y="1422"/>
                </a:lnTo>
                <a:lnTo>
                  <a:pt x="195" y="1393"/>
                </a:lnTo>
                <a:lnTo>
                  <a:pt x="195" y="1361"/>
                </a:lnTo>
                <a:lnTo>
                  <a:pt x="194" y="1345"/>
                </a:lnTo>
                <a:lnTo>
                  <a:pt x="191" y="1331"/>
                </a:lnTo>
                <a:lnTo>
                  <a:pt x="188" y="1317"/>
                </a:lnTo>
                <a:lnTo>
                  <a:pt x="183" y="1303"/>
                </a:lnTo>
                <a:lnTo>
                  <a:pt x="180" y="1289"/>
                </a:lnTo>
                <a:lnTo>
                  <a:pt x="176" y="1275"/>
                </a:lnTo>
                <a:lnTo>
                  <a:pt x="174" y="1261"/>
                </a:lnTo>
                <a:lnTo>
                  <a:pt x="173" y="1244"/>
                </a:lnTo>
                <a:lnTo>
                  <a:pt x="174" y="1230"/>
                </a:lnTo>
                <a:lnTo>
                  <a:pt x="177" y="1218"/>
                </a:lnTo>
                <a:lnTo>
                  <a:pt x="182" y="1206"/>
                </a:lnTo>
                <a:lnTo>
                  <a:pt x="187" y="1195"/>
                </a:lnTo>
                <a:lnTo>
                  <a:pt x="200" y="1174"/>
                </a:lnTo>
                <a:lnTo>
                  <a:pt x="214" y="1150"/>
                </a:lnTo>
                <a:lnTo>
                  <a:pt x="219" y="1136"/>
                </a:lnTo>
                <a:lnTo>
                  <a:pt x="224" y="1123"/>
                </a:lnTo>
                <a:lnTo>
                  <a:pt x="227" y="1111"/>
                </a:lnTo>
                <a:lnTo>
                  <a:pt x="229" y="1098"/>
                </a:lnTo>
                <a:lnTo>
                  <a:pt x="232" y="1073"/>
                </a:lnTo>
                <a:lnTo>
                  <a:pt x="233" y="1043"/>
                </a:lnTo>
                <a:lnTo>
                  <a:pt x="232" y="1025"/>
                </a:lnTo>
                <a:lnTo>
                  <a:pt x="230" y="1010"/>
                </a:lnTo>
                <a:lnTo>
                  <a:pt x="228" y="995"/>
                </a:lnTo>
                <a:lnTo>
                  <a:pt x="224" y="981"/>
                </a:lnTo>
                <a:lnTo>
                  <a:pt x="219" y="968"/>
                </a:lnTo>
                <a:lnTo>
                  <a:pt x="214" y="954"/>
                </a:lnTo>
                <a:lnTo>
                  <a:pt x="206" y="939"/>
                </a:lnTo>
                <a:lnTo>
                  <a:pt x="197" y="924"/>
                </a:lnTo>
                <a:lnTo>
                  <a:pt x="183" y="906"/>
                </a:lnTo>
                <a:lnTo>
                  <a:pt x="169" y="887"/>
                </a:lnTo>
                <a:lnTo>
                  <a:pt x="163" y="874"/>
                </a:lnTo>
                <a:lnTo>
                  <a:pt x="157" y="861"/>
                </a:lnTo>
                <a:lnTo>
                  <a:pt x="149" y="850"/>
                </a:lnTo>
                <a:lnTo>
                  <a:pt x="141" y="837"/>
                </a:lnTo>
                <a:lnTo>
                  <a:pt x="131" y="823"/>
                </a:lnTo>
                <a:lnTo>
                  <a:pt x="122" y="812"/>
                </a:lnTo>
                <a:lnTo>
                  <a:pt x="113" y="800"/>
                </a:lnTo>
                <a:lnTo>
                  <a:pt x="105" y="786"/>
                </a:lnTo>
                <a:lnTo>
                  <a:pt x="92" y="763"/>
                </a:lnTo>
                <a:lnTo>
                  <a:pt x="80" y="740"/>
                </a:lnTo>
                <a:lnTo>
                  <a:pt x="71" y="720"/>
                </a:lnTo>
                <a:lnTo>
                  <a:pt x="63" y="700"/>
                </a:lnTo>
                <a:lnTo>
                  <a:pt x="45" y="658"/>
                </a:lnTo>
                <a:lnTo>
                  <a:pt x="23" y="611"/>
                </a:lnTo>
                <a:lnTo>
                  <a:pt x="0" y="1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36" name="Freeform 278"/>
          <p:cNvSpPr>
            <a:spLocks/>
          </p:cNvSpPr>
          <p:nvPr/>
        </p:nvSpPr>
        <p:spPr bwMode="auto">
          <a:xfrm>
            <a:off x="5548313" y="4834312"/>
            <a:ext cx="854075" cy="752475"/>
          </a:xfrm>
          <a:custGeom>
            <a:avLst/>
            <a:gdLst>
              <a:gd name="T0" fmla="*/ 2147483647 w 2093"/>
              <a:gd name="T1" fmla="*/ 2147483647 h 1842"/>
              <a:gd name="T2" fmla="*/ 2147483647 w 2093"/>
              <a:gd name="T3" fmla="*/ 2147483647 h 1842"/>
              <a:gd name="T4" fmla="*/ 2147483647 w 2093"/>
              <a:gd name="T5" fmla="*/ 2147483647 h 1842"/>
              <a:gd name="T6" fmla="*/ 2147483647 w 2093"/>
              <a:gd name="T7" fmla="*/ 2147483647 h 1842"/>
              <a:gd name="T8" fmla="*/ 2147483647 w 2093"/>
              <a:gd name="T9" fmla="*/ 2147483647 h 1842"/>
              <a:gd name="T10" fmla="*/ 2147483647 w 2093"/>
              <a:gd name="T11" fmla="*/ 2147483647 h 1842"/>
              <a:gd name="T12" fmla="*/ 2147483647 w 2093"/>
              <a:gd name="T13" fmla="*/ 2147483647 h 1842"/>
              <a:gd name="T14" fmla="*/ 2147483647 w 2093"/>
              <a:gd name="T15" fmla="*/ 2147483647 h 1842"/>
              <a:gd name="T16" fmla="*/ 2147483647 w 2093"/>
              <a:gd name="T17" fmla="*/ 2147483647 h 1842"/>
              <a:gd name="T18" fmla="*/ 2147483647 w 2093"/>
              <a:gd name="T19" fmla="*/ 2147483647 h 1842"/>
              <a:gd name="T20" fmla="*/ 2147483647 w 2093"/>
              <a:gd name="T21" fmla="*/ 2147483647 h 1842"/>
              <a:gd name="T22" fmla="*/ 2147483647 w 2093"/>
              <a:gd name="T23" fmla="*/ 2147483647 h 1842"/>
              <a:gd name="T24" fmla="*/ 2147483647 w 2093"/>
              <a:gd name="T25" fmla="*/ 2147483647 h 1842"/>
              <a:gd name="T26" fmla="*/ 2147483647 w 2093"/>
              <a:gd name="T27" fmla="*/ 2147483647 h 1842"/>
              <a:gd name="T28" fmla="*/ 2147483647 w 2093"/>
              <a:gd name="T29" fmla="*/ 2147483647 h 1842"/>
              <a:gd name="T30" fmla="*/ 2147483647 w 2093"/>
              <a:gd name="T31" fmla="*/ 2147483647 h 1842"/>
              <a:gd name="T32" fmla="*/ 2147483647 w 2093"/>
              <a:gd name="T33" fmla="*/ 2147483647 h 1842"/>
              <a:gd name="T34" fmla="*/ 2147483647 w 2093"/>
              <a:gd name="T35" fmla="*/ 2147483647 h 1842"/>
              <a:gd name="T36" fmla="*/ 2147483647 w 2093"/>
              <a:gd name="T37" fmla="*/ 2147483647 h 1842"/>
              <a:gd name="T38" fmla="*/ 2147483647 w 2093"/>
              <a:gd name="T39" fmla="*/ 2147483647 h 1842"/>
              <a:gd name="T40" fmla="*/ 2147483647 w 2093"/>
              <a:gd name="T41" fmla="*/ 2147483647 h 1842"/>
              <a:gd name="T42" fmla="*/ 2147483647 w 2093"/>
              <a:gd name="T43" fmla="*/ 2147483647 h 1842"/>
              <a:gd name="T44" fmla="*/ 2147483647 w 2093"/>
              <a:gd name="T45" fmla="*/ 2147483647 h 1842"/>
              <a:gd name="T46" fmla="*/ 2147483647 w 2093"/>
              <a:gd name="T47" fmla="*/ 2147483647 h 1842"/>
              <a:gd name="T48" fmla="*/ 2147483647 w 2093"/>
              <a:gd name="T49" fmla="*/ 2147483647 h 1842"/>
              <a:gd name="T50" fmla="*/ 2147483647 w 2093"/>
              <a:gd name="T51" fmla="*/ 2147483647 h 1842"/>
              <a:gd name="T52" fmla="*/ 2147483647 w 2093"/>
              <a:gd name="T53" fmla="*/ 2147483647 h 1842"/>
              <a:gd name="T54" fmla="*/ 2147483647 w 2093"/>
              <a:gd name="T55" fmla="*/ 2147483647 h 1842"/>
              <a:gd name="T56" fmla="*/ 2147483647 w 2093"/>
              <a:gd name="T57" fmla="*/ 2147483647 h 1842"/>
              <a:gd name="T58" fmla="*/ 2147483647 w 2093"/>
              <a:gd name="T59" fmla="*/ 2147483647 h 1842"/>
              <a:gd name="T60" fmla="*/ 2147483647 w 2093"/>
              <a:gd name="T61" fmla="*/ 2147483647 h 1842"/>
              <a:gd name="T62" fmla="*/ 2147483647 w 2093"/>
              <a:gd name="T63" fmla="*/ 2147483647 h 1842"/>
              <a:gd name="T64" fmla="*/ 2147483647 w 2093"/>
              <a:gd name="T65" fmla="*/ 2147483647 h 1842"/>
              <a:gd name="T66" fmla="*/ 2147483647 w 2093"/>
              <a:gd name="T67" fmla="*/ 2147483647 h 1842"/>
              <a:gd name="T68" fmla="*/ 2147483647 w 2093"/>
              <a:gd name="T69" fmla="*/ 2147483647 h 1842"/>
              <a:gd name="T70" fmla="*/ 2147483647 w 2093"/>
              <a:gd name="T71" fmla="*/ 2147483647 h 1842"/>
              <a:gd name="T72" fmla="*/ 2147483647 w 2093"/>
              <a:gd name="T73" fmla="*/ 2147483647 h 1842"/>
              <a:gd name="T74" fmla="*/ 2147483647 w 2093"/>
              <a:gd name="T75" fmla="*/ 2147483647 h 1842"/>
              <a:gd name="T76" fmla="*/ 2147483647 w 2093"/>
              <a:gd name="T77" fmla="*/ 2147483647 h 1842"/>
              <a:gd name="T78" fmla="*/ 2147483647 w 2093"/>
              <a:gd name="T79" fmla="*/ 2147483647 h 1842"/>
              <a:gd name="T80" fmla="*/ 2147483647 w 2093"/>
              <a:gd name="T81" fmla="*/ 2147483647 h 1842"/>
              <a:gd name="T82" fmla="*/ 2147483647 w 2093"/>
              <a:gd name="T83" fmla="*/ 2147483647 h 1842"/>
              <a:gd name="T84" fmla="*/ 2147483647 w 2093"/>
              <a:gd name="T85" fmla="*/ 2147483647 h 1842"/>
              <a:gd name="T86" fmla="*/ 2147483647 w 2093"/>
              <a:gd name="T87" fmla="*/ 2147483647 h 1842"/>
              <a:gd name="T88" fmla="*/ 2147483647 w 2093"/>
              <a:gd name="T89" fmla="*/ 2147483647 h 1842"/>
              <a:gd name="T90" fmla="*/ 2147483647 w 2093"/>
              <a:gd name="T91" fmla="*/ 2147483647 h 1842"/>
              <a:gd name="T92" fmla="*/ 2147483647 w 2093"/>
              <a:gd name="T93" fmla="*/ 2147483647 h 1842"/>
              <a:gd name="T94" fmla="*/ 2147483647 w 2093"/>
              <a:gd name="T95" fmla="*/ 2147483647 h 1842"/>
              <a:gd name="T96" fmla="*/ 2147483647 w 2093"/>
              <a:gd name="T97" fmla="*/ 2147483647 h 1842"/>
              <a:gd name="T98" fmla="*/ 2147483647 w 2093"/>
              <a:gd name="T99" fmla="*/ 2147483647 h 1842"/>
              <a:gd name="T100" fmla="*/ 2147483647 w 2093"/>
              <a:gd name="T101" fmla="*/ 2147483647 h 1842"/>
              <a:gd name="T102" fmla="*/ 2147483647 w 2093"/>
              <a:gd name="T103" fmla="*/ 2147483647 h 1842"/>
              <a:gd name="T104" fmla="*/ 2147483647 w 2093"/>
              <a:gd name="T105" fmla="*/ 2147483647 h 1842"/>
              <a:gd name="T106" fmla="*/ 2147483647 w 2093"/>
              <a:gd name="T107" fmla="*/ 2147483647 h 1842"/>
              <a:gd name="T108" fmla="*/ 2147483647 w 2093"/>
              <a:gd name="T109" fmla="*/ 2147483647 h 1842"/>
              <a:gd name="T110" fmla="*/ 2147483647 w 2093"/>
              <a:gd name="T111" fmla="*/ 2147483647 h 1842"/>
              <a:gd name="T112" fmla="*/ 2147483647 w 2093"/>
              <a:gd name="T113" fmla="*/ 2147483647 h 1842"/>
              <a:gd name="T114" fmla="*/ 2147483647 w 2093"/>
              <a:gd name="T115" fmla="*/ 2147483647 h 1842"/>
              <a:gd name="T116" fmla="*/ 2147483647 w 2093"/>
              <a:gd name="T117" fmla="*/ 2147483647 h 1842"/>
              <a:gd name="T118" fmla="*/ 0 w 2093"/>
              <a:gd name="T119" fmla="*/ 2147483647 h 18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93"/>
              <a:gd name="T181" fmla="*/ 0 h 1842"/>
              <a:gd name="T182" fmla="*/ 2093 w 2093"/>
              <a:gd name="T183" fmla="*/ 1842 h 18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93" h="1842">
                <a:moveTo>
                  <a:pt x="0" y="116"/>
                </a:moveTo>
                <a:lnTo>
                  <a:pt x="1122" y="0"/>
                </a:lnTo>
                <a:lnTo>
                  <a:pt x="1125" y="18"/>
                </a:lnTo>
                <a:lnTo>
                  <a:pt x="1126" y="32"/>
                </a:lnTo>
                <a:lnTo>
                  <a:pt x="1128" y="47"/>
                </a:lnTo>
                <a:lnTo>
                  <a:pt x="1131" y="64"/>
                </a:lnTo>
                <a:lnTo>
                  <a:pt x="1137" y="75"/>
                </a:lnTo>
                <a:lnTo>
                  <a:pt x="1144" y="88"/>
                </a:lnTo>
                <a:lnTo>
                  <a:pt x="1144" y="107"/>
                </a:lnTo>
                <a:lnTo>
                  <a:pt x="1140" y="126"/>
                </a:lnTo>
                <a:lnTo>
                  <a:pt x="1141" y="131"/>
                </a:lnTo>
                <a:lnTo>
                  <a:pt x="1144" y="137"/>
                </a:lnTo>
                <a:lnTo>
                  <a:pt x="1146" y="141"/>
                </a:lnTo>
                <a:lnTo>
                  <a:pt x="1150" y="145"/>
                </a:lnTo>
                <a:lnTo>
                  <a:pt x="1158" y="154"/>
                </a:lnTo>
                <a:lnTo>
                  <a:pt x="1165" y="163"/>
                </a:lnTo>
                <a:lnTo>
                  <a:pt x="1177" y="185"/>
                </a:lnTo>
                <a:lnTo>
                  <a:pt x="1186" y="205"/>
                </a:lnTo>
                <a:lnTo>
                  <a:pt x="1190" y="215"/>
                </a:lnTo>
                <a:lnTo>
                  <a:pt x="1192" y="227"/>
                </a:lnTo>
                <a:lnTo>
                  <a:pt x="1193" y="238"/>
                </a:lnTo>
                <a:lnTo>
                  <a:pt x="1193" y="251"/>
                </a:lnTo>
                <a:lnTo>
                  <a:pt x="1193" y="327"/>
                </a:lnTo>
                <a:lnTo>
                  <a:pt x="1192" y="333"/>
                </a:lnTo>
                <a:lnTo>
                  <a:pt x="1187" y="338"/>
                </a:lnTo>
                <a:lnTo>
                  <a:pt x="1179" y="352"/>
                </a:lnTo>
                <a:lnTo>
                  <a:pt x="1170" y="364"/>
                </a:lnTo>
                <a:lnTo>
                  <a:pt x="1162" y="375"/>
                </a:lnTo>
                <a:lnTo>
                  <a:pt x="1153" y="389"/>
                </a:lnTo>
                <a:lnTo>
                  <a:pt x="1148" y="394"/>
                </a:lnTo>
                <a:lnTo>
                  <a:pt x="1144" y="401"/>
                </a:lnTo>
                <a:lnTo>
                  <a:pt x="1145" y="414"/>
                </a:lnTo>
                <a:lnTo>
                  <a:pt x="1146" y="426"/>
                </a:lnTo>
                <a:lnTo>
                  <a:pt x="1146" y="496"/>
                </a:lnTo>
                <a:lnTo>
                  <a:pt x="1145" y="505"/>
                </a:lnTo>
                <a:lnTo>
                  <a:pt x="1140" y="514"/>
                </a:lnTo>
                <a:lnTo>
                  <a:pt x="1136" y="525"/>
                </a:lnTo>
                <a:lnTo>
                  <a:pt x="1131" y="536"/>
                </a:lnTo>
                <a:lnTo>
                  <a:pt x="1128" y="541"/>
                </a:lnTo>
                <a:lnTo>
                  <a:pt x="1125" y="545"/>
                </a:lnTo>
                <a:lnTo>
                  <a:pt x="1121" y="548"/>
                </a:lnTo>
                <a:lnTo>
                  <a:pt x="1116" y="552"/>
                </a:lnTo>
                <a:lnTo>
                  <a:pt x="1102" y="556"/>
                </a:lnTo>
                <a:lnTo>
                  <a:pt x="1090" y="561"/>
                </a:lnTo>
                <a:lnTo>
                  <a:pt x="1086" y="566"/>
                </a:lnTo>
                <a:lnTo>
                  <a:pt x="1085" y="573"/>
                </a:lnTo>
                <a:lnTo>
                  <a:pt x="1084" y="579"/>
                </a:lnTo>
                <a:lnTo>
                  <a:pt x="1084" y="587"/>
                </a:lnTo>
                <a:lnTo>
                  <a:pt x="1083" y="602"/>
                </a:lnTo>
                <a:lnTo>
                  <a:pt x="1080" y="615"/>
                </a:lnTo>
                <a:lnTo>
                  <a:pt x="1079" y="621"/>
                </a:lnTo>
                <a:lnTo>
                  <a:pt x="1075" y="627"/>
                </a:lnTo>
                <a:lnTo>
                  <a:pt x="1071" y="632"/>
                </a:lnTo>
                <a:lnTo>
                  <a:pt x="1065" y="636"/>
                </a:lnTo>
                <a:lnTo>
                  <a:pt x="1055" y="643"/>
                </a:lnTo>
                <a:lnTo>
                  <a:pt x="1045" y="649"/>
                </a:lnTo>
                <a:lnTo>
                  <a:pt x="1041" y="653"/>
                </a:lnTo>
                <a:lnTo>
                  <a:pt x="1037" y="657"/>
                </a:lnTo>
                <a:lnTo>
                  <a:pt x="1034" y="662"/>
                </a:lnTo>
                <a:lnTo>
                  <a:pt x="1034" y="668"/>
                </a:lnTo>
                <a:lnTo>
                  <a:pt x="1039" y="674"/>
                </a:lnTo>
                <a:lnTo>
                  <a:pt x="1047" y="679"/>
                </a:lnTo>
                <a:lnTo>
                  <a:pt x="1052" y="690"/>
                </a:lnTo>
                <a:lnTo>
                  <a:pt x="1056" y="698"/>
                </a:lnTo>
                <a:lnTo>
                  <a:pt x="1059" y="707"/>
                </a:lnTo>
                <a:lnTo>
                  <a:pt x="1059" y="718"/>
                </a:lnTo>
                <a:lnTo>
                  <a:pt x="1059" y="724"/>
                </a:lnTo>
                <a:lnTo>
                  <a:pt x="1057" y="729"/>
                </a:lnTo>
                <a:lnTo>
                  <a:pt x="1055" y="733"/>
                </a:lnTo>
                <a:lnTo>
                  <a:pt x="1052" y="737"/>
                </a:lnTo>
                <a:lnTo>
                  <a:pt x="1047" y="746"/>
                </a:lnTo>
                <a:lnTo>
                  <a:pt x="1041" y="756"/>
                </a:lnTo>
                <a:lnTo>
                  <a:pt x="1031" y="775"/>
                </a:lnTo>
                <a:lnTo>
                  <a:pt x="1018" y="793"/>
                </a:lnTo>
                <a:lnTo>
                  <a:pt x="1009" y="803"/>
                </a:lnTo>
                <a:lnTo>
                  <a:pt x="999" y="813"/>
                </a:lnTo>
                <a:lnTo>
                  <a:pt x="996" y="818"/>
                </a:lnTo>
                <a:lnTo>
                  <a:pt x="992" y="823"/>
                </a:lnTo>
                <a:lnTo>
                  <a:pt x="991" y="830"/>
                </a:lnTo>
                <a:lnTo>
                  <a:pt x="990" y="837"/>
                </a:lnTo>
                <a:lnTo>
                  <a:pt x="991" y="842"/>
                </a:lnTo>
                <a:lnTo>
                  <a:pt x="992" y="847"/>
                </a:lnTo>
                <a:lnTo>
                  <a:pt x="995" y="851"/>
                </a:lnTo>
                <a:lnTo>
                  <a:pt x="997" y="856"/>
                </a:lnTo>
                <a:lnTo>
                  <a:pt x="1004" y="864"/>
                </a:lnTo>
                <a:lnTo>
                  <a:pt x="1009" y="874"/>
                </a:lnTo>
                <a:lnTo>
                  <a:pt x="1010" y="880"/>
                </a:lnTo>
                <a:lnTo>
                  <a:pt x="1011" y="887"/>
                </a:lnTo>
                <a:lnTo>
                  <a:pt x="1011" y="893"/>
                </a:lnTo>
                <a:lnTo>
                  <a:pt x="1011" y="900"/>
                </a:lnTo>
                <a:lnTo>
                  <a:pt x="1010" y="911"/>
                </a:lnTo>
                <a:lnTo>
                  <a:pt x="1013" y="924"/>
                </a:lnTo>
                <a:lnTo>
                  <a:pt x="1018" y="938"/>
                </a:lnTo>
                <a:lnTo>
                  <a:pt x="1024" y="949"/>
                </a:lnTo>
                <a:lnTo>
                  <a:pt x="1688" y="849"/>
                </a:lnTo>
                <a:lnTo>
                  <a:pt x="1696" y="855"/>
                </a:lnTo>
                <a:lnTo>
                  <a:pt x="1703" y="860"/>
                </a:lnTo>
                <a:lnTo>
                  <a:pt x="1712" y="864"/>
                </a:lnTo>
                <a:lnTo>
                  <a:pt x="1720" y="866"/>
                </a:lnTo>
                <a:lnTo>
                  <a:pt x="1728" y="870"/>
                </a:lnTo>
                <a:lnTo>
                  <a:pt x="1734" y="875"/>
                </a:lnTo>
                <a:lnTo>
                  <a:pt x="1735" y="878"/>
                </a:lnTo>
                <a:lnTo>
                  <a:pt x="1738" y="882"/>
                </a:lnTo>
                <a:lnTo>
                  <a:pt x="1738" y="886"/>
                </a:lnTo>
                <a:lnTo>
                  <a:pt x="1739" y="889"/>
                </a:lnTo>
                <a:lnTo>
                  <a:pt x="1738" y="910"/>
                </a:lnTo>
                <a:lnTo>
                  <a:pt x="1738" y="927"/>
                </a:lnTo>
                <a:lnTo>
                  <a:pt x="1735" y="945"/>
                </a:lnTo>
                <a:lnTo>
                  <a:pt x="1733" y="964"/>
                </a:lnTo>
                <a:lnTo>
                  <a:pt x="1729" y="977"/>
                </a:lnTo>
                <a:lnTo>
                  <a:pt x="1726" y="990"/>
                </a:lnTo>
                <a:lnTo>
                  <a:pt x="1726" y="996"/>
                </a:lnTo>
                <a:lnTo>
                  <a:pt x="1729" y="1001"/>
                </a:lnTo>
                <a:lnTo>
                  <a:pt x="1731" y="1005"/>
                </a:lnTo>
                <a:lnTo>
                  <a:pt x="1734" y="1009"/>
                </a:lnTo>
                <a:lnTo>
                  <a:pt x="1743" y="1017"/>
                </a:lnTo>
                <a:lnTo>
                  <a:pt x="1750" y="1024"/>
                </a:lnTo>
                <a:lnTo>
                  <a:pt x="1770" y="1041"/>
                </a:lnTo>
                <a:lnTo>
                  <a:pt x="1786" y="1055"/>
                </a:lnTo>
                <a:lnTo>
                  <a:pt x="1794" y="1064"/>
                </a:lnTo>
                <a:lnTo>
                  <a:pt x="1800" y="1073"/>
                </a:lnTo>
                <a:lnTo>
                  <a:pt x="1805" y="1081"/>
                </a:lnTo>
                <a:lnTo>
                  <a:pt x="1810" y="1093"/>
                </a:lnTo>
                <a:lnTo>
                  <a:pt x="1815" y="1108"/>
                </a:lnTo>
                <a:lnTo>
                  <a:pt x="1819" y="1122"/>
                </a:lnTo>
                <a:lnTo>
                  <a:pt x="1822" y="1136"/>
                </a:lnTo>
                <a:lnTo>
                  <a:pt x="1824" y="1150"/>
                </a:lnTo>
                <a:lnTo>
                  <a:pt x="1827" y="1177"/>
                </a:lnTo>
                <a:lnTo>
                  <a:pt x="1827" y="1207"/>
                </a:lnTo>
                <a:lnTo>
                  <a:pt x="1814" y="1206"/>
                </a:lnTo>
                <a:lnTo>
                  <a:pt x="1801" y="1202"/>
                </a:lnTo>
                <a:lnTo>
                  <a:pt x="1790" y="1198"/>
                </a:lnTo>
                <a:lnTo>
                  <a:pt x="1778" y="1195"/>
                </a:lnTo>
                <a:lnTo>
                  <a:pt x="1754" y="1186"/>
                </a:lnTo>
                <a:lnTo>
                  <a:pt x="1726" y="1178"/>
                </a:lnTo>
                <a:lnTo>
                  <a:pt x="1706" y="1173"/>
                </a:lnTo>
                <a:lnTo>
                  <a:pt x="1688" y="1167"/>
                </a:lnTo>
                <a:lnTo>
                  <a:pt x="1670" y="1160"/>
                </a:lnTo>
                <a:lnTo>
                  <a:pt x="1651" y="1153"/>
                </a:lnTo>
                <a:lnTo>
                  <a:pt x="1633" y="1146"/>
                </a:lnTo>
                <a:lnTo>
                  <a:pt x="1618" y="1141"/>
                </a:lnTo>
                <a:lnTo>
                  <a:pt x="1612" y="1137"/>
                </a:lnTo>
                <a:lnTo>
                  <a:pt x="1605" y="1132"/>
                </a:lnTo>
                <a:lnTo>
                  <a:pt x="1598" y="1127"/>
                </a:lnTo>
                <a:lnTo>
                  <a:pt x="1591" y="1122"/>
                </a:lnTo>
                <a:lnTo>
                  <a:pt x="1572" y="1132"/>
                </a:lnTo>
                <a:lnTo>
                  <a:pt x="1553" y="1144"/>
                </a:lnTo>
                <a:lnTo>
                  <a:pt x="1544" y="1150"/>
                </a:lnTo>
                <a:lnTo>
                  <a:pt x="1536" y="1158"/>
                </a:lnTo>
                <a:lnTo>
                  <a:pt x="1527" y="1164"/>
                </a:lnTo>
                <a:lnTo>
                  <a:pt x="1516" y="1168"/>
                </a:lnTo>
                <a:lnTo>
                  <a:pt x="1497" y="1173"/>
                </a:lnTo>
                <a:lnTo>
                  <a:pt x="1480" y="1174"/>
                </a:lnTo>
                <a:lnTo>
                  <a:pt x="1462" y="1174"/>
                </a:lnTo>
                <a:lnTo>
                  <a:pt x="1441" y="1174"/>
                </a:lnTo>
                <a:lnTo>
                  <a:pt x="1441" y="1181"/>
                </a:lnTo>
                <a:lnTo>
                  <a:pt x="1443" y="1187"/>
                </a:lnTo>
                <a:lnTo>
                  <a:pt x="1445" y="1192"/>
                </a:lnTo>
                <a:lnTo>
                  <a:pt x="1448" y="1197"/>
                </a:lnTo>
                <a:lnTo>
                  <a:pt x="1454" y="1207"/>
                </a:lnTo>
                <a:lnTo>
                  <a:pt x="1460" y="1216"/>
                </a:lnTo>
                <a:lnTo>
                  <a:pt x="1469" y="1224"/>
                </a:lnTo>
                <a:lnTo>
                  <a:pt x="1477" y="1233"/>
                </a:lnTo>
                <a:lnTo>
                  <a:pt x="1485" y="1242"/>
                </a:lnTo>
                <a:lnTo>
                  <a:pt x="1491" y="1253"/>
                </a:lnTo>
                <a:lnTo>
                  <a:pt x="1497" y="1263"/>
                </a:lnTo>
                <a:lnTo>
                  <a:pt x="1505" y="1272"/>
                </a:lnTo>
                <a:lnTo>
                  <a:pt x="1514" y="1280"/>
                </a:lnTo>
                <a:lnTo>
                  <a:pt x="1524" y="1286"/>
                </a:lnTo>
                <a:lnTo>
                  <a:pt x="1534" y="1291"/>
                </a:lnTo>
                <a:lnTo>
                  <a:pt x="1546" y="1294"/>
                </a:lnTo>
                <a:lnTo>
                  <a:pt x="1557" y="1296"/>
                </a:lnTo>
                <a:lnTo>
                  <a:pt x="1570" y="1296"/>
                </a:lnTo>
                <a:lnTo>
                  <a:pt x="1647" y="1296"/>
                </a:lnTo>
                <a:lnTo>
                  <a:pt x="1654" y="1296"/>
                </a:lnTo>
                <a:lnTo>
                  <a:pt x="1659" y="1294"/>
                </a:lnTo>
                <a:lnTo>
                  <a:pt x="1663" y="1290"/>
                </a:lnTo>
                <a:lnTo>
                  <a:pt x="1668" y="1286"/>
                </a:lnTo>
                <a:lnTo>
                  <a:pt x="1674" y="1276"/>
                </a:lnTo>
                <a:lnTo>
                  <a:pt x="1682" y="1266"/>
                </a:lnTo>
                <a:lnTo>
                  <a:pt x="1689" y="1257"/>
                </a:lnTo>
                <a:lnTo>
                  <a:pt x="1696" y="1249"/>
                </a:lnTo>
                <a:lnTo>
                  <a:pt x="1702" y="1242"/>
                </a:lnTo>
                <a:lnTo>
                  <a:pt x="1707" y="1232"/>
                </a:lnTo>
                <a:lnTo>
                  <a:pt x="1720" y="1238"/>
                </a:lnTo>
                <a:lnTo>
                  <a:pt x="1733" y="1244"/>
                </a:lnTo>
                <a:lnTo>
                  <a:pt x="1744" y="1249"/>
                </a:lnTo>
                <a:lnTo>
                  <a:pt x="1757" y="1256"/>
                </a:lnTo>
                <a:lnTo>
                  <a:pt x="1761" y="1258"/>
                </a:lnTo>
                <a:lnTo>
                  <a:pt x="1763" y="1262"/>
                </a:lnTo>
                <a:lnTo>
                  <a:pt x="1764" y="1266"/>
                </a:lnTo>
                <a:lnTo>
                  <a:pt x="1764" y="1270"/>
                </a:lnTo>
                <a:lnTo>
                  <a:pt x="1764" y="1279"/>
                </a:lnTo>
                <a:lnTo>
                  <a:pt x="1763" y="1288"/>
                </a:lnTo>
                <a:lnTo>
                  <a:pt x="1763" y="1294"/>
                </a:lnTo>
                <a:lnTo>
                  <a:pt x="1762" y="1299"/>
                </a:lnTo>
                <a:lnTo>
                  <a:pt x="1761" y="1305"/>
                </a:lnTo>
                <a:lnTo>
                  <a:pt x="1758" y="1309"/>
                </a:lnTo>
                <a:lnTo>
                  <a:pt x="1753" y="1319"/>
                </a:lnTo>
                <a:lnTo>
                  <a:pt x="1748" y="1331"/>
                </a:lnTo>
                <a:lnTo>
                  <a:pt x="1785" y="1331"/>
                </a:lnTo>
                <a:lnTo>
                  <a:pt x="1798" y="1331"/>
                </a:lnTo>
                <a:lnTo>
                  <a:pt x="1810" y="1329"/>
                </a:lnTo>
                <a:lnTo>
                  <a:pt x="1822" y="1327"/>
                </a:lnTo>
                <a:lnTo>
                  <a:pt x="1832" y="1323"/>
                </a:lnTo>
                <a:lnTo>
                  <a:pt x="1854" y="1314"/>
                </a:lnTo>
                <a:lnTo>
                  <a:pt x="1876" y="1303"/>
                </a:lnTo>
                <a:lnTo>
                  <a:pt x="1887" y="1296"/>
                </a:lnTo>
                <a:lnTo>
                  <a:pt x="1895" y="1289"/>
                </a:lnTo>
                <a:lnTo>
                  <a:pt x="1901" y="1286"/>
                </a:lnTo>
                <a:lnTo>
                  <a:pt x="1906" y="1284"/>
                </a:lnTo>
                <a:lnTo>
                  <a:pt x="1911" y="1282"/>
                </a:lnTo>
                <a:lnTo>
                  <a:pt x="1917" y="1281"/>
                </a:lnTo>
                <a:lnTo>
                  <a:pt x="1921" y="1282"/>
                </a:lnTo>
                <a:lnTo>
                  <a:pt x="1925" y="1284"/>
                </a:lnTo>
                <a:lnTo>
                  <a:pt x="1927" y="1288"/>
                </a:lnTo>
                <a:lnTo>
                  <a:pt x="1930" y="1290"/>
                </a:lnTo>
                <a:lnTo>
                  <a:pt x="1935" y="1298"/>
                </a:lnTo>
                <a:lnTo>
                  <a:pt x="1943" y="1303"/>
                </a:lnTo>
                <a:lnTo>
                  <a:pt x="1955" y="1307"/>
                </a:lnTo>
                <a:lnTo>
                  <a:pt x="1967" y="1309"/>
                </a:lnTo>
                <a:lnTo>
                  <a:pt x="1976" y="1314"/>
                </a:lnTo>
                <a:lnTo>
                  <a:pt x="1983" y="1319"/>
                </a:lnTo>
                <a:lnTo>
                  <a:pt x="1988" y="1324"/>
                </a:lnTo>
                <a:lnTo>
                  <a:pt x="1993" y="1332"/>
                </a:lnTo>
                <a:lnTo>
                  <a:pt x="2004" y="1346"/>
                </a:lnTo>
                <a:lnTo>
                  <a:pt x="2014" y="1363"/>
                </a:lnTo>
                <a:lnTo>
                  <a:pt x="2011" y="1369"/>
                </a:lnTo>
                <a:lnTo>
                  <a:pt x="2007" y="1375"/>
                </a:lnTo>
                <a:lnTo>
                  <a:pt x="1999" y="1380"/>
                </a:lnTo>
                <a:lnTo>
                  <a:pt x="1990" y="1384"/>
                </a:lnTo>
                <a:lnTo>
                  <a:pt x="1981" y="1387"/>
                </a:lnTo>
                <a:lnTo>
                  <a:pt x="1972" y="1389"/>
                </a:lnTo>
                <a:lnTo>
                  <a:pt x="1953" y="1393"/>
                </a:lnTo>
                <a:lnTo>
                  <a:pt x="1932" y="1397"/>
                </a:lnTo>
                <a:lnTo>
                  <a:pt x="1920" y="1401"/>
                </a:lnTo>
                <a:lnTo>
                  <a:pt x="1908" y="1403"/>
                </a:lnTo>
                <a:lnTo>
                  <a:pt x="1895" y="1406"/>
                </a:lnTo>
                <a:lnTo>
                  <a:pt x="1883" y="1407"/>
                </a:lnTo>
                <a:lnTo>
                  <a:pt x="1883" y="1466"/>
                </a:lnTo>
                <a:lnTo>
                  <a:pt x="1881" y="1472"/>
                </a:lnTo>
                <a:lnTo>
                  <a:pt x="1880" y="1480"/>
                </a:lnTo>
                <a:lnTo>
                  <a:pt x="1878" y="1485"/>
                </a:lnTo>
                <a:lnTo>
                  <a:pt x="1875" y="1491"/>
                </a:lnTo>
                <a:lnTo>
                  <a:pt x="1871" y="1496"/>
                </a:lnTo>
                <a:lnTo>
                  <a:pt x="1870" y="1503"/>
                </a:lnTo>
                <a:lnTo>
                  <a:pt x="1868" y="1509"/>
                </a:lnTo>
                <a:lnTo>
                  <a:pt x="1868" y="1516"/>
                </a:lnTo>
                <a:lnTo>
                  <a:pt x="1868" y="1522"/>
                </a:lnTo>
                <a:lnTo>
                  <a:pt x="1870" y="1525"/>
                </a:lnTo>
                <a:lnTo>
                  <a:pt x="1873" y="1529"/>
                </a:lnTo>
                <a:lnTo>
                  <a:pt x="1878" y="1532"/>
                </a:lnTo>
                <a:lnTo>
                  <a:pt x="1888" y="1537"/>
                </a:lnTo>
                <a:lnTo>
                  <a:pt x="1898" y="1541"/>
                </a:lnTo>
                <a:lnTo>
                  <a:pt x="1915" y="1550"/>
                </a:lnTo>
                <a:lnTo>
                  <a:pt x="1929" y="1557"/>
                </a:lnTo>
                <a:lnTo>
                  <a:pt x="1936" y="1560"/>
                </a:lnTo>
                <a:lnTo>
                  <a:pt x="1944" y="1562"/>
                </a:lnTo>
                <a:lnTo>
                  <a:pt x="1951" y="1565"/>
                </a:lnTo>
                <a:lnTo>
                  <a:pt x="1960" y="1566"/>
                </a:lnTo>
                <a:lnTo>
                  <a:pt x="1974" y="1566"/>
                </a:lnTo>
                <a:lnTo>
                  <a:pt x="1986" y="1566"/>
                </a:lnTo>
                <a:lnTo>
                  <a:pt x="2001" y="1570"/>
                </a:lnTo>
                <a:lnTo>
                  <a:pt x="2014" y="1575"/>
                </a:lnTo>
                <a:lnTo>
                  <a:pt x="2025" y="1581"/>
                </a:lnTo>
                <a:lnTo>
                  <a:pt x="2037" y="1589"/>
                </a:lnTo>
                <a:lnTo>
                  <a:pt x="2047" y="1598"/>
                </a:lnTo>
                <a:lnTo>
                  <a:pt x="2056" y="1608"/>
                </a:lnTo>
                <a:lnTo>
                  <a:pt x="2065" y="1620"/>
                </a:lnTo>
                <a:lnTo>
                  <a:pt x="2074" y="1632"/>
                </a:lnTo>
                <a:lnTo>
                  <a:pt x="2080" y="1640"/>
                </a:lnTo>
                <a:lnTo>
                  <a:pt x="2086" y="1646"/>
                </a:lnTo>
                <a:lnTo>
                  <a:pt x="2089" y="1650"/>
                </a:lnTo>
                <a:lnTo>
                  <a:pt x="2090" y="1654"/>
                </a:lnTo>
                <a:lnTo>
                  <a:pt x="2091" y="1658"/>
                </a:lnTo>
                <a:lnTo>
                  <a:pt x="2093" y="1663"/>
                </a:lnTo>
                <a:lnTo>
                  <a:pt x="2091" y="1668"/>
                </a:lnTo>
                <a:lnTo>
                  <a:pt x="2091" y="1673"/>
                </a:lnTo>
                <a:lnTo>
                  <a:pt x="2089" y="1677"/>
                </a:lnTo>
                <a:lnTo>
                  <a:pt x="2086" y="1681"/>
                </a:lnTo>
                <a:lnTo>
                  <a:pt x="2081" y="1688"/>
                </a:lnTo>
                <a:lnTo>
                  <a:pt x="2077" y="1697"/>
                </a:lnTo>
                <a:lnTo>
                  <a:pt x="2072" y="1707"/>
                </a:lnTo>
                <a:lnTo>
                  <a:pt x="2066" y="1716"/>
                </a:lnTo>
                <a:lnTo>
                  <a:pt x="2060" y="1724"/>
                </a:lnTo>
                <a:lnTo>
                  <a:pt x="2052" y="1733"/>
                </a:lnTo>
                <a:lnTo>
                  <a:pt x="2038" y="1747"/>
                </a:lnTo>
                <a:lnTo>
                  <a:pt x="2027" y="1762"/>
                </a:lnTo>
                <a:lnTo>
                  <a:pt x="2021" y="1768"/>
                </a:lnTo>
                <a:lnTo>
                  <a:pt x="2015" y="1775"/>
                </a:lnTo>
                <a:lnTo>
                  <a:pt x="2007" y="1780"/>
                </a:lnTo>
                <a:lnTo>
                  <a:pt x="1999" y="1785"/>
                </a:lnTo>
                <a:lnTo>
                  <a:pt x="1979" y="1758"/>
                </a:lnTo>
                <a:lnTo>
                  <a:pt x="1963" y="1733"/>
                </a:lnTo>
                <a:lnTo>
                  <a:pt x="1954" y="1721"/>
                </a:lnTo>
                <a:lnTo>
                  <a:pt x="1944" y="1711"/>
                </a:lnTo>
                <a:lnTo>
                  <a:pt x="1931" y="1701"/>
                </a:lnTo>
                <a:lnTo>
                  <a:pt x="1917" y="1692"/>
                </a:lnTo>
                <a:lnTo>
                  <a:pt x="1901" y="1683"/>
                </a:lnTo>
                <a:lnTo>
                  <a:pt x="1885" y="1676"/>
                </a:lnTo>
                <a:lnTo>
                  <a:pt x="1870" y="1669"/>
                </a:lnTo>
                <a:lnTo>
                  <a:pt x="1855" y="1664"/>
                </a:lnTo>
                <a:lnTo>
                  <a:pt x="1824" y="1653"/>
                </a:lnTo>
                <a:lnTo>
                  <a:pt x="1791" y="1639"/>
                </a:lnTo>
                <a:lnTo>
                  <a:pt x="1778" y="1631"/>
                </a:lnTo>
                <a:lnTo>
                  <a:pt x="1766" y="1622"/>
                </a:lnTo>
                <a:lnTo>
                  <a:pt x="1754" y="1613"/>
                </a:lnTo>
                <a:lnTo>
                  <a:pt x="1742" y="1604"/>
                </a:lnTo>
                <a:lnTo>
                  <a:pt x="1728" y="1594"/>
                </a:lnTo>
                <a:lnTo>
                  <a:pt x="1715" y="1585"/>
                </a:lnTo>
                <a:lnTo>
                  <a:pt x="1709" y="1581"/>
                </a:lnTo>
                <a:lnTo>
                  <a:pt x="1702" y="1576"/>
                </a:lnTo>
                <a:lnTo>
                  <a:pt x="1697" y="1570"/>
                </a:lnTo>
                <a:lnTo>
                  <a:pt x="1692" y="1564"/>
                </a:lnTo>
                <a:lnTo>
                  <a:pt x="1684" y="1551"/>
                </a:lnTo>
                <a:lnTo>
                  <a:pt x="1681" y="1538"/>
                </a:lnTo>
                <a:lnTo>
                  <a:pt x="1675" y="1527"/>
                </a:lnTo>
                <a:lnTo>
                  <a:pt x="1670" y="1513"/>
                </a:lnTo>
                <a:lnTo>
                  <a:pt x="1667" y="1509"/>
                </a:lnTo>
                <a:lnTo>
                  <a:pt x="1663" y="1505"/>
                </a:lnTo>
                <a:lnTo>
                  <a:pt x="1659" y="1501"/>
                </a:lnTo>
                <a:lnTo>
                  <a:pt x="1654" y="1500"/>
                </a:lnTo>
                <a:lnTo>
                  <a:pt x="1642" y="1495"/>
                </a:lnTo>
                <a:lnTo>
                  <a:pt x="1632" y="1491"/>
                </a:lnTo>
                <a:lnTo>
                  <a:pt x="1622" y="1486"/>
                </a:lnTo>
                <a:lnTo>
                  <a:pt x="1614" y="1481"/>
                </a:lnTo>
                <a:lnTo>
                  <a:pt x="1605" y="1476"/>
                </a:lnTo>
                <a:lnTo>
                  <a:pt x="1594" y="1472"/>
                </a:lnTo>
                <a:lnTo>
                  <a:pt x="1583" y="1523"/>
                </a:lnTo>
                <a:lnTo>
                  <a:pt x="1577" y="1528"/>
                </a:lnTo>
                <a:lnTo>
                  <a:pt x="1572" y="1534"/>
                </a:lnTo>
                <a:lnTo>
                  <a:pt x="1574" y="1541"/>
                </a:lnTo>
                <a:lnTo>
                  <a:pt x="1576" y="1544"/>
                </a:lnTo>
                <a:lnTo>
                  <a:pt x="1580" y="1548"/>
                </a:lnTo>
                <a:lnTo>
                  <a:pt x="1585" y="1551"/>
                </a:lnTo>
                <a:lnTo>
                  <a:pt x="1595" y="1556"/>
                </a:lnTo>
                <a:lnTo>
                  <a:pt x="1607" y="1560"/>
                </a:lnTo>
                <a:lnTo>
                  <a:pt x="1619" y="1567"/>
                </a:lnTo>
                <a:lnTo>
                  <a:pt x="1632" y="1572"/>
                </a:lnTo>
                <a:lnTo>
                  <a:pt x="1639" y="1574"/>
                </a:lnTo>
                <a:lnTo>
                  <a:pt x="1646" y="1574"/>
                </a:lnTo>
                <a:lnTo>
                  <a:pt x="1651" y="1575"/>
                </a:lnTo>
                <a:lnTo>
                  <a:pt x="1658" y="1579"/>
                </a:lnTo>
                <a:lnTo>
                  <a:pt x="1660" y="1584"/>
                </a:lnTo>
                <a:lnTo>
                  <a:pt x="1661" y="1590"/>
                </a:lnTo>
                <a:lnTo>
                  <a:pt x="1663" y="1597"/>
                </a:lnTo>
                <a:lnTo>
                  <a:pt x="1664" y="1604"/>
                </a:lnTo>
                <a:lnTo>
                  <a:pt x="1670" y="1634"/>
                </a:lnTo>
                <a:lnTo>
                  <a:pt x="1675" y="1659"/>
                </a:lnTo>
                <a:lnTo>
                  <a:pt x="1678" y="1673"/>
                </a:lnTo>
                <a:lnTo>
                  <a:pt x="1681" y="1686"/>
                </a:lnTo>
                <a:lnTo>
                  <a:pt x="1682" y="1701"/>
                </a:lnTo>
                <a:lnTo>
                  <a:pt x="1682" y="1716"/>
                </a:lnTo>
                <a:lnTo>
                  <a:pt x="1681" y="1725"/>
                </a:lnTo>
                <a:lnTo>
                  <a:pt x="1678" y="1733"/>
                </a:lnTo>
                <a:lnTo>
                  <a:pt x="1673" y="1740"/>
                </a:lnTo>
                <a:lnTo>
                  <a:pt x="1668" y="1745"/>
                </a:lnTo>
                <a:lnTo>
                  <a:pt x="1653" y="1756"/>
                </a:lnTo>
                <a:lnTo>
                  <a:pt x="1635" y="1763"/>
                </a:lnTo>
                <a:lnTo>
                  <a:pt x="1616" y="1773"/>
                </a:lnTo>
                <a:lnTo>
                  <a:pt x="1598" y="1785"/>
                </a:lnTo>
                <a:lnTo>
                  <a:pt x="1591" y="1790"/>
                </a:lnTo>
                <a:lnTo>
                  <a:pt x="1586" y="1795"/>
                </a:lnTo>
                <a:lnTo>
                  <a:pt x="1583" y="1798"/>
                </a:lnTo>
                <a:lnTo>
                  <a:pt x="1580" y="1799"/>
                </a:lnTo>
                <a:lnTo>
                  <a:pt x="1576" y="1800"/>
                </a:lnTo>
                <a:lnTo>
                  <a:pt x="1572" y="1801"/>
                </a:lnTo>
                <a:lnTo>
                  <a:pt x="1563" y="1800"/>
                </a:lnTo>
                <a:lnTo>
                  <a:pt x="1555" y="1796"/>
                </a:lnTo>
                <a:lnTo>
                  <a:pt x="1548" y="1791"/>
                </a:lnTo>
                <a:lnTo>
                  <a:pt x="1541" y="1785"/>
                </a:lnTo>
                <a:lnTo>
                  <a:pt x="1534" y="1780"/>
                </a:lnTo>
                <a:lnTo>
                  <a:pt x="1527" y="1775"/>
                </a:lnTo>
                <a:lnTo>
                  <a:pt x="1519" y="1771"/>
                </a:lnTo>
                <a:lnTo>
                  <a:pt x="1509" y="1770"/>
                </a:lnTo>
                <a:lnTo>
                  <a:pt x="1490" y="1770"/>
                </a:lnTo>
                <a:lnTo>
                  <a:pt x="1472" y="1768"/>
                </a:lnTo>
                <a:lnTo>
                  <a:pt x="1455" y="1767"/>
                </a:lnTo>
                <a:lnTo>
                  <a:pt x="1435" y="1767"/>
                </a:lnTo>
                <a:lnTo>
                  <a:pt x="1429" y="1767"/>
                </a:lnTo>
                <a:lnTo>
                  <a:pt x="1422" y="1771"/>
                </a:lnTo>
                <a:lnTo>
                  <a:pt x="1417" y="1775"/>
                </a:lnTo>
                <a:lnTo>
                  <a:pt x="1413" y="1781"/>
                </a:lnTo>
                <a:lnTo>
                  <a:pt x="1406" y="1794"/>
                </a:lnTo>
                <a:lnTo>
                  <a:pt x="1397" y="1808"/>
                </a:lnTo>
                <a:lnTo>
                  <a:pt x="1391" y="1815"/>
                </a:lnTo>
                <a:lnTo>
                  <a:pt x="1383" y="1823"/>
                </a:lnTo>
                <a:lnTo>
                  <a:pt x="1373" y="1828"/>
                </a:lnTo>
                <a:lnTo>
                  <a:pt x="1363" y="1832"/>
                </a:lnTo>
                <a:lnTo>
                  <a:pt x="1356" y="1836"/>
                </a:lnTo>
                <a:lnTo>
                  <a:pt x="1351" y="1838"/>
                </a:lnTo>
                <a:lnTo>
                  <a:pt x="1345" y="1841"/>
                </a:lnTo>
                <a:lnTo>
                  <a:pt x="1338" y="1842"/>
                </a:lnTo>
                <a:lnTo>
                  <a:pt x="1326" y="1841"/>
                </a:lnTo>
                <a:lnTo>
                  <a:pt x="1315" y="1837"/>
                </a:lnTo>
                <a:lnTo>
                  <a:pt x="1307" y="1833"/>
                </a:lnTo>
                <a:lnTo>
                  <a:pt x="1299" y="1827"/>
                </a:lnTo>
                <a:lnTo>
                  <a:pt x="1282" y="1814"/>
                </a:lnTo>
                <a:lnTo>
                  <a:pt x="1262" y="1801"/>
                </a:lnTo>
                <a:lnTo>
                  <a:pt x="1247" y="1793"/>
                </a:lnTo>
                <a:lnTo>
                  <a:pt x="1232" y="1784"/>
                </a:lnTo>
                <a:lnTo>
                  <a:pt x="1216" y="1776"/>
                </a:lnTo>
                <a:lnTo>
                  <a:pt x="1200" y="1767"/>
                </a:lnTo>
                <a:lnTo>
                  <a:pt x="1216" y="1682"/>
                </a:lnTo>
                <a:lnTo>
                  <a:pt x="1212" y="1667"/>
                </a:lnTo>
                <a:lnTo>
                  <a:pt x="1210" y="1651"/>
                </a:lnTo>
                <a:lnTo>
                  <a:pt x="1209" y="1635"/>
                </a:lnTo>
                <a:lnTo>
                  <a:pt x="1207" y="1621"/>
                </a:lnTo>
                <a:lnTo>
                  <a:pt x="1209" y="1607"/>
                </a:lnTo>
                <a:lnTo>
                  <a:pt x="1210" y="1594"/>
                </a:lnTo>
                <a:lnTo>
                  <a:pt x="1210" y="1581"/>
                </a:lnTo>
                <a:lnTo>
                  <a:pt x="1211" y="1567"/>
                </a:lnTo>
                <a:lnTo>
                  <a:pt x="1211" y="1553"/>
                </a:lnTo>
                <a:lnTo>
                  <a:pt x="1210" y="1538"/>
                </a:lnTo>
                <a:lnTo>
                  <a:pt x="1206" y="1519"/>
                </a:lnTo>
                <a:lnTo>
                  <a:pt x="1201" y="1504"/>
                </a:lnTo>
                <a:lnTo>
                  <a:pt x="1198" y="1496"/>
                </a:lnTo>
                <a:lnTo>
                  <a:pt x="1193" y="1489"/>
                </a:lnTo>
                <a:lnTo>
                  <a:pt x="1188" y="1482"/>
                </a:lnTo>
                <a:lnTo>
                  <a:pt x="1181" y="1476"/>
                </a:lnTo>
                <a:lnTo>
                  <a:pt x="1176" y="1471"/>
                </a:lnTo>
                <a:lnTo>
                  <a:pt x="1169" y="1467"/>
                </a:lnTo>
                <a:lnTo>
                  <a:pt x="1163" y="1464"/>
                </a:lnTo>
                <a:lnTo>
                  <a:pt x="1158" y="1462"/>
                </a:lnTo>
                <a:lnTo>
                  <a:pt x="1145" y="1458"/>
                </a:lnTo>
                <a:lnTo>
                  <a:pt x="1131" y="1453"/>
                </a:lnTo>
                <a:lnTo>
                  <a:pt x="1117" y="1445"/>
                </a:lnTo>
                <a:lnTo>
                  <a:pt x="1106" y="1438"/>
                </a:lnTo>
                <a:lnTo>
                  <a:pt x="1095" y="1427"/>
                </a:lnTo>
                <a:lnTo>
                  <a:pt x="1084" y="1416"/>
                </a:lnTo>
                <a:lnTo>
                  <a:pt x="1071" y="1419"/>
                </a:lnTo>
                <a:lnTo>
                  <a:pt x="1076" y="1440"/>
                </a:lnTo>
                <a:lnTo>
                  <a:pt x="1080" y="1458"/>
                </a:lnTo>
                <a:lnTo>
                  <a:pt x="1081" y="1467"/>
                </a:lnTo>
                <a:lnTo>
                  <a:pt x="1085" y="1476"/>
                </a:lnTo>
                <a:lnTo>
                  <a:pt x="1089" y="1485"/>
                </a:lnTo>
                <a:lnTo>
                  <a:pt x="1094" y="1494"/>
                </a:lnTo>
                <a:lnTo>
                  <a:pt x="1099" y="1504"/>
                </a:lnTo>
                <a:lnTo>
                  <a:pt x="1107" y="1511"/>
                </a:lnTo>
                <a:lnTo>
                  <a:pt x="1113" y="1518"/>
                </a:lnTo>
                <a:lnTo>
                  <a:pt x="1121" y="1524"/>
                </a:lnTo>
                <a:lnTo>
                  <a:pt x="1128" y="1532"/>
                </a:lnTo>
                <a:lnTo>
                  <a:pt x="1135" y="1538"/>
                </a:lnTo>
                <a:lnTo>
                  <a:pt x="1141" y="1547"/>
                </a:lnTo>
                <a:lnTo>
                  <a:pt x="1146" y="1557"/>
                </a:lnTo>
                <a:lnTo>
                  <a:pt x="1150" y="1570"/>
                </a:lnTo>
                <a:lnTo>
                  <a:pt x="1153" y="1581"/>
                </a:lnTo>
                <a:lnTo>
                  <a:pt x="1156" y="1590"/>
                </a:lnTo>
                <a:lnTo>
                  <a:pt x="1162" y="1597"/>
                </a:lnTo>
                <a:lnTo>
                  <a:pt x="1164" y="1604"/>
                </a:lnTo>
                <a:lnTo>
                  <a:pt x="1165" y="1613"/>
                </a:lnTo>
                <a:lnTo>
                  <a:pt x="1163" y="1623"/>
                </a:lnTo>
                <a:lnTo>
                  <a:pt x="1159" y="1632"/>
                </a:lnTo>
                <a:lnTo>
                  <a:pt x="1146" y="1630"/>
                </a:lnTo>
                <a:lnTo>
                  <a:pt x="1134" y="1626"/>
                </a:lnTo>
                <a:lnTo>
                  <a:pt x="1123" y="1622"/>
                </a:lnTo>
                <a:lnTo>
                  <a:pt x="1113" y="1617"/>
                </a:lnTo>
                <a:lnTo>
                  <a:pt x="1093" y="1606"/>
                </a:lnTo>
                <a:lnTo>
                  <a:pt x="1071" y="1592"/>
                </a:lnTo>
                <a:lnTo>
                  <a:pt x="1059" y="1583"/>
                </a:lnTo>
                <a:lnTo>
                  <a:pt x="1047" y="1572"/>
                </a:lnTo>
                <a:lnTo>
                  <a:pt x="1042" y="1569"/>
                </a:lnTo>
                <a:lnTo>
                  <a:pt x="1039" y="1565"/>
                </a:lnTo>
                <a:lnTo>
                  <a:pt x="1036" y="1561"/>
                </a:lnTo>
                <a:lnTo>
                  <a:pt x="1031" y="1560"/>
                </a:lnTo>
                <a:lnTo>
                  <a:pt x="1015" y="1562"/>
                </a:lnTo>
                <a:lnTo>
                  <a:pt x="1000" y="1566"/>
                </a:lnTo>
                <a:lnTo>
                  <a:pt x="986" y="1562"/>
                </a:lnTo>
                <a:lnTo>
                  <a:pt x="975" y="1560"/>
                </a:lnTo>
                <a:lnTo>
                  <a:pt x="962" y="1556"/>
                </a:lnTo>
                <a:lnTo>
                  <a:pt x="949" y="1551"/>
                </a:lnTo>
                <a:lnTo>
                  <a:pt x="943" y="1546"/>
                </a:lnTo>
                <a:lnTo>
                  <a:pt x="938" y="1541"/>
                </a:lnTo>
                <a:lnTo>
                  <a:pt x="935" y="1538"/>
                </a:lnTo>
                <a:lnTo>
                  <a:pt x="931" y="1537"/>
                </a:lnTo>
                <a:lnTo>
                  <a:pt x="929" y="1536"/>
                </a:lnTo>
                <a:lnTo>
                  <a:pt x="925" y="1534"/>
                </a:lnTo>
                <a:lnTo>
                  <a:pt x="920" y="1536"/>
                </a:lnTo>
                <a:lnTo>
                  <a:pt x="915" y="1537"/>
                </a:lnTo>
                <a:lnTo>
                  <a:pt x="911" y="1538"/>
                </a:lnTo>
                <a:lnTo>
                  <a:pt x="906" y="1541"/>
                </a:lnTo>
                <a:lnTo>
                  <a:pt x="900" y="1546"/>
                </a:lnTo>
                <a:lnTo>
                  <a:pt x="893" y="1553"/>
                </a:lnTo>
                <a:lnTo>
                  <a:pt x="887" y="1561"/>
                </a:lnTo>
                <a:lnTo>
                  <a:pt x="880" y="1569"/>
                </a:lnTo>
                <a:lnTo>
                  <a:pt x="874" y="1576"/>
                </a:lnTo>
                <a:lnTo>
                  <a:pt x="865" y="1581"/>
                </a:lnTo>
                <a:lnTo>
                  <a:pt x="859" y="1586"/>
                </a:lnTo>
                <a:lnTo>
                  <a:pt x="852" y="1592"/>
                </a:lnTo>
                <a:lnTo>
                  <a:pt x="846" y="1593"/>
                </a:lnTo>
                <a:lnTo>
                  <a:pt x="838" y="1593"/>
                </a:lnTo>
                <a:lnTo>
                  <a:pt x="836" y="1593"/>
                </a:lnTo>
                <a:lnTo>
                  <a:pt x="832" y="1594"/>
                </a:lnTo>
                <a:lnTo>
                  <a:pt x="830" y="1595"/>
                </a:lnTo>
                <a:lnTo>
                  <a:pt x="827" y="1598"/>
                </a:lnTo>
                <a:lnTo>
                  <a:pt x="826" y="1600"/>
                </a:lnTo>
                <a:lnTo>
                  <a:pt x="824" y="1604"/>
                </a:lnTo>
                <a:lnTo>
                  <a:pt x="823" y="1608"/>
                </a:lnTo>
                <a:lnTo>
                  <a:pt x="823" y="1612"/>
                </a:lnTo>
                <a:lnTo>
                  <a:pt x="823" y="1620"/>
                </a:lnTo>
                <a:lnTo>
                  <a:pt x="824" y="1628"/>
                </a:lnTo>
                <a:lnTo>
                  <a:pt x="826" y="1646"/>
                </a:lnTo>
                <a:lnTo>
                  <a:pt x="831" y="1663"/>
                </a:lnTo>
                <a:lnTo>
                  <a:pt x="800" y="1663"/>
                </a:lnTo>
                <a:lnTo>
                  <a:pt x="774" y="1663"/>
                </a:lnTo>
                <a:lnTo>
                  <a:pt x="748" y="1663"/>
                </a:lnTo>
                <a:lnTo>
                  <a:pt x="723" y="1663"/>
                </a:lnTo>
                <a:lnTo>
                  <a:pt x="699" y="1663"/>
                </a:lnTo>
                <a:lnTo>
                  <a:pt x="672" y="1663"/>
                </a:lnTo>
                <a:lnTo>
                  <a:pt x="645" y="1663"/>
                </a:lnTo>
                <a:lnTo>
                  <a:pt x="616" y="1663"/>
                </a:lnTo>
                <a:lnTo>
                  <a:pt x="607" y="1663"/>
                </a:lnTo>
                <a:lnTo>
                  <a:pt x="599" y="1662"/>
                </a:lnTo>
                <a:lnTo>
                  <a:pt x="593" y="1659"/>
                </a:lnTo>
                <a:lnTo>
                  <a:pt x="587" y="1656"/>
                </a:lnTo>
                <a:lnTo>
                  <a:pt x="573" y="1651"/>
                </a:lnTo>
                <a:lnTo>
                  <a:pt x="559" y="1648"/>
                </a:lnTo>
                <a:lnTo>
                  <a:pt x="531" y="1644"/>
                </a:lnTo>
                <a:lnTo>
                  <a:pt x="508" y="1639"/>
                </a:lnTo>
                <a:lnTo>
                  <a:pt x="484" y="1632"/>
                </a:lnTo>
                <a:lnTo>
                  <a:pt x="458" y="1622"/>
                </a:lnTo>
                <a:lnTo>
                  <a:pt x="447" y="1617"/>
                </a:lnTo>
                <a:lnTo>
                  <a:pt x="437" y="1612"/>
                </a:lnTo>
                <a:lnTo>
                  <a:pt x="431" y="1611"/>
                </a:lnTo>
                <a:lnTo>
                  <a:pt x="426" y="1608"/>
                </a:lnTo>
                <a:lnTo>
                  <a:pt x="420" y="1607"/>
                </a:lnTo>
                <a:lnTo>
                  <a:pt x="414" y="1607"/>
                </a:lnTo>
                <a:lnTo>
                  <a:pt x="400" y="1608"/>
                </a:lnTo>
                <a:lnTo>
                  <a:pt x="386" y="1612"/>
                </a:lnTo>
                <a:lnTo>
                  <a:pt x="373" y="1616"/>
                </a:lnTo>
                <a:lnTo>
                  <a:pt x="358" y="1620"/>
                </a:lnTo>
                <a:lnTo>
                  <a:pt x="317" y="1627"/>
                </a:lnTo>
                <a:lnTo>
                  <a:pt x="281" y="1632"/>
                </a:lnTo>
                <a:lnTo>
                  <a:pt x="244" y="1639"/>
                </a:lnTo>
                <a:lnTo>
                  <a:pt x="204" y="1648"/>
                </a:lnTo>
                <a:lnTo>
                  <a:pt x="195" y="1650"/>
                </a:lnTo>
                <a:lnTo>
                  <a:pt x="186" y="1653"/>
                </a:lnTo>
                <a:lnTo>
                  <a:pt x="187" y="1639"/>
                </a:lnTo>
                <a:lnTo>
                  <a:pt x="188" y="1626"/>
                </a:lnTo>
                <a:lnTo>
                  <a:pt x="188" y="1614"/>
                </a:lnTo>
                <a:lnTo>
                  <a:pt x="188" y="1600"/>
                </a:lnTo>
                <a:lnTo>
                  <a:pt x="191" y="1595"/>
                </a:lnTo>
                <a:lnTo>
                  <a:pt x="194" y="1589"/>
                </a:lnTo>
                <a:lnTo>
                  <a:pt x="194" y="1557"/>
                </a:lnTo>
                <a:lnTo>
                  <a:pt x="194" y="1528"/>
                </a:lnTo>
                <a:lnTo>
                  <a:pt x="194" y="1501"/>
                </a:lnTo>
                <a:lnTo>
                  <a:pt x="194" y="1476"/>
                </a:lnTo>
                <a:lnTo>
                  <a:pt x="195" y="1449"/>
                </a:lnTo>
                <a:lnTo>
                  <a:pt x="195" y="1422"/>
                </a:lnTo>
                <a:lnTo>
                  <a:pt x="195" y="1393"/>
                </a:lnTo>
                <a:lnTo>
                  <a:pt x="195" y="1361"/>
                </a:lnTo>
                <a:lnTo>
                  <a:pt x="194" y="1345"/>
                </a:lnTo>
                <a:lnTo>
                  <a:pt x="191" y="1331"/>
                </a:lnTo>
                <a:lnTo>
                  <a:pt x="188" y="1317"/>
                </a:lnTo>
                <a:lnTo>
                  <a:pt x="183" y="1303"/>
                </a:lnTo>
                <a:lnTo>
                  <a:pt x="180" y="1289"/>
                </a:lnTo>
                <a:lnTo>
                  <a:pt x="176" y="1275"/>
                </a:lnTo>
                <a:lnTo>
                  <a:pt x="174" y="1261"/>
                </a:lnTo>
                <a:lnTo>
                  <a:pt x="173" y="1244"/>
                </a:lnTo>
                <a:lnTo>
                  <a:pt x="174" y="1230"/>
                </a:lnTo>
                <a:lnTo>
                  <a:pt x="177" y="1218"/>
                </a:lnTo>
                <a:lnTo>
                  <a:pt x="182" y="1206"/>
                </a:lnTo>
                <a:lnTo>
                  <a:pt x="187" y="1195"/>
                </a:lnTo>
                <a:lnTo>
                  <a:pt x="200" y="1174"/>
                </a:lnTo>
                <a:lnTo>
                  <a:pt x="214" y="1150"/>
                </a:lnTo>
                <a:lnTo>
                  <a:pt x="219" y="1136"/>
                </a:lnTo>
                <a:lnTo>
                  <a:pt x="224" y="1123"/>
                </a:lnTo>
                <a:lnTo>
                  <a:pt x="227" y="1111"/>
                </a:lnTo>
                <a:lnTo>
                  <a:pt x="229" y="1098"/>
                </a:lnTo>
                <a:lnTo>
                  <a:pt x="232" y="1073"/>
                </a:lnTo>
                <a:lnTo>
                  <a:pt x="233" y="1043"/>
                </a:lnTo>
                <a:lnTo>
                  <a:pt x="232" y="1025"/>
                </a:lnTo>
                <a:lnTo>
                  <a:pt x="230" y="1010"/>
                </a:lnTo>
                <a:lnTo>
                  <a:pt x="228" y="995"/>
                </a:lnTo>
                <a:lnTo>
                  <a:pt x="224" y="981"/>
                </a:lnTo>
                <a:lnTo>
                  <a:pt x="219" y="968"/>
                </a:lnTo>
                <a:lnTo>
                  <a:pt x="214" y="954"/>
                </a:lnTo>
                <a:lnTo>
                  <a:pt x="206" y="939"/>
                </a:lnTo>
                <a:lnTo>
                  <a:pt x="197" y="924"/>
                </a:lnTo>
                <a:lnTo>
                  <a:pt x="183" y="906"/>
                </a:lnTo>
                <a:lnTo>
                  <a:pt x="169" y="887"/>
                </a:lnTo>
                <a:lnTo>
                  <a:pt x="163" y="874"/>
                </a:lnTo>
                <a:lnTo>
                  <a:pt x="157" y="861"/>
                </a:lnTo>
                <a:lnTo>
                  <a:pt x="149" y="850"/>
                </a:lnTo>
                <a:lnTo>
                  <a:pt x="141" y="837"/>
                </a:lnTo>
                <a:lnTo>
                  <a:pt x="131" y="823"/>
                </a:lnTo>
                <a:lnTo>
                  <a:pt x="122" y="812"/>
                </a:lnTo>
                <a:lnTo>
                  <a:pt x="113" y="800"/>
                </a:lnTo>
                <a:lnTo>
                  <a:pt x="105" y="786"/>
                </a:lnTo>
                <a:lnTo>
                  <a:pt x="92" y="763"/>
                </a:lnTo>
                <a:lnTo>
                  <a:pt x="80" y="740"/>
                </a:lnTo>
                <a:lnTo>
                  <a:pt x="71" y="720"/>
                </a:lnTo>
                <a:lnTo>
                  <a:pt x="63" y="700"/>
                </a:lnTo>
                <a:lnTo>
                  <a:pt x="45" y="658"/>
                </a:lnTo>
                <a:lnTo>
                  <a:pt x="23" y="611"/>
                </a:lnTo>
                <a:lnTo>
                  <a:pt x="0" y="1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71" name="Freeform 279"/>
          <p:cNvSpPr>
            <a:spLocks/>
          </p:cNvSpPr>
          <p:nvPr/>
        </p:nvSpPr>
        <p:spPr bwMode="auto">
          <a:xfrm>
            <a:off x="5418138" y="4146924"/>
            <a:ext cx="752475" cy="731838"/>
          </a:xfrm>
          <a:custGeom>
            <a:avLst/>
            <a:gdLst/>
            <a:ahLst/>
            <a:cxnLst>
              <a:cxn ang="0">
                <a:pos x="1839" y="236"/>
              </a:cxn>
              <a:cxn ang="0">
                <a:pos x="1817" y="277"/>
              </a:cxn>
              <a:cxn ang="0">
                <a:pos x="1787" y="314"/>
              </a:cxn>
              <a:cxn ang="0">
                <a:pos x="1775" y="371"/>
              </a:cxn>
              <a:cxn ang="0">
                <a:pos x="1770" y="412"/>
              </a:cxn>
              <a:cxn ang="0">
                <a:pos x="1742" y="458"/>
              </a:cxn>
              <a:cxn ang="0">
                <a:pos x="1717" y="507"/>
              </a:cxn>
              <a:cxn ang="0">
                <a:pos x="1721" y="542"/>
              </a:cxn>
              <a:cxn ang="0">
                <a:pos x="1712" y="613"/>
              </a:cxn>
              <a:cxn ang="0">
                <a:pos x="1685" y="683"/>
              </a:cxn>
              <a:cxn ang="0">
                <a:pos x="1674" y="748"/>
              </a:cxn>
              <a:cxn ang="0">
                <a:pos x="1653" y="784"/>
              </a:cxn>
              <a:cxn ang="0">
                <a:pos x="1623" y="806"/>
              </a:cxn>
              <a:cxn ang="0">
                <a:pos x="1600" y="854"/>
              </a:cxn>
              <a:cxn ang="0">
                <a:pos x="1586" y="876"/>
              </a:cxn>
              <a:cxn ang="0">
                <a:pos x="1586" y="904"/>
              </a:cxn>
              <a:cxn ang="0">
                <a:pos x="1583" y="959"/>
              </a:cxn>
              <a:cxn ang="0">
                <a:pos x="1560" y="1001"/>
              </a:cxn>
              <a:cxn ang="0">
                <a:pos x="1531" y="1020"/>
              </a:cxn>
              <a:cxn ang="0">
                <a:pos x="1484" y="1061"/>
              </a:cxn>
              <a:cxn ang="0">
                <a:pos x="1499" y="1117"/>
              </a:cxn>
              <a:cxn ang="0">
                <a:pos x="1489" y="1139"/>
              </a:cxn>
              <a:cxn ang="0">
                <a:pos x="1441" y="1170"/>
              </a:cxn>
              <a:cxn ang="0">
                <a:pos x="1421" y="1192"/>
              </a:cxn>
              <a:cxn ang="0">
                <a:pos x="1412" y="1230"/>
              </a:cxn>
              <a:cxn ang="0">
                <a:pos x="1399" y="1273"/>
              </a:cxn>
              <a:cxn ang="0">
                <a:pos x="1409" y="1318"/>
              </a:cxn>
              <a:cxn ang="0">
                <a:pos x="1399" y="1373"/>
              </a:cxn>
              <a:cxn ang="0">
                <a:pos x="1413" y="1424"/>
              </a:cxn>
              <a:cxn ang="0">
                <a:pos x="1426" y="1492"/>
              </a:cxn>
              <a:cxn ang="0">
                <a:pos x="1424" y="1627"/>
              </a:cxn>
              <a:cxn ang="0">
                <a:pos x="1433" y="1656"/>
              </a:cxn>
              <a:cxn ang="0">
                <a:pos x="1437" y="1680"/>
              </a:cxn>
              <a:cxn ang="0">
                <a:pos x="281" y="1527"/>
              </a:cxn>
              <a:cxn ang="0">
                <a:pos x="210" y="1530"/>
              </a:cxn>
              <a:cxn ang="0">
                <a:pos x="152" y="1522"/>
              </a:cxn>
              <a:cxn ang="0">
                <a:pos x="109" y="1508"/>
              </a:cxn>
              <a:cxn ang="0">
                <a:pos x="1610" y="1"/>
              </a:cxn>
              <a:cxn ang="0">
                <a:pos x="1636" y="16"/>
              </a:cxn>
              <a:cxn ang="0">
                <a:pos x="1642" y="45"/>
              </a:cxn>
              <a:cxn ang="0">
                <a:pos x="1623" y="87"/>
              </a:cxn>
              <a:cxn ang="0">
                <a:pos x="1609" y="132"/>
              </a:cxn>
              <a:cxn ang="0">
                <a:pos x="1609" y="207"/>
              </a:cxn>
              <a:cxn ang="0">
                <a:pos x="1637" y="230"/>
              </a:cxn>
              <a:cxn ang="0">
                <a:pos x="1686" y="220"/>
              </a:cxn>
              <a:cxn ang="0">
                <a:pos x="1746" y="207"/>
              </a:cxn>
              <a:cxn ang="0">
                <a:pos x="1793" y="202"/>
              </a:cxn>
              <a:cxn ang="0">
                <a:pos x="1844" y="199"/>
              </a:cxn>
            </a:cxnLst>
            <a:rect l="0" t="0" r="r" b="b"/>
            <a:pathLst>
              <a:path w="1844" h="1796">
                <a:moveTo>
                  <a:pt x="1844" y="199"/>
                </a:moveTo>
                <a:lnTo>
                  <a:pt x="1843" y="212"/>
                </a:lnTo>
                <a:lnTo>
                  <a:pt x="1842" y="225"/>
                </a:lnTo>
                <a:lnTo>
                  <a:pt x="1839" y="236"/>
                </a:lnTo>
                <a:lnTo>
                  <a:pt x="1834" y="246"/>
                </a:lnTo>
                <a:lnTo>
                  <a:pt x="1830" y="257"/>
                </a:lnTo>
                <a:lnTo>
                  <a:pt x="1824" y="267"/>
                </a:lnTo>
                <a:lnTo>
                  <a:pt x="1817" y="277"/>
                </a:lnTo>
                <a:lnTo>
                  <a:pt x="1810" y="287"/>
                </a:lnTo>
                <a:lnTo>
                  <a:pt x="1801" y="297"/>
                </a:lnTo>
                <a:lnTo>
                  <a:pt x="1793" y="305"/>
                </a:lnTo>
                <a:lnTo>
                  <a:pt x="1787" y="314"/>
                </a:lnTo>
                <a:lnTo>
                  <a:pt x="1781" y="325"/>
                </a:lnTo>
                <a:lnTo>
                  <a:pt x="1777" y="341"/>
                </a:lnTo>
                <a:lnTo>
                  <a:pt x="1775" y="356"/>
                </a:lnTo>
                <a:lnTo>
                  <a:pt x="1775" y="371"/>
                </a:lnTo>
                <a:lnTo>
                  <a:pt x="1775" y="388"/>
                </a:lnTo>
                <a:lnTo>
                  <a:pt x="1774" y="396"/>
                </a:lnTo>
                <a:lnTo>
                  <a:pt x="1773" y="404"/>
                </a:lnTo>
                <a:lnTo>
                  <a:pt x="1770" y="412"/>
                </a:lnTo>
                <a:lnTo>
                  <a:pt x="1768" y="419"/>
                </a:lnTo>
                <a:lnTo>
                  <a:pt x="1760" y="432"/>
                </a:lnTo>
                <a:lnTo>
                  <a:pt x="1751" y="445"/>
                </a:lnTo>
                <a:lnTo>
                  <a:pt x="1742" y="458"/>
                </a:lnTo>
                <a:lnTo>
                  <a:pt x="1733" y="470"/>
                </a:lnTo>
                <a:lnTo>
                  <a:pt x="1725" y="484"/>
                </a:lnTo>
                <a:lnTo>
                  <a:pt x="1718" y="500"/>
                </a:lnTo>
                <a:lnTo>
                  <a:pt x="1717" y="507"/>
                </a:lnTo>
                <a:lnTo>
                  <a:pt x="1717" y="515"/>
                </a:lnTo>
                <a:lnTo>
                  <a:pt x="1717" y="521"/>
                </a:lnTo>
                <a:lnTo>
                  <a:pt x="1718" y="528"/>
                </a:lnTo>
                <a:lnTo>
                  <a:pt x="1721" y="542"/>
                </a:lnTo>
                <a:lnTo>
                  <a:pt x="1722" y="557"/>
                </a:lnTo>
                <a:lnTo>
                  <a:pt x="1721" y="577"/>
                </a:lnTo>
                <a:lnTo>
                  <a:pt x="1717" y="596"/>
                </a:lnTo>
                <a:lnTo>
                  <a:pt x="1712" y="613"/>
                </a:lnTo>
                <a:lnTo>
                  <a:pt x="1704" y="631"/>
                </a:lnTo>
                <a:lnTo>
                  <a:pt x="1698" y="647"/>
                </a:lnTo>
                <a:lnTo>
                  <a:pt x="1692" y="665"/>
                </a:lnTo>
                <a:lnTo>
                  <a:pt x="1685" y="683"/>
                </a:lnTo>
                <a:lnTo>
                  <a:pt x="1681" y="703"/>
                </a:lnTo>
                <a:lnTo>
                  <a:pt x="1681" y="703"/>
                </a:lnTo>
                <a:lnTo>
                  <a:pt x="1678" y="727"/>
                </a:lnTo>
                <a:lnTo>
                  <a:pt x="1674" y="748"/>
                </a:lnTo>
                <a:lnTo>
                  <a:pt x="1670" y="756"/>
                </a:lnTo>
                <a:lnTo>
                  <a:pt x="1666" y="765"/>
                </a:lnTo>
                <a:lnTo>
                  <a:pt x="1660" y="774"/>
                </a:lnTo>
                <a:lnTo>
                  <a:pt x="1653" y="784"/>
                </a:lnTo>
                <a:lnTo>
                  <a:pt x="1643" y="793"/>
                </a:lnTo>
                <a:lnTo>
                  <a:pt x="1633" y="800"/>
                </a:lnTo>
                <a:lnTo>
                  <a:pt x="1628" y="802"/>
                </a:lnTo>
                <a:lnTo>
                  <a:pt x="1623" y="806"/>
                </a:lnTo>
                <a:lnTo>
                  <a:pt x="1619" y="811"/>
                </a:lnTo>
                <a:lnTo>
                  <a:pt x="1615" y="816"/>
                </a:lnTo>
                <a:lnTo>
                  <a:pt x="1608" y="835"/>
                </a:lnTo>
                <a:lnTo>
                  <a:pt x="1600" y="854"/>
                </a:lnTo>
                <a:lnTo>
                  <a:pt x="1595" y="861"/>
                </a:lnTo>
                <a:lnTo>
                  <a:pt x="1590" y="868"/>
                </a:lnTo>
                <a:lnTo>
                  <a:pt x="1587" y="872"/>
                </a:lnTo>
                <a:lnTo>
                  <a:pt x="1586" y="876"/>
                </a:lnTo>
                <a:lnTo>
                  <a:pt x="1585" y="880"/>
                </a:lnTo>
                <a:lnTo>
                  <a:pt x="1583" y="885"/>
                </a:lnTo>
                <a:lnTo>
                  <a:pt x="1585" y="895"/>
                </a:lnTo>
                <a:lnTo>
                  <a:pt x="1586" y="904"/>
                </a:lnTo>
                <a:lnTo>
                  <a:pt x="1586" y="913"/>
                </a:lnTo>
                <a:lnTo>
                  <a:pt x="1587" y="923"/>
                </a:lnTo>
                <a:lnTo>
                  <a:pt x="1586" y="942"/>
                </a:lnTo>
                <a:lnTo>
                  <a:pt x="1583" y="959"/>
                </a:lnTo>
                <a:lnTo>
                  <a:pt x="1577" y="975"/>
                </a:lnTo>
                <a:lnTo>
                  <a:pt x="1568" y="992"/>
                </a:lnTo>
                <a:lnTo>
                  <a:pt x="1564" y="997"/>
                </a:lnTo>
                <a:lnTo>
                  <a:pt x="1560" y="1001"/>
                </a:lnTo>
                <a:lnTo>
                  <a:pt x="1555" y="1005"/>
                </a:lnTo>
                <a:lnTo>
                  <a:pt x="1550" y="1007"/>
                </a:lnTo>
                <a:lnTo>
                  <a:pt x="1541" y="1013"/>
                </a:lnTo>
                <a:lnTo>
                  <a:pt x="1531" y="1020"/>
                </a:lnTo>
                <a:lnTo>
                  <a:pt x="1519" y="1030"/>
                </a:lnTo>
                <a:lnTo>
                  <a:pt x="1507" y="1040"/>
                </a:lnTo>
                <a:lnTo>
                  <a:pt x="1497" y="1050"/>
                </a:lnTo>
                <a:lnTo>
                  <a:pt x="1484" y="1061"/>
                </a:lnTo>
                <a:lnTo>
                  <a:pt x="1491" y="1075"/>
                </a:lnTo>
                <a:lnTo>
                  <a:pt x="1496" y="1087"/>
                </a:lnTo>
                <a:lnTo>
                  <a:pt x="1498" y="1101"/>
                </a:lnTo>
                <a:lnTo>
                  <a:pt x="1499" y="1117"/>
                </a:lnTo>
                <a:lnTo>
                  <a:pt x="1498" y="1124"/>
                </a:lnTo>
                <a:lnTo>
                  <a:pt x="1497" y="1129"/>
                </a:lnTo>
                <a:lnTo>
                  <a:pt x="1494" y="1134"/>
                </a:lnTo>
                <a:lnTo>
                  <a:pt x="1489" y="1139"/>
                </a:lnTo>
                <a:lnTo>
                  <a:pt x="1480" y="1147"/>
                </a:lnTo>
                <a:lnTo>
                  <a:pt x="1468" y="1155"/>
                </a:lnTo>
                <a:lnTo>
                  <a:pt x="1454" y="1162"/>
                </a:lnTo>
                <a:lnTo>
                  <a:pt x="1441" y="1170"/>
                </a:lnTo>
                <a:lnTo>
                  <a:pt x="1436" y="1175"/>
                </a:lnTo>
                <a:lnTo>
                  <a:pt x="1431" y="1180"/>
                </a:lnTo>
                <a:lnTo>
                  <a:pt x="1426" y="1185"/>
                </a:lnTo>
                <a:lnTo>
                  <a:pt x="1421" y="1192"/>
                </a:lnTo>
                <a:lnTo>
                  <a:pt x="1417" y="1202"/>
                </a:lnTo>
                <a:lnTo>
                  <a:pt x="1415" y="1211"/>
                </a:lnTo>
                <a:lnTo>
                  <a:pt x="1414" y="1220"/>
                </a:lnTo>
                <a:lnTo>
                  <a:pt x="1412" y="1230"/>
                </a:lnTo>
                <a:lnTo>
                  <a:pt x="1408" y="1241"/>
                </a:lnTo>
                <a:lnTo>
                  <a:pt x="1404" y="1251"/>
                </a:lnTo>
                <a:lnTo>
                  <a:pt x="1400" y="1262"/>
                </a:lnTo>
                <a:lnTo>
                  <a:pt x="1399" y="1273"/>
                </a:lnTo>
                <a:lnTo>
                  <a:pt x="1400" y="1286"/>
                </a:lnTo>
                <a:lnTo>
                  <a:pt x="1404" y="1296"/>
                </a:lnTo>
                <a:lnTo>
                  <a:pt x="1407" y="1306"/>
                </a:lnTo>
                <a:lnTo>
                  <a:pt x="1409" y="1318"/>
                </a:lnTo>
                <a:lnTo>
                  <a:pt x="1407" y="1333"/>
                </a:lnTo>
                <a:lnTo>
                  <a:pt x="1404" y="1346"/>
                </a:lnTo>
                <a:lnTo>
                  <a:pt x="1400" y="1358"/>
                </a:lnTo>
                <a:lnTo>
                  <a:pt x="1399" y="1373"/>
                </a:lnTo>
                <a:lnTo>
                  <a:pt x="1401" y="1384"/>
                </a:lnTo>
                <a:lnTo>
                  <a:pt x="1405" y="1393"/>
                </a:lnTo>
                <a:lnTo>
                  <a:pt x="1409" y="1409"/>
                </a:lnTo>
                <a:lnTo>
                  <a:pt x="1413" y="1424"/>
                </a:lnTo>
                <a:lnTo>
                  <a:pt x="1417" y="1438"/>
                </a:lnTo>
                <a:lnTo>
                  <a:pt x="1421" y="1455"/>
                </a:lnTo>
                <a:lnTo>
                  <a:pt x="1424" y="1474"/>
                </a:lnTo>
                <a:lnTo>
                  <a:pt x="1426" y="1492"/>
                </a:lnTo>
                <a:lnTo>
                  <a:pt x="1424" y="1510"/>
                </a:lnTo>
                <a:lnTo>
                  <a:pt x="1424" y="1530"/>
                </a:lnTo>
                <a:lnTo>
                  <a:pt x="1424" y="1618"/>
                </a:lnTo>
                <a:lnTo>
                  <a:pt x="1424" y="1627"/>
                </a:lnTo>
                <a:lnTo>
                  <a:pt x="1426" y="1634"/>
                </a:lnTo>
                <a:lnTo>
                  <a:pt x="1428" y="1642"/>
                </a:lnTo>
                <a:lnTo>
                  <a:pt x="1431" y="1650"/>
                </a:lnTo>
                <a:lnTo>
                  <a:pt x="1433" y="1656"/>
                </a:lnTo>
                <a:lnTo>
                  <a:pt x="1435" y="1664"/>
                </a:lnTo>
                <a:lnTo>
                  <a:pt x="1436" y="1672"/>
                </a:lnTo>
                <a:lnTo>
                  <a:pt x="1437" y="1680"/>
                </a:lnTo>
                <a:lnTo>
                  <a:pt x="1437" y="1680"/>
                </a:lnTo>
                <a:lnTo>
                  <a:pt x="315" y="1796"/>
                </a:lnTo>
                <a:lnTo>
                  <a:pt x="315" y="1796"/>
                </a:lnTo>
                <a:lnTo>
                  <a:pt x="300" y="1527"/>
                </a:lnTo>
                <a:lnTo>
                  <a:pt x="281" y="1527"/>
                </a:lnTo>
                <a:lnTo>
                  <a:pt x="263" y="1529"/>
                </a:lnTo>
                <a:lnTo>
                  <a:pt x="245" y="1530"/>
                </a:lnTo>
                <a:lnTo>
                  <a:pt x="226" y="1530"/>
                </a:lnTo>
                <a:lnTo>
                  <a:pt x="210" y="1530"/>
                </a:lnTo>
                <a:lnTo>
                  <a:pt x="194" y="1529"/>
                </a:lnTo>
                <a:lnTo>
                  <a:pt x="180" y="1527"/>
                </a:lnTo>
                <a:lnTo>
                  <a:pt x="166" y="1525"/>
                </a:lnTo>
                <a:lnTo>
                  <a:pt x="152" y="1522"/>
                </a:lnTo>
                <a:lnTo>
                  <a:pt x="138" y="1519"/>
                </a:lnTo>
                <a:lnTo>
                  <a:pt x="124" y="1513"/>
                </a:lnTo>
                <a:lnTo>
                  <a:pt x="109" y="1508"/>
                </a:lnTo>
                <a:lnTo>
                  <a:pt x="109" y="1508"/>
                </a:lnTo>
                <a:lnTo>
                  <a:pt x="71" y="625"/>
                </a:lnTo>
                <a:lnTo>
                  <a:pt x="0" y="190"/>
                </a:lnTo>
                <a:lnTo>
                  <a:pt x="1602" y="0"/>
                </a:lnTo>
                <a:lnTo>
                  <a:pt x="1610" y="1"/>
                </a:lnTo>
                <a:lnTo>
                  <a:pt x="1618" y="3"/>
                </a:lnTo>
                <a:lnTo>
                  <a:pt x="1625" y="7"/>
                </a:lnTo>
                <a:lnTo>
                  <a:pt x="1630" y="11"/>
                </a:lnTo>
                <a:lnTo>
                  <a:pt x="1636" y="16"/>
                </a:lnTo>
                <a:lnTo>
                  <a:pt x="1641" y="22"/>
                </a:lnTo>
                <a:lnTo>
                  <a:pt x="1642" y="29"/>
                </a:lnTo>
                <a:lnTo>
                  <a:pt x="1643" y="36"/>
                </a:lnTo>
                <a:lnTo>
                  <a:pt x="1642" y="45"/>
                </a:lnTo>
                <a:lnTo>
                  <a:pt x="1639" y="53"/>
                </a:lnTo>
                <a:lnTo>
                  <a:pt x="1634" y="59"/>
                </a:lnTo>
                <a:lnTo>
                  <a:pt x="1630" y="68"/>
                </a:lnTo>
                <a:lnTo>
                  <a:pt x="1623" y="87"/>
                </a:lnTo>
                <a:lnTo>
                  <a:pt x="1615" y="104"/>
                </a:lnTo>
                <a:lnTo>
                  <a:pt x="1613" y="113"/>
                </a:lnTo>
                <a:lnTo>
                  <a:pt x="1610" y="122"/>
                </a:lnTo>
                <a:lnTo>
                  <a:pt x="1609" y="132"/>
                </a:lnTo>
                <a:lnTo>
                  <a:pt x="1608" y="142"/>
                </a:lnTo>
                <a:lnTo>
                  <a:pt x="1609" y="166"/>
                </a:lnTo>
                <a:lnTo>
                  <a:pt x="1609" y="187"/>
                </a:lnTo>
                <a:lnTo>
                  <a:pt x="1609" y="207"/>
                </a:lnTo>
                <a:lnTo>
                  <a:pt x="1609" y="231"/>
                </a:lnTo>
                <a:lnTo>
                  <a:pt x="1616" y="232"/>
                </a:lnTo>
                <a:lnTo>
                  <a:pt x="1624" y="234"/>
                </a:lnTo>
                <a:lnTo>
                  <a:pt x="1637" y="230"/>
                </a:lnTo>
                <a:lnTo>
                  <a:pt x="1650" y="225"/>
                </a:lnTo>
                <a:lnTo>
                  <a:pt x="1662" y="222"/>
                </a:lnTo>
                <a:lnTo>
                  <a:pt x="1675" y="221"/>
                </a:lnTo>
                <a:lnTo>
                  <a:pt x="1686" y="220"/>
                </a:lnTo>
                <a:lnTo>
                  <a:pt x="1699" y="218"/>
                </a:lnTo>
                <a:lnTo>
                  <a:pt x="1719" y="213"/>
                </a:lnTo>
                <a:lnTo>
                  <a:pt x="1737" y="208"/>
                </a:lnTo>
                <a:lnTo>
                  <a:pt x="1746" y="207"/>
                </a:lnTo>
                <a:lnTo>
                  <a:pt x="1755" y="204"/>
                </a:lnTo>
                <a:lnTo>
                  <a:pt x="1765" y="203"/>
                </a:lnTo>
                <a:lnTo>
                  <a:pt x="1775" y="203"/>
                </a:lnTo>
                <a:lnTo>
                  <a:pt x="1793" y="202"/>
                </a:lnTo>
                <a:lnTo>
                  <a:pt x="1810" y="201"/>
                </a:lnTo>
                <a:lnTo>
                  <a:pt x="1826" y="201"/>
                </a:lnTo>
                <a:lnTo>
                  <a:pt x="1844" y="199"/>
                </a:lnTo>
                <a:lnTo>
                  <a:pt x="1844" y="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38" name="Freeform 280"/>
          <p:cNvSpPr>
            <a:spLocks/>
          </p:cNvSpPr>
          <p:nvPr/>
        </p:nvSpPr>
        <p:spPr bwMode="auto">
          <a:xfrm>
            <a:off x="5418138" y="4146924"/>
            <a:ext cx="752475" cy="731838"/>
          </a:xfrm>
          <a:custGeom>
            <a:avLst/>
            <a:gdLst>
              <a:gd name="T0" fmla="*/ 2147483647 w 1844"/>
              <a:gd name="T1" fmla="*/ 2147483647 h 1796"/>
              <a:gd name="T2" fmla="*/ 2147483647 w 1844"/>
              <a:gd name="T3" fmla="*/ 2147483647 h 1796"/>
              <a:gd name="T4" fmla="*/ 2147483647 w 1844"/>
              <a:gd name="T5" fmla="*/ 2147483647 h 1796"/>
              <a:gd name="T6" fmla="*/ 2147483647 w 1844"/>
              <a:gd name="T7" fmla="*/ 2147483647 h 1796"/>
              <a:gd name="T8" fmla="*/ 2147483647 w 1844"/>
              <a:gd name="T9" fmla="*/ 2147483647 h 1796"/>
              <a:gd name="T10" fmla="*/ 2147483647 w 1844"/>
              <a:gd name="T11" fmla="*/ 2147483647 h 1796"/>
              <a:gd name="T12" fmla="*/ 2147483647 w 1844"/>
              <a:gd name="T13" fmla="*/ 2147483647 h 1796"/>
              <a:gd name="T14" fmla="*/ 2147483647 w 1844"/>
              <a:gd name="T15" fmla="*/ 2147483647 h 1796"/>
              <a:gd name="T16" fmla="*/ 2147483647 w 1844"/>
              <a:gd name="T17" fmla="*/ 2147483647 h 1796"/>
              <a:gd name="T18" fmla="*/ 2147483647 w 1844"/>
              <a:gd name="T19" fmla="*/ 2147483647 h 1796"/>
              <a:gd name="T20" fmla="*/ 2147483647 w 1844"/>
              <a:gd name="T21" fmla="*/ 2147483647 h 1796"/>
              <a:gd name="T22" fmla="*/ 2147483647 w 1844"/>
              <a:gd name="T23" fmla="*/ 2147483647 h 1796"/>
              <a:gd name="T24" fmla="*/ 2147483647 w 1844"/>
              <a:gd name="T25" fmla="*/ 2147483647 h 1796"/>
              <a:gd name="T26" fmla="*/ 2147483647 w 1844"/>
              <a:gd name="T27" fmla="*/ 2147483647 h 1796"/>
              <a:gd name="T28" fmla="*/ 2147483647 w 1844"/>
              <a:gd name="T29" fmla="*/ 2147483647 h 1796"/>
              <a:gd name="T30" fmla="*/ 2147483647 w 1844"/>
              <a:gd name="T31" fmla="*/ 2147483647 h 1796"/>
              <a:gd name="T32" fmla="*/ 2147483647 w 1844"/>
              <a:gd name="T33" fmla="*/ 2147483647 h 1796"/>
              <a:gd name="T34" fmla="*/ 2147483647 w 1844"/>
              <a:gd name="T35" fmla="*/ 2147483647 h 1796"/>
              <a:gd name="T36" fmla="*/ 2147483647 w 1844"/>
              <a:gd name="T37" fmla="*/ 2147483647 h 1796"/>
              <a:gd name="T38" fmla="*/ 2147483647 w 1844"/>
              <a:gd name="T39" fmla="*/ 2147483647 h 1796"/>
              <a:gd name="T40" fmla="*/ 2147483647 w 1844"/>
              <a:gd name="T41" fmla="*/ 2147483647 h 1796"/>
              <a:gd name="T42" fmla="*/ 2147483647 w 1844"/>
              <a:gd name="T43" fmla="*/ 2147483647 h 1796"/>
              <a:gd name="T44" fmla="*/ 2147483647 w 1844"/>
              <a:gd name="T45" fmla="*/ 2147483647 h 1796"/>
              <a:gd name="T46" fmla="*/ 2147483647 w 1844"/>
              <a:gd name="T47" fmla="*/ 2147483647 h 1796"/>
              <a:gd name="T48" fmla="*/ 2147483647 w 1844"/>
              <a:gd name="T49" fmla="*/ 2147483647 h 1796"/>
              <a:gd name="T50" fmla="*/ 2147483647 w 1844"/>
              <a:gd name="T51" fmla="*/ 2147483647 h 1796"/>
              <a:gd name="T52" fmla="*/ 2147483647 w 1844"/>
              <a:gd name="T53" fmla="*/ 2147483647 h 1796"/>
              <a:gd name="T54" fmla="*/ 2147483647 w 1844"/>
              <a:gd name="T55" fmla="*/ 2147483647 h 1796"/>
              <a:gd name="T56" fmla="*/ 2147483647 w 1844"/>
              <a:gd name="T57" fmla="*/ 2147483647 h 1796"/>
              <a:gd name="T58" fmla="*/ 2147483647 w 1844"/>
              <a:gd name="T59" fmla="*/ 2147483647 h 1796"/>
              <a:gd name="T60" fmla="*/ 2147483647 w 1844"/>
              <a:gd name="T61" fmla="*/ 2147483647 h 1796"/>
              <a:gd name="T62" fmla="*/ 2147483647 w 1844"/>
              <a:gd name="T63" fmla="*/ 2147483647 h 1796"/>
              <a:gd name="T64" fmla="*/ 2147483647 w 1844"/>
              <a:gd name="T65" fmla="*/ 2147483647 h 1796"/>
              <a:gd name="T66" fmla="*/ 2147483647 w 1844"/>
              <a:gd name="T67" fmla="*/ 2147483647 h 1796"/>
              <a:gd name="T68" fmla="*/ 2147483647 w 1844"/>
              <a:gd name="T69" fmla="*/ 2147483647 h 1796"/>
              <a:gd name="T70" fmla="*/ 2147483647 w 1844"/>
              <a:gd name="T71" fmla="*/ 2147483647 h 1796"/>
              <a:gd name="T72" fmla="*/ 2147483647 w 1844"/>
              <a:gd name="T73" fmla="*/ 2147483647 h 1796"/>
              <a:gd name="T74" fmla="*/ 2147483647 w 1844"/>
              <a:gd name="T75" fmla="*/ 0 h 1796"/>
              <a:gd name="T76" fmla="*/ 2147483647 w 1844"/>
              <a:gd name="T77" fmla="*/ 2147483647 h 1796"/>
              <a:gd name="T78" fmla="*/ 2147483647 w 1844"/>
              <a:gd name="T79" fmla="*/ 2147483647 h 1796"/>
              <a:gd name="T80" fmla="*/ 2147483647 w 1844"/>
              <a:gd name="T81" fmla="*/ 2147483647 h 1796"/>
              <a:gd name="T82" fmla="*/ 2147483647 w 1844"/>
              <a:gd name="T83" fmla="*/ 2147483647 h 1796"/>
              <a:gd name="T84" fmla="*/ 2147483647 w 1844"/>
              <a:gd name="T85" fmla="*/ 2147483647 h 1796"/>
              <a:gd name="T86" fmla="*/ 2147483647 w 1844"/>
              <a:gd name="T87" fmla="*/ 2147483647 h 1796"/>
              <a:gd name="T88" fmla="*/ 2147483647 w 1844"/>
              <a:gd name="T89" fmla="*/ 2147483647 h 1796"/>
              <a:gd name="T90" fmla="*/ 2147483647 w 1844"/>
              <a:gd name="T91" fmla="*/ 2147483647 h 1796"/>
              <a:gd name="T92" fmla="*/ 2147483647 w 1844"/>
              <a:gd name="T93" fmla="*/ 2147483647 h 1796"/>
              <a:gd name="T94" fmla="*/ 2147483647 w 1844"/>
              <a:gd name="T95" fmla="*/ 2147483647 h 17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4"/>
              <a:gd name="T145" fmla="*/ 0 h 1796"/>
              <a:gd name="T146" fmla="*/ 1844 w 1844"/>
              <a:gd name="T147" fmla="*/ 1796 h 179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4" h="1796">
                <a:moveTo>
                  <a:pt x="1844" y="199"/>
                </a:moveTo>
                <a:lnTo>
                  <a:pt x="1843" y="212"/>
                </a:lnTo>
                <a:lnTo>
                  <a:pt x="1842" y="225"/>
                </a:lnTo>
                <a:lnTo>
                  <a:pt x="1839" y="236"/>
                </a:lnTo>
                <a:lnTo>
                  <a:pt x="1834" y="246"/>
                </a:lnTo>
                <a:lnTo>
                  <a:pt x="1830" y="257"/>
                </a:lnTo>
                <a:lnTo>
                  <a:pt x="1824" y="267"/>
                </a:lnTo>
                <a:lnTo>
                  <a:pt x="1817" y="277"/>
                </a:lnTo>
                <a:lnTo>
                  <a:pt x="1810" y="287"/>
                </a:lnTo>
                <a:lnTo>
                  <a:pt x="1801" y="297"/>
                </a:lnTo>
                <a:lnTo>
                  <a:pt x="1793" y="305"/>
                </a:lnTo>
                <a:lnTo>
                  <a:pt x="1787" y="314"/>
                </a:lnTo>
                <a:lnTo>
                  <a:pt x="1781" y="325"/>
                </a:lnTo>
                <a:lnTo>
                  <a:pt x="1777" y="341"/>
                </a:lnTo>
                <a:lnTo>
                  <a:pt x="1775" y="356"/>
                </a:lnTo>
                <a:lnTo>
                  <a:pt x="1775" y="371"/>
                </a:lnTo>
                <a:lnTo>
                  <a:pt x="1775" y="388"/>
                </a:lnTo>
                <a:lnTo>
                  <a:pt x="1774" y="396"/>
                </a:lnTo>
                <a:lnTo>
                  <a:pt x="1773" y="404"/>
                </a:lnTo>
                <a:lnTo>
                  <a:pt x="1770" y="412"/>
                </a:lnTo>
                <a:lnTo>
                  <a:pt x="1768" y="419"/>
                </a:lnTo>
                <a:lnTo>
                  <a:pt x="1760" y="432"/>
                </a:lnTo>
                <a:lnTo>
                  <a:pt x="1751" y="445"/>
                </a:lnTo>
                <a:lnTo>
                  <a:pt x="1742" y="458"/>
                </a:lnTo>
                <a:lnTo>
                  <a:pt x="1733" y="470"/>
                </a:lnTo>
                <a:lnTo>
                  <a:pt x="1725" y="484"/>
                </a:lnTo>
                <a:lnTo>
                  <a:pt x="1718" y="500"/>
                </a:lnTo>
                <a:lnTo>
                  <a:pt x="1717" y="507"/>
                </a:lnTo>
                <a:lnTo>
                  <a:pt x="1717" y="515"/>
                </a:lnTo>
                <a:lnTo>
                  <a:pt x="1717" y="521"/>
                </a:lnTo>
                <a:lnTo>
                  <a:pt x="1718" y="528"/>
                </a:lnTo>
                <a:lnTo>
                  <a:pt x="1721" y="542"/>
                </a:lnTo>
                <a:lnTo>
                  <a:pt x="1722" y="557"/>
                </a:lnTo>
                <a:lnTo>
                  <a:pt x="1721" y="577"/>
                </a:lnTo>
                <a:lnTo>
                  <a:pt x="1717" y="596"/>
                </a:lnTo>
                <a:lnTo>
                  <a:pt x="1712" y="613"/>
                </a:lnTo>
                <a:lnTo>
                  <a:pt x="1704" y="631"/>
                </a:lnTo>
                <a:lnTo>
                  <a:pt x="1698" y="647"/>
                </a:lnTo>
                <a:lnTo>
                  <a:pt x="1692" y="665"/>
                </a:lnTo>
                <a:lnTo>
                  <a:pt x="1685" y="683"/>
                </a:lnTo>
                <a:lnTo>
                  <a:pt x="1681" y="703"/>
                </a:lnTo>
                <a:lnTo>
                  <a:pt x="1678" y="727"/>
                </a:lnTo>
                <a:lnTo>
                  <a:pt x="1674" y="748"/>
                </a:lnTo>
                <a:lnTo>
                  <a:pt x="1670" y="756"/>
                </a:lnTo>
                <a:lnTo>
                  <a:pt x="1666" y="765"/>
                </a:lnTo>
                <a:lnTo>
                  <a:pt x="1660" y="774"/>
                </a:lnTo>
                <a:lnTo>
                  <a:pt x="1653" y="784"/>
                </a:lnTo>
                <a:lnTo>
                  <a:pt x="1643" y="793"/>
                </a:lnTo>
                <a:lnTo>
                  <a:pt x="1633" y="800"/>
                </a:lnTo>
                <a:lnTo>
                  <a:pt x="1628" y="802"/>
                </a:lnTo>
                <a:lnTo>
                  <a:pt x="1623" y="806"/>
                </a:lnTo>
                <a:lnTo>
                  <a:pt x="1619" y="811"/>
                </a:lnTo>
                <a:lnTo>
                  <a:pt x="1615" y="816"/>
                </a:lnTo>
                <a:lnTo>
                  <a:pt x="1608" y="835"/>
                </a:lnTo>
                <a:lnTo>
                  <a:pt x="1600" y="854"/>
                </a:lnTo>
                <a:lnTo>
                  <a:pt x="1595" y="861"/>
                </a:lnTo>
                <a:lnTo>
                  <a:pt x="1590" y="868"/>
                </a:lnTo>
                <a:lnTo>
                  <a:pt x="1587" y="872"/>
                </a:lnTo>
                <a:lnTo>
                  <a:pt x="1586" y="876"/>
                </a:lnTo>
                <a:lnTo>
                  <a:pt x="1585" y="880"/>
                </a:lnTo>
                <a:lnTo>
                  <a:pt x="1583" y="885"/>
                </a:lnTo>
                <a:lnTo>
                  <a:pt x="1585" y="895"/>
                </a:lnTo>
                <a:lnTo>
                  <a:pt x="1586" y="904"/>
                </a:lnTo>
                <a:lnTo>
                  <a:pt x="1586" y="913"/>
                </a:lnTo>
                <a:lnTo>
                  <a:pt x="1587" y="923"/>
                </a:lnTo>
                <a:lnTo>
                  <a:pt x="1586" y="942"/>
                </a:lnTo>
                <a:lnTo>
                  <a:pt x="1583" y="959"/>
                </a:lnTo>
                <a:lnTo>
                  <a:pt x="1577" y="975"/>
                </a:lnTo>
                <a:lnTo>
                  <a:pt x="1568" y="992"/>
                </a:lnTo>
                <a:lnTo>
                  <a:pt x="1564" y="997"/>
                </a:lnTo>
                <a:lnTo>
                  <a:pt x="1560" y="1001"/>
                </a:lnTo>
                <a:lnTo>
                  <a:pt x="1555" y="1005"/>
                </a:lnTo>
                <a:lnTo>
                  <a:pt x="1550" y="1007"/>
                </a:lnTo>
                <a:lnTo>
                  <a:pt x="1541" y="1013"/>
                </a:lnTo>
                <a:lnTo>
                  <a:pt x="1531" y="1020"/>
                </a:lnTo>
                <a:lnTo>
                  <a:pt x="1519" y="1030"/>
                </a:lnTo>
                <a:lnTo>
                  <a:pt x="1507" y="1040"/>
                </a:lnTo>
                <a:lnTo>
                  <a:pt x="1497" y="1050"/>
                </a:lnTo>
                <a:lnTo>
                  <a:pt x="1484" y="1061"/>
                </a:lnTo>
                <a:lnTo>
                  <a:pt x="1491" y="1075"/>
                </a:lnTo>
                <a:lnTo>
                  <a:pt x="1496" y="1087"/>
                </a:lnTo>
                <a:lnTo>
                  <a:pt x="1498" y="1101"/>
                </a:lnTo>
                <a:lnTo>
                  <a:pt x="1499" y="1117"/>
                </a:lnTo>
                <a:lnTo>
                  <a:pt x="1498" y="1124"/>
                </a:lnTo>
                <a:lnTo>
                  <a:pt x="1497" y="1129"/>
                </a:lnTo>
                <a:lnTo>
                  <a:pt x="1494" y="1134"/>
                </a:lnTo>
                <a:lnTo>
                  <a:pt x="1489" y="1139"/>
                </a:lnTo>
                <a:lnTo>
                  <a:pt x="1480" y="1147"/>
                </a:lnTo>
                <a:lnTo>
                  <a:pt x="1468" y="1155"/>
                </a:lnTo>
                <a:lnTo>
                  <a:pt x="1454" y="1162"/>
                </a:lnTo>
                <a:lnTo>
                  <a:pt x="1441" y="1170"/>
                </a:lnTo>
                <a:lnTo>
                  <a:pt x="1436" y="1175"/>
                </a:lnTo>
                <a:lnTo>
                  <a:pt x="1431" y="1180"/>
                </a:lnTo>
                <a:lnTo>
                  <a:pt x="1426" y="1185"/>
                </a:lnTo>
                <a:lnTo>
                  <a:pt x="1421" y="1192"/>
                </a:lnTo>
                <a:lnTo>
                  <a:pt x="1417" y="1202"/>
                </a:lnTo>
                <a:lnTo>
                  <a:pt x="1415" y="1211"/>
                </a:lnTo>
                <a:lnTo>
                  <a:pt x="1414" y="1220"/>
                </a:lnTo>
                <a:lnTo>
                  <a:pt x="1412" y="1230"/>
                </a:lnTo>
                <a:lnTo>
                  <a:pt x="1408" y="1241"/>
                </a:lnTo>
                <a:lnTo>
                  <a:pt x="1404" y="1251"/>
                </a:lnTo>
                <a:lnTo>
                  <a:pt x="1400" y="1262"/>
                </a:lnTo>
                <a:lnTo>
                  <a:pt x="1399" y="1273"/>
                </a:lnTo>
                <a:lnTo>
                  <a:pt x="1400" y="1286"/>
                </a:lnTo>
                <a:lnTo>
                  <a:pt x="1404" y="1296"/>
                </a:lnTo>
                <a:lnTo>
                  <a:pt x="1407" y="1306"/>
                </a:lnTo>
                <a:lnTo>
                  <a:pt x="1409" y="1318"/>
                </a:lnTo>
                <a:lnTo>
                  <a:pt x="1407" y="1333"/>
                </a:lnTo>
                <a:lnTo>
                  <a:pt x="1404" y="1346"/>
                </a:lnTo>
                <a:lnTo>
                  <a:pt x="1400" y="1358"/>
                </a:lnTo>
                <a:lnTo>
                  <a:pt x="1399" y="1373"/>
                </a:lnTo>
                <a:lnTo>
                  <a:pt x="1401" y="1384"/>
                </a:lnTo>
                <a:lnTo>
                  <a:pt x="1405" y="1393"/>
                </a:lnTo>
                <a:lnTo>
                  <a:pt x="1409" y="1409"/>
                </a:lnTo>
                <a:lnTo>
                  <a:pt x="1413" y="1424"/>
                </a:lnTo>
                <a:lnTo>
                  <a:pt x="1417" y="1438"/>
                </a:lnTo>
                <a:lnTo>
                  <a:pt x="1421" y="1455"/>
                </a:lnTo>
                <a:lnTo>
                  <a:pt x="1424" y="1474"/>
                </a:lnTo>
                <a:lnTo>
                  <a:pt x="1426" y="1492"/>
                </a:lnTo>
                <a:lnTo>
                  <a:pt x="1424" y="1510"/>
                </a:lnTo>
                <a:lnTo>
                  <a:pt x="1424" y="1530"/>
                </a:lnTo>
                <a:lnTo>
                  <a:pt x="1424" y="1618"/>
                </a:lnTo>
                <a:lnTo>
                  <a:pt x="1424" y="1627"/>
                </a:lnTo>
                <a:lnTo>
                  <a:pt x="1426" y="1634"/>
                </a:lnTo>
                <a:lnTo>
                  <a:pt x="1428" y="1642"/>
                </a:lnTo>
                <a:lnTo>
                  <a:pt x="1431" y="1650"/>
                </a:lnTo>
                <a:lnTo>
                  <a:pt x="1433" y="1656"/>
                </a:lnTo>
                <a:lnTo>
                  <a:pt x="1435" y="1664"/>
                </a:lnTo>
                <a:lnTo>
                  <a:pt x="1436" y="1672"/>
                </a:lnTo>
                <a:lnTo>
                  <a:pt x="1437" y="1680"/>
                </a:lnTo>
                <a:lnTo>
                  <a:pt x="315" y="1796"/>
                </a:lnTo>
                <a:lnTo>
                  <a:pt x="300" y="1527"/>
                </a:lnTo>
                <a:lnTo>
                  <a:pt x="281" y="1527"/>
                </a:lnTo>
                <a:lnTo>
                  <a:pt x="263" y="1529"/>
                </a:lnTo>
                <a:lnTo>
                  <a:pt x="245" y="1530"/>
                </a:lnTo>
                <a:lnTo>
                  <a:pt x="226" y="1530"/>
                </a:lnTo>
                <a:lnTo>
                  <a:pt x="210" y="1530"/>
                </a:lnTo>
                <a:lnTo>
                  <a:pt x="194" y="1529"/>
                </a:lnTo>
                <a:lnTo>
                  <a:pt x="180" y="1527"/>
                </a:lnTo>
                <a:lnTo>
                  <a:pt x="166" y="1525"/>
                </a:lnTo>
                <a:lnTo>
                  <a:pt x="152" y="1522"/>
                </a:lnTo>
                <a:lnTo>
                  <a:pt x="138" y="1519"/>
                </a:lnTo>
                <a:lnTo>
                  <a:pt x="124" y="1513"/>
                </a:lnTo>
                <a:lnTo>
                  <a:pt x="109" y="1508"/>
                </a:lnTo>
                <a:lnTo>
                  <a:pt x="71" y="625"/>
                </a:lnTo>
                <a:lnTo>
                  <a:pt x="0" y="190"/>
                </a:lnTo>
                <a:lnTo>
                  <a:pt x="1602" y="0"/>
                </a:lnTo>
                <a:lnTo>
                  <a:pt x="1610" y="1"/>
                </a:lnTo>
                <a:lnTo>
                  <a:pt x="1618" y="3"/>
                </a:lnTo>
                <a:lnTo>
                  <a:pt x="1625" y="7"/>
                </a:lnTo>
                <a:lnTo>
                  <a:pt x="1630" y="11"/>
                </a:lnTo>
                <a:lnTo>
                  <a:pt x="1636" y="16"/>
                </a:lnTo>
                <a:lnTo>
                  <a:pt x="1641" y="22"/>
                </a:lnTo>
                <a:lnTo>
                  <a:pt x="1642" y="29"/>
                </a:lnTo>
                <a:lnTo>
                  <a:pt x="1643" y="36"/>
                </a:lnTo>
                <a:lnTo>
                  <a:pt x="1642" y="45"/>
                </a:lnTo>
                <a:lnTo>
                  <a:pt x="1639" y="53"/>
                </a:lnTo>
                <a:lnTo>
                  <a:pt x="1634" y="59"/>
                </a:lnTo>
                <a:lnTo>
                  <a:pt x="1630" y="68"/>
                </a:lnTo>
                <a:lnTo>
                  <a:pt x="1623" y="87"/>
                </a:lnTo>
                <a:lnTo>
                  <a:pt x="1615" y="104"/>
                </a:lnTo>
                <a:lnTo>
                  <a:pt x="1613" y="113"/>
                </a:lnTo>
                <a:lnTo>
                  <a:pt x="1610" y="122"/>
                </a:lnTo>
                <a:lnTo>
                  <a:pt x="1609" y="132"/>
                </a:lnTo>
                <a:lnTo>
                  <a:pt x="1608" y="142"/>
                </a:lnTo>
                <a:lnTo>
                  <a:pt x="1609" y="166"/>
                </a:lnTo>
                <a:lnTo>
                  <a:pt x="1609" y="187"/>
                </a:lnTo>
                <a:lnTo>
                  <a:pt x="1609" y="207"/>
                </a:lnTo>
                <a:lnTo>
                  <a:pt x="1609" y="231"/>
                </a:lnTo>
                <a:lnTo>
                  <a:pt x="1616" y="232"/>
                </a:lnTo>
                <a:lnTo>
                  <a:pt x="1624" y="234"/>
                </a:lnTo>
                <a:lnTo>
                  <a:pt x="1637" y="230"/>
                </a:lnTo>
                <a:lnTo>
                  <a:pt x="1650" y="225"/>
                </a:lnTo>
                <a:lnTo>
                  <a:pt x="1662" y="222"/>
                </a:lnTo>
                <a:lnTo>
                  <a:pt x="1675" y="221"/>
                </a:lnTo>
                <a:lnTo>
                  <a:pt x="1686" y="220"/>
                </a:lnTo>
                <a:lnTo>
                  <a:pt x="1699" y="218"/>
                </a:lnTo>
                <a:lnTo>
                  <a:pt x="1719" y="213"/>
                </a:lnTo>
                <a:lnTo>
                  <a:pt x="1737" y="208"/>
                </a:lnTo>
                <a:lnTo>
                  <a:pt x="1746" y="207"/>
                </a:lnTo>
                <a:lnTo>
                  <a:pt x="1755" y="204"/>
                </a:lnTo>
                <a:lnTo>
                  <a:pt x="1765" y="203"/>
                </a:lnTo>
                <a:lnTo>
                  <a:pt x="1775" y="203"/>
                </a:lnTo>
                <a:lnTo>
                  <a:pt x="1793" y="202"/>
                </a:lnTo>
                <a:lnTo>
                  <a:pt x="1810" y="201"/>
                </a:lnTo>
                <a:lnTo>
                  <a:pt x="1826" y="201"/>
                </a:lnTo>
                <a:lnTo>
                  <a:pt x="1844" y="199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73" name="Freeform 281"/>
          <p:cNvSpPr>
            <a:spLocks/>
          </p:cNvSpPr>
          <p:nvPr/>
        </p:nvSpPr>
        <p:spPr bwMode="auto">
          <a:xfrm>
            <a:off x="5211763" y="3407149"/>
            <a:ext cx="1035050" cy="835025"/>
          </a:xfrm>
          <a:custGeom>
            <a:avLst/>
            <a:gdLst/>
            <a:ahLst/>
            <a:cxnLst>
              <a:cxn ang="0">
                <a:pos x="2130" y="1824"/>
              </a:cxn>
              <a:cxn ang="0">
                <a:pos x="2148" y="1853"/>
              </a:cxn>
              <a:cxn ang="0">
                <a:pos x="2128" y="1904"/>
              </a:cxn>
              <a:cxn ang="0">
                <a:pos x="2113" y="1959"/>
              </a:cxn>
              <a:cxn ang="0">
                <a:pos x="2121" y="2049"/>
              </a:cxn>
              <a:cxn ang="0">
                <a:pos x="2180" y="2038"/>
              </a:cxn>
              <a:cxn ang="0">
                <a:pos x="2251" y="2024"/>
              </a:cxn>
              <a:cxn ang="0">
                <a:pos x="2315" y="2018"/>
              </a:cxn>
              <a:cxn ang="0">
                <a:pos x="2345" y="1981"/>
              </a:cxn>
              <a:cxn ang="0">
                <a:pos x="2342" y="1917"/>
              </a:cxn>
              <a:cxn ang="0">
                <a:pos x="2354" y="1881"/>
              </a:cxn>
              <a:cxn ang="0">
                <a:pos x="2381" y="1809"/>
              </a:cxn>
              <a:cxn ang="0">
                <a:pos x="2404" y="1773"/>
              </a:cxn>
              <a:cxn ang="0">
                <a:pos x="2442" y="1748"/>
              </a:cxn>
              <a:cxn ang="0">
                <a:pos x="2467" y="1725"/>
              </a:cxn>
              <a:cxn ang="0">
                <a:pos x="2530" y="1710"/>
              </a:cxn>
              <a:cxn ang="0">
                <a:pos x="2521" y="1565"/>
              </a:cxn>
              <a:cxn ang="0">
                <a:pos x="2522" y="1510"/>
              </a:cxn>
              <a:cxn ang="0">
                <a:pos x="2493" y="1493"/>
              </a:cxn>
              <a:cxn ang="0">
                <a:pos x="2428" y="1488"/>
              </a:cxn>
              <a:cxn ang="0">
                <a:pos x="2368" y="1440"/>
              </a:cxn>
              <a:cxn ang="0">
                <a:pos x="2336" y="1375"/>
              </a:cxn>
              <a:cxn ang="0">
                <a:pos x="2305" y="1256"/>
              </a:cxn>
              <a:cxn ang="0">
                <a:pos x="2283" y="1193"/>
              </a:cxn>
              <a:cxn ang="0">
                <a:pos x="2219" y="1128"/>
              </a:cxn>
              <a:cxn ang="0">
                <a:pos x="2170" y="1098"/>
              </a:cxn>
              <a:cxn ang="0">
                <a:pos x="2083" y="1043"/>
              </a:cxn>
              <a:cxn ang="0">
                <a:pos x="2011" y="990"/>
              </a:cxn>
              <a:cxn ang="0">
                <a:pos x="1988" y="943"/>
              </a:cxn>
              <a:cxn ang="0">
                <a:pos x="1989" y="874"/>
              </a:cxn>
              <a:cxn ang="0">
                <a:pos x="1999" y="784"/>
              </a:cxn>
              <a:cxn ang="0">
                <a:pos x="2011" y="733"/>
              </a:cxn>
              <a:cxn ang="0">
                <a:pos x="1997" y="710"/>
              </a:cxn>
              <a:cxn ang="0">
                <a:pos x="1933" y="684"/>
              </a:cxn>
              <a:cxn ang="0">
                <a:pos x="1900" y="695"/>
              </a:cxn>
              <a:cxn ang="0">
                <a:pos x="1884" y="730"/>
              </a:cxn>
              <a:cxn ang="0">
                <a:pos x="1863" y="730"/>
              </a:cxn>
              <a:cxn ang="0">
                <a:pos x="1840" y="698"/>
              </a:cxn>
              <a:cxn ang="0">
                <a:pos x="1815" y="614"/>
              </a:cxn>
              <a:cxn ang="0">
                <a:pos x="1763" y="516"/>
              </a:cxn>
              <a:cxn ang="0">
                <a:pos x="1728" y="448"/>
              </a:cxn>
              <a:cxn ang="0">
                <a:pos x="1675" y="426"/>
              </a:cxn>
              <a:cxn ang="0">
                <a:pos x="1585" y="364"/>
              </a:cxn>
              <a:cxn ang="0">
                <a:pos x="1519" y="280"/>
              </a:cxn>
              <a:cxn ang="0">
                <a:pos x="1497" y="237"/>
              </a:cxn>
              <a:cxn ang="0">
                <a:pos x="1498" y="167"/>
              </a:cxn>
              <a:cxn ang="0">
                <a:pos x="1501" y="84"/>
              </a:cxn>
              <a:cxn ang="0">
                <a:pos x="1395" y="16"/>
              </a:cxn>
              <a:cxn ang="0">
                <a:pos x="1283" y="13"/>
              </a:cxn>
              <a:cxn ang="0">
                <a:pos x="902" y="52"/>
              </a:cxn>
              <a:cxn ang="0">
                <a:pos x="294" y="102"/>
              </a:cxn>
              <a:cxn ang="0">
                <a:pos x="1" y="140"/>
              </a:cxn>
              <a:cxn ang="0">
                <a:pos x="29" y="225"/>
              </a:cxn>
              <a:cxn ang="0">
                <a:pos x="60" y="295"/>
              </a:cxn>
              <a:cxn ang="0">
                <a:pos x="90" y="329"/>
              </a:cxn>
              <a:cxn ang="0">
                <a:pos x="164" y="392"/>
              </a:cxn>
              <a:cxn ang="0">
                <a:pos x="264" y="440"/>
              </a:cxn>
              <a:cxn ang="0">
                <a:pos x="272" y="496"/>
              </a:cxn>
              <a:cxn ang="0">
                <a:pos x="244" y="551"/>
              </a:cxn>
              <a:cxn ang="0">
                <a:pos x="238" y="594"/>
              </a:cxn>
              <a:cxn ang="0">
                <a:pos x="272" y="640"/>
              </a:cxn>
              <a:cxn ang="0">
                <a:pos x="336" y="698"/>
              </a:cxn>
              <a:cxn ang="0">
                <a:pos x="398" y="784"/>
              </a:cxn>
            </a:cxnLst>
            <a:rect l="0" t="0" r="r" b="b"/>
            <a:pathLst>
              <a:path w="2531" h="2051">
                <a:moveTo>
                  <a:pt x="505" y="2007"/>
                </a:moveTo>
                <a:lnTo>
                  <a:pt x="2107" y="1817"/>
                </a:lnTo>
                <a:lnTo>
                  <a:pt x="2115" y="1818"/>
                </a:lnTo>
                <a:lnTo>
                  <a:pt x="2123" y="1820"/>
                </a:lnTo>
                <a:lnTo>
                  <a:pt x="2130" y="1824"/>
                </a:lnTo>
                <a:lnTo>
                  <a:pt x="2135" y="1828"/>
                </a:lnTo>
                <a:lnTo>
                  <a:pt x="2141" y="1833"/>
                </a:lnTo>
                <a:lnTo>
                  <a:pt x="2146" y="1839"/>
                </a:lnTo>
                <a:lnTo>
                  <a:pt x="2147" y="1846"/>
                </a:lnTo>
                <a:lnTo>
                  <a:pt x="2148" y="1853"/>
                </a:lnTo>
                <a:lnTo>
                  <a:pt x="2147" y="1862"/>
                </a:lnTo>
                <a:lnTo>
                  <a:pt x="2144" y="1870"/>
                </a:lnTo>
                <a:lnTo>
                  <a:pt x="2139" y="1876"/>
                </a:lnTo>
                <a:lnTo>
                  <a:pt x="2135" y="1885"/>
                </a:lnTo>
                <a:lnTo>
                  <a:pt x="2128" y="1904"/>
                </a:lnTo>
                <a:lnTo>
                  <a:pt x="2120" y="1921"/>
                </a:lnTo>
                <a:lnTo>
                  <a:pt x="2118" y="1930"/>
                </a:lnTo>
                <a:lnTo>
                  <a:pt x="2115" y="1939"/>
                </a:lnTo>
                <a:lnTo>
                  <a:pt x="2114" y="1949"/>
                </a:lnTo>
                <a:lnTo>
                  <a:pt x="2113" y="1959"/>
                </a:lnTo>
                <a:lnTo>
                  <a:pt x="2114" y="1983"/>
                </a:lnTo>
                <a:lnTo>
                  <a:pt x="2114" y="2004"/>
                </a:lnTo>
                <a:lnTo>
                  <a:pt x="2114" y="2024"/>
                </a:lnTo>
                <a:lnTo>
                  <a:pt x="2114" y="2048"/>
                </a:lnTo>
                <a:lnTo>
                  <a:pt x="2121" y="2049"/>
                </a:lnTo>
                <a:lnTo>
                  <a:pt x="2129" y="2051"/>
                </a:lnTo>
                <a:lnTo>
                  <a:pt x="2142" y="2047"/>
                </a:lnTo>
                <a:lnTo>
                  <a:pt x="2155" y="2042"/>
                </a:lnTo>
                <a:lnTo>
                  <a:pt x="2167" y="2039"/>
                </a:lnTo>
                <a:lnTo>
                  <a:pt x="2180" y="2038"/>
                </a:lnTo>
                <a:lnTo>
                  <a:pt x="2191" y="2037"/>
                </a:lnTo>
                <a:lnTo>
                  <a:pt x="2204" y="2035"/>
                </a:lnTo>
                <a:lnTo>
                  <a:pt x="2224" y="2030"/>
                </a:lnTo>
                <a:lnTo>
                  <a:pt x="2242" y="2025"/>
                </a:lnTo>
                <a:lnTo>
                  <a:pt x="2251" y="2024"/>
                </a:lnTo>
                <a:lnTo>
                  <a:pt x="2260" y="2021"/>
                </a:lnTo>
                <a:lnTo>
                  <a:pt x="2270" y="2020"/>
                </a:lnTo>
                <a:lnTo>
                  <a:pt x="2280" y="2020"/>
                </a:lnTo>
                <a:lnTo>
                  <a:pt x="2298" y="2019"/>
                </a:lnTo>
                <a:lnTo>
                  <a:pt x="2315" y="2018"/>
                </a:lnTo>
                <a:lnTo>
                  <a:pt x="2331" y="2018"/>
                </a:lnTo>
                <a:lnTo>
                  <a:pt x="2349" y="2016"/>
                </a:lnTo>
                <a:lnTo>
                  <a:pt x="2349" y="2016"/>
                </a:lnTo>
                <a:lnTo>
                  <a:pt x="2347" y="1997"/>
                </a:lnTo>
                <a:lnTo>
                  <a:pt x="2345" y="1981"/>
                </a:lnTo>
                <a:lnTo>
                  <a:pt x="2345" y="1964"/>
                </a:lnTo>
                <a:lnTo>
                  <a:pt x="2345" y="1945"/>
                </a:lnTo>
                <a:lnTo>
                  <a:pt x="2345" y="1935"/>
                </a:lnTo>
                <a:lnTo>
                  <a:pt x="2343" y="1926"/>
                </a:lnTo>
                <a:lnTo>
                  <a:pt x="2342" y="1917"/>
                </a:lnTo>
                <a:lnTo>
                  <a:pt x="2343" y="1907"/>
                </a:lnTo>
                <a:lnTo>
                  <a:pt x="2345" y="1899"/>
                </a:lnTo>
                <a:lnTo>
                  <a:pt x="2348" y="1893"/>
                </a:lnTo>
                <a:lnTo>
                  <a:pt x="2352" y="1887"/>
                </a:lnTo>
                <a:lnTo>
                  <a:pt x="2354" y="1881"/>
                </a:lnTo>
                <a:lnTo>
                  <a:pt x="2362" y="1870"/>
                </a:lnTo>
                <a:lnTo>
                  <a:pt x="2367" y="1857"/>
                </a:lnTo>
                <a:lnTo>
                  <a:pt x="2373" y="1836"/>
                </a:lnTo>
                <a:lnTo>
                  <a:pt x="2378" y="1818"/>
                </a:lnTo>
                <a:lnTo>
                  <a:pt x="2381" y="1809"/>
                </a:lnTo>
                <a:lnTo>
                  <a:pt x="2385" y="1800"/>
                </a:lnTo>
                <a:lnTo>
                  <a:pt x="2390" y="1791"/>
                </a:lnTo>
                <a:lnTo>
                  <a:pt x="2396" y="1782"/>
                </a:lnTo>
                <a:lnTo>
                  <a:pt x="2400" y="1777"/>
                </a:lnTo>
                <a:lnTo>
                  <a:pt x="2404" y="1773"/>
                </a:lnTo>
                <a:lnTo>
                  <a:pt x="2408" y="1771"/>
                </a:lnTo>
                <a:lnTo>
                  <a:pt x="2413" y="1768"/>
                </a:lnTo>
                <a:lnTo>
                  <a:pt x="2423" y="1763"/>
                </a:lnTo>
                <a:lnTo>
                  <a:pt x="2433" y="1757"/>
                </a:lnTo>
                <a:lnTo>
                  <a:pt x="2442" y="1748"/>
                </a:lnTo>
                <a:lnTo>
                  <a:pt x="2450" y="1739"/>
                </a:lnTo>
                <a:lnTo>
                  <a:pt x="2453" y="1734"/>
                </a:lnTo>
                <a:lnTo>
                  <a:pt x="2457" y="1730"/>
                </a:lnTo>
                <a:lnTo>
                  <a:pt x="2462" y="1728"/>
                </a:lnTo>
                <a:lnTo>
                  <a:pt x="2467" y="1725"/>
                </a:lnTo>
                <a:lnTo>
                  <a:pt x="2485" y="1722"/>
                </a:lnTo>
                <a:lnTo>
                  <a:pt x="2499" y="1719"/>
                </a:lnTo>
                <a:lnTo>
                  <a:pt x="2515" y="1715"/>
                </a:lnTo>
                <a:lnTo>
                  <a:pt x="2531" y="1710"/>
                </a:lnTo>
                <a:lnTo>
                  <a:pt x="2530" y="1710"/>
                </a:lnTo>
                <a:lnTo>
                  <a:pt x="2529" y="1692"/>
                </a:lnTo>
                <a:lnTo>
                  <a:pt x="2525" y="1675"/>
                </a:lnTo>
                <a:lnTo>
                  <a:pt x="2522" y="1659"/>
                </a:lnTo>
                <a:lnTo>
                  <a:pt x="2521" y="1641"/>
                </a:lnTo>
                <a:lnTo>
                  <a:pt x="2521" y="1565"/>
                </a:lnTo>
                <a:lnTo>
                  <a:pt x="2522" y="1547"/>
                </a:lnTo>
                <a:lnTo>
                  <a:pt x="2526" y="1532"/>
                </a:lnTo>
                <a:lnTo>
                  <a:pt x="2526" y="1524"/>
                </a:lnTo>
                <a:lnTo>
                  <a:pt x="2525" y="1516"/>
                </a:lnTo>
                <a:lnTo>
                  <a:pt x="2522" y="1510"/>
                </a:lnTo>
                <a:lnTo>
                  <a:pt x="2518" y="1502"/>
                </a:lnTo>
                <a:lnTo>
                  <a:pt x="2513" y="1499"/>
                </a:lnTo>
                <a:lnTo>
                  <a:pt x="2507" y="1497"/>
                </a:lnTo>
                <a:lnTo>
                  <a:pt x="2499" y="1496"/>
                </a:lnTo>
                <a:lnTo>
                  <a:pt x="2493" y="1493"/>
                </a:lnTo>
                <a:lnTo>
                  <a:pt x="2493" y="1493"/>
                </a:lnTo>
                <a:lnTo>
                  <a:pt x="2470" y="1492"/>
                </a:lnTo>
                <a:lnTo>
                  <a:pt x="2448" y="1491"/>
                </a:lnTo>
                <a:lnTo>
                  <a:pt x="2438" y="1491"/>
                </a:lnTo>
                <a:lnTo>
                  <a:pt x="2428" y="1488"/>
                </a:lnTo>
                <a:lnTo>
                  <a:pt x="2418" y="1486"/>
                </a:lnTo>
                <a:lnTo>
                  <a:pt x="2408" y="1481"/>
                </a:lnTo>
                <a:lnTo>
                  <a:pt x="2396" y="1471"/>
                </a:lnTo>
                <a:lnTo>
                  <a:pt x="2386" y="1459"/>
                </a:lnTo>
                <a:lnTo>
                  <a:pt x="2368" y="1440"/>
                </a:lnTo>
                <a:lnTo>
                  <a:pt x="2353" y="1421"/>
                </a:lnTo>
                <a:lnTo>
                  <a:pt x="2347" y="1411"/>
                </a:lnTo>
                <a:lnTo>
                  <a:pt x="2342" y="1401"/>
                </a:lnTo>
                <a:lnTo>
                  <a:pt x="2338" y="1388"/>
                </a:lnTo>
                <a:lnTo>
                  <a:pt x="2336" y="1375"/>
                </a:lnTo>
                <a:lnTo>
                  <a:pt x="2331" y="1346"/>
                </a:lnTo>
                <a:lnTo>
                  <a:pt x="2325" y="1320"/>
                </a:lnTo>
                <a:lnTo>
                  <a:pt x="2317" y="1295"/>
                </a:lnTo>
                <a:lnTo>
                  <a:pt x="2308" y="1268"/>
                </a:lnTo>
                <a:lnTo>
                  <a:pt x="2305" y="1256"/>
                </a:lnTo>
                <a:lnTo>
                  <a:pt x="2302" y="1243"/>
                </a:lnTo>
                <a:lnTo>
                  <a:pt x="2300" y="1231"/>
                </a:lnTo>
                <a:lnTo>
                  <a:pt x="2296" y="1219"/>
                </a:lnTo>
                <a:lnTo>
                  <a:pt x="2289" y="1205"/>
                </a:lnTo>
                <a:lnTo>
                  <a:pt x="2283" y="1193"/>
                </a:lnTo>
                <a:lnTo>
                  <a:pt x="2277" y="1184"/>
                </a:lnTo>
                <a:lnTo>
                  <a:pt x="2268" y="1174"/>
                </a:lnTo>
                <a:lnTo>
                  <a:pt x="2250" y="1158"/>
                </a:lnTo>
                <a:lnTo>
                  <a:pt x="2230" y="1140"/>
                </a:lnTo>
                <a:lnTo>
                  <a:pt x="2219" y="1128"/>
                </a:lnTo>
                <a:lnTo>
                  <a:pt x="2208" y="1118"/>
                </a:lnTo>
                <a:lnTo>
                  <a:pt x="2202" y="1116"/>
                </a:lnTo>
                <a:lnTo>
                  <a:pt x="2195" y="1114"/>
                </a:lnTo>
                <a:lnTo>
                  <a:pt x="2181" y="1107"/>
                </a:lnTo>
                <a:lnTo>
                  <a:pt x="2170" y="1098"/>
                </a:lnTo>
                <a:lnTo>
                  <a:pt x="2158" y="1089"/>
                </a:lnTo>
                <a:lnTo>
                  <a:pt x="2146" y="1080"/>
                </a:lnTo>
                <a:lnTo>
                  <a:pt x="2118" y="1065"/>
                </a:lnTo>
                <a:lnTo>
                  <a:pt x="2093" y="1051"/>
                </a:lnTo>
                <a:lnTo>
                  <a:pt x="2083" y="1043"/>
                </a:lnTo>
                <a:lnTo>
                  <a:pt x="2072" y="1035"/>
                </a:lnTo>
                <a:lnTo>
                  <a:pt x="2060" y="1025"/>
                </a:lnTo>
                <a:lnTo>
                  <a:pt x="2048" y="1014"/>
                </a:lnTo>
                <a:lnTo>
                  <a:pt x="2030" y="1002"/>
                </a:lnTo>
                <a:lnTo>
                  <a:pt x="2011" y="990"/>
                </a:lnTo>
                <a:lnTo>
                  <a:pt x="2003" y="981"/>
                </a:lnTo>
                <a:lnTo>
                  <a:pt x="1997" y="972"/>
                </a:lnTo>
                <a:lnTo>
                  <a:pt x="1993" y="963"/>
                </a:lnTo>
                <a:lnTo>
                  <a:pt x="1989" y="953"/>
                </a:lnTo>
                <a:lnTo>
                  <a:pt x="1988" y="943"/>
                </a:lnTo>
                <a:lnTo>
                  <a:pt x="1987" y="931"/>
                </a:lnTo>
                <a:lnTo>
                  <a:pt x="1985" y="920"/>
                </a:lnTo>
                <a:lnTo>
                  <a:pt x="1985" y="908"/>
                </a:lnTo>
                <a:lnTo>
                  <a:pt x="1987" y="889"/>
                </a:lnTo>
                <a:lnTo>
                  <a:pt x="1989" y="874"/>
                </a:lnTo>
                <a:lnTo>
                  <a:pt x="1993" y="857"/>
                </a:lnTo>
                <a:lnTo>
                  <a:pt x="1996" y="840"/>
                </a:lnTo>
                <a:lnTo>
                  <a:pt x="1994" y="820"/>
                </a:lnTo>
                <a:lnTo>
                  <a:pt x="1996" y="801"/>
                </a:lnTo>
                <a:lnTo>
                  <a:pt x="1999" y="784"/>
                </a:lnTo>
                <a:lnTo>
                  <a:pt x="2004" y="767"/>
                </a:lnTo>
                <a:lnTo>
                  <a:pt x="2007" y="759"/>
                </a:lnTo>
                <a:lnTo>
                  <a:pt x="2008" y="750"/>
                </a:lnTo>
                <a:lnTo>
                  <a:pt x="2010" y="743"/>
                </a:lnTo>
                <a:lnTo>
                  <a:pt x="2011" y="733"/>
                </a:lnTo>
                <a:lnTo>
                  <a:pt x="2011" y="728"/>
                </a:lnTo>
                <a:lnTo>
                  <a:pt x="2008" y="723"/>
                </a:lnTo>
                <a:lnTo>
                  <a:pt x="2007" y="719"/>
                </a:lnTo>
                <a:lnTo>
                  <a:pt x="2004" y="715"/>
                </a:lnTo>
                <a:lnTo>
                  <a:pt x="1997" y="710"/>
                </a:lnTo>
                <a:lnTo>
                  <a:pt x="1988" y="706"/>
                </a:lnTo>
                <a:lnTo>
                  <a:pt x="1966" y="700"/>
                </a:lnTo>
                <a:lnTo>
                  <a:pt x="1945" y="692"/>
                </a:lnTo>
                <a:lnTo>
                  <a:pt x="1938" y="688"/>
                </a:lnTo>
                <a:lnTo>
                  <a:pt x="1933" y="684"/>
                </a:lnTo>
                <a:lnTo>
                  <a:pt x="1928" y="679"/>
                </a:lnTo>
                <a:lnTo>
                  <a:pt x="1923" y="673"/>
                </a:lnTo>
                <a:lnTo>
                  <a:pt x="1914" y="679"/>
                </a:lnTo>
                <a:lnTo>
                  <a:pt x="1906" y="686"/>
                </a:lnTo>
                <a:lnTo>
                  <a:pt x="1900" y="695"/>
                </a:lnTo>
                <a:lnTo>
                  <a:pt x="1895" y="705"/>
                </a:lnTo>
                <a:lnTo>
                  <a:pt x="1891" y="714"/>
                </a:lnTo>
                <a:lnTo>
                  <a:pt x="1889" y="723"/>
                </a:lnTo>
                <a:lnTo>
                  <a:pt x="1886" y="726"/>
                </a:lnTo>
                <a:lnTo>
                  <a:pt x="1884" y="730"/>
                </a:lnTo>
                <a:lnTo>
                  <a:pt x="1880" y="731"/>
                </a:lnTo>
                <a:lnTo>
                  <a:pt x="1876" y="733"/>
                </a:lnTo>
                <a:lnTo>
                  <a:pt x="1871" y="733"/>
                </a:lnTo>
                <a:lnTo>
                  <a:pt x="1867" y="731"/>
                </a:lnTo>
                <a:lnTo>
                  <a:pt x="1863" y="730"/>
                </a:lnTo>
                <a:lnTo>
                  <a:pt x="1859" y="728"/>
                </a:lnTo>
                <a:lnTo>
                  <a:pt x="1853" y="723"/>
                </a:lnTo>
                <a:lnTo>
                  <a:pt x="1848" y="715"/>
                </a:lnTo>
                <a:lnTo>
                  <a:pt x="1843" y="707"/>
                </a:lnTo>
                <a:lnTo>
                  <a:pt x="1840" y="698"/>
                </a:lnTo>
                <a:lnTo>
                  <a:pt x="1838" y="689"/>
                </a:lnTo>
                <a:lnTo>
                  <a:pt x="1835" y="679"/>
                </a:lnTo>
                <a:lnTo>
                  <a:pt x="1830" y="655"/>
                </a:lnTo>
                <a:lnTo>
                  <a:pt x="1823" y="635"/>
                </a:lnTo>
                <a:lnTo>
                  <a:pt x="1815" y="614"/>
                </a:lnTo>
                <a:lnTo>
                  <a:pt x="1803" y="591"/>
                </a:lnTo>
                <a:lnTo>
                  <a:pt x="1793" y="571"/>
                </a:lnTo>
                <a:lnTo>
                  <a:pt x="1783" y="555"/>
                </a:lnTo>
                <a:lnTo>
                  <a:pt x="1773" y="537"/>
                </a:lnTo>
                <a:lnTo>
                  <a:pt x="1763" y="516"/>
                </a:lnTo>
                <a:lnTo>
                  <a:pt x="1754" y="492"/>
                </a:lnTo>
                <a:lnTo>
                  <a:pt x="1745" y="471"/>
                </a:lnTo>
                <a:lnTo>
                  <a:pt x="1740" y="460"/>
                </a:lnTo>
                <a:lnTo>
                  <a:pt x="1734" y="452"/>
                </a:lnTo>
                <a:lnTo>
                  <a:pt x="1728" y="448"/>
                </a:lnTo>
                <a:lnTo>
                  <a:pt x="1725" y="444"/>
                </a:lnTo>
                <a:lnTo>
                  <a:pt x="1720" y="441"/>
                </a:lnTo>
                <a:lnTo>
                  <a:pt x="1713" y="439"/>
                </a:lnTo>
                <a:lnTo>
                  <a:pt x="1694" y="432"/>
                </a:lnTo>
                <a:lnTo>
                  <a:pt x="1675" y="426"/>
                </a:lnTo>
                <a:lnTo>
                  <a:pt x="1653" y="415"/>
                </a:lnTo>
                <a:lnTo>
                  <a:pt x="1633" y="404"/>
                </a:lnTo>
                <a:lnTo>
                  <a:pt x="1615" y="392"/>
                </a:lnTo>
                <a:lnTo>
                  <a:pt x="1600" y="379"/>
                </a:lnTo>
                <a:lnTo>
                  <a:pt x="1585" y="364"/>
                </a:lnTo>
                <a:lnTo>
                  <a:pt x="1569" y="348"/>
                </a:lnTo>
                <a:lnTo>
                  <a:pt x="1555" y="331"/>
                </a:lnTo>
                <a:lnTo>
                  <a:pt x="1541" y="310"/>
                </a:lnTo>
                <a:lnTo>
                  <a:pt x="1529" y="294"/>
                </a:lnTo>
                <a:lnTo>
                  <a:pt x="1519" y="280"/>
                </a:lnTo>
                <a:lnTo>
                  <a:pt x="1512" y="273"/>
                </a:lnTo>
                <a:lnTo>
                  <a:pt x="1508" y="266"/>
                </a:lnTo>
                <a:lnTo>
                  <a:pt x="1503" y="257"/>
                </a:lnTo>
                <a:lnTo>
                  <a:pt x="1501" y="247"/>
                </a:lnTo>
                <a:lnTo>
                  <a:pt x="1497" y="237"/>
                </a:lnTo>
                <a:lnTo>
                  <a:pt x="1496" y="226"/>
                </a:lnTo>
                <a:lnTo>
                  <a:pt x="1496" y="217"/>
                </a:lnTo>
                <a:lnTo>
                  <a:pt x="1496" y="207"/>
                </a:lnTo>
                <a:lnTo>
                  <a:pt x="1498" y="188"/>
                </a:lnTo>
                <a:lnTo>
                  <a:pt x="1498" y="167"/>
                </a:lnTo>
                <a:lnTo>
                  <a:pt x="1498" y="145"/>
                </a:lnTo>
                <a:lnTo>
                  <a:pt x="1498" y="126"/>
                </a:lnTo>
                <a:lnTo>
                  <a:pt x="1498" y="107"/>
                </a:lnTo>
                <a:lnTo>
                  <a:pt x="1501" y="84"/>
                </a:lnTo>
                <a:lnTo>
                  <a:pt x="1501" y="84"/>
                </a:lnTo>
                <a:lnTo>
                  <a:pt x="1465" y="67"/>
                </a:lnTo>
                <a:lnTo>
                  <a:pt x="1433" y="51"/>
                </a:lnTo>
                <a:lnTo>
                  <a:pt x="1419" y="41"/>
                </a:lnTo>
                <a:lnTo>
                  <a:pt x="1407" y="29"/>
                </a:lnTo>
                <a:lnTo>
                  <a:pt x="1395" y="16"/>
                </a:lnTo>
                <a:lnTo>
                  <a:pt x="1385" y="0"/>
                </a:lnTo>
                <a:lnTo>
                  <a:pt x="1377" y="1"/>
                </a:lnTo>
                <a:lnTo>
                  <a:pt x="1358" y="4"/>
                </a:lnTo>
                <a:lnTo>
                  <a:pt x="1326" y="8"/>
                </a:lnTo>
                <a:lnTo>
                  <a:pt x="1283" y="13"/>
                </a:lnTo>
                <a:lnTo>
                  <a:pt x="1227" y="19"/>
                </a:lnTo>
                <a:lnTo>
                  <a:pt x="1161" y="27"/>
                </a:lnTo>
                <a:lnTo>
                  <a:pt x="1085" y="34"/>
                </a:lnTo>
                <a:lnTo>
                  <a:pt x="997" y="43"/>
                </a:lnTo>
                <a:lnTo>
                  <a:pt x="902" y="52"/>
                </a:lnTo>
                <a:lnTo>
                  <a:pt x="796" y="62"/>
                </a:lnTo>
                <a:lnTo>
                  <a:pt x="682" y="72"/>
                </a:lnTo>
                <a:lnTo>
                  <a:pt x="559" y="81"/>
                </a:lnTo>
                <a:lnTo>
                  <a:pt x="431" y="92"/>
                </a:lnTo>
                <a:lnTo>
                  <a:pt x="294" y="102"/>
                </a:lnTo>
                <a:lnTo>
                  <a:pt x="150" y="111"/>
                </a:lnTo>
                <a:lnTo>
                  <a:pt x="0" y="120"/>
                </a:lnTo>
                <a:lnTo>
                  <a:pt x="0" y="122"/>
                </a:lnTo>
                <a:lnTo>
                  <a:pt x="0" y="125"/>
                </a:lnTo>
                <a:lnTo>
                  <a:pt x="1" y="140"/>
                </a:lnTo>
                <a:lnTo>
                  <a:pt x="2" y="153"/>
                </a:lnTo>
                <a:lnTo>
                  <a:pt x="5" y="165"/>
                </a:lnTo>
                <a:lnTo>
                  <a:pt x="9" y="177"/>
                </a:lnTo>
                <a:lnTo>
                  <a:pt x="18" y="200"/>
                </a:lnTo>
                <a:lnTo>
                  <a:pt x="29" y="225"/>
                </a:lnTo>
                <a:lnTo>
                  <a:pt x="35" y="242"/>
                </a:lnTo>
                <a:lnTo>
                  <a:pt x="42" y="257"/>
                </a:lnTo>
                <a:lnTo>
                  <a:pt x="48" y="272"/>
                </a:lnTo>
                <a:lnTo>
                  <a:pt x="57" y="287"/>
                </a:lnTo>
                <a:lnTo>
                  <a:pt x="60" y="295"/>
                </a:lnTo>
                <a:lnTo>
                  <a:pt x="62" y="301"/>
                </a:lnTo>
                <a:lnTo>
                  <a:pt x="65" y="308"/>
                </a:lnTo>
                <a:lnTo>
                  <a:pt x="70" y="313"/>
                </a:lnTo>
                <a:lnTo>
                  <a:pt x="79" y="322"/>
                </a:lnTo>
                <a:lnTo>
                  <a:pt x="90" y="329"/>
                </a:lnTo>
                <a:lnTo>
                  <a:pt x="90" y="329"/>
                </a:lnTo>
                <a:lnTo>
                  <a:pt x="109" y="348"/>
                </a:lnTo>
                <a:lnTo>
                  <a:pt x="127" y="364"/>
                </a:lnTo>
                <a:lnTo>
                  <a:pt x="145" y="379"/>
                </a:lnTo>
                <a:lnTo>
                  <a:pt x="164" y="392"/>
                </a:lnTo>
                <a:lnTo>
                  <a:pt x="184" y="403"/>
                </a:lnTo>
                <a:lnTo>
                  <a:pt x="205" y="413"/>
                </a:lnTo>
                <a:lnTo>
                  <a:pt x="227" y="425"/>
                </a:lnTo>
                <a:lnTo>
                  <a:pt x="250" y="435"/>
                </a:lnTo>
                <a:lnTo>
                  <a:pt x="264" y="440"/>
                </a:lnTo>
                <a:lnTo>
                  <a:pt x="276" y="445"/>
                </a:lnTo>
                <a:lnTo>
                  <a:pt x="287" y="449"/>
                </a:lnTo>
                <a:lnTo>
                  <a:pt x="301" y="454"/>
                </a:lnTo>
                <a:lnTo>
                  <a:pt x="286" y="476"/>
                </a:lnTo>
                <a:lnTo>
                  <a:pt x="272" y="496"/>
                </a:lnTo>
                <a:lnTo>
                  <a:pt x="264" y="506"/>
                </a:lnTo>
                <a:lnTo>
                  <a:pt x="259" y="516"/>
                </a:lnTo>
                <a:lnTo>
                  <a:pt x="253" y="528"/>
                </a:lnTo>
                <a:lnTo>
                  <a:pt x="248" y="542"/>
                </a:lnTo>
                <a:lnTo>
                  <a:pt x="244" y="551"/>
                </a:lnTo>
                <a:lnTo>
                  <a:pt x="240" y="560"/>
                </a:lnTo>
                <a:lnTo>
                  <a:pt x="236" y="569"/>
                </a:lnTo>
                <a:lnTo>
                  <a:pt x="235" y="579"/>
                </a:lnTo>
                <a:lnTo>
                  <a:pt x="236" y="586"/>
                </a:lnTo>
                <a:lnTo>
                  <a:pt x="238" y="594"/>
                </a:lnTo>
                <a:lnTo>
                  <a:pt x="241" y="600"/>
                </a:lnTo>
                <a:lnTo>
                  <a:pt x="245" y="605"/>
                </a:lnTo>
                <a:lnTo>
                  <a:pt x="254" y="617"/>
                </a:lnTo>
                <a:lnTo>
                  <a:pt x="263" y="630"/>
                </a:lnTo>
                <a:lnTo>
                  <a:pt x="272" y="640"/>
                </a:lnTo>
                <a:lnTo>
                  <a:pt x="280" y="650"/>
                </a:lnTo>
                <a:lnTo>
                  <a:pt x="289" y="658"/>
                </a:lnTo>
                <a:lnTo>
                  <a:pt x="297" y="665"/>
                </a:lnTo>
                <a:lnTo>
                  <a:pt x="315" y="681"/>
                </a:lnTo>
                <a:lnTo>
                  <a:pt x="336" y="698"/>
                </a:lnTo>
                <a:lnTo>
                  <a:pt x="350" y="712"/>
                </a:lnTo>
                <a:lnTo>
                  <a:pt x="361" y="726"/>
                </a:lnTo>
                <a:lnTo>
                  <a:pt x="371" y="740"/>
                </a:lnTo>
                <a:lnTo>
                  <a:pt x="380" y="754"/>
                </a:lnTo>
                <a:lnTo>
                  <a:pt x="398" y="784"/>
                </a:lnTo>
                <a:lnTo>
                  <a:pt x="417" y="817"/>
                </a:lnTo>
                <a:lnTo>
                  <a:pt x="486" y="1759"/>
                </a:lnTo>
                <a:lnTo>
                  <a:pt x="505" y="2007"/>
                </a:lnTo>
                <a:lnTo>
                  <a:pt x="505" y="20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4" name="Freeform 282"/>
          <p:cNvSpPr>
            <a:spLocks/>
          </p:cNvSpPr>
          <p:nvPr/>
        </p:nvSpPr>
        <p:spPr bwMode="auto">
          <a:xfrm>
            <a:off x="5211763" y="3407149"/>
            <a:ext cx="1035050" cy="835025"/>
          </a:xfrm>
          <a:custGeom>
            <a:avLst/>
            <a:gdLst/>
            <a:ahLst/>
            <a:cxnLst>
              <a:cxn ang="0">
                <a:pos x="2135" y="1828"/>
              </a:cxn>
              <a:cxn ang="0">
                <a:pos x="2144" y="1870"/>
              </a:cxn>
              <a:cxn ang="0">
                <a:pos x="2115" y="1939"/>
              </a:cxn>
              <a:cxn ang="0">
                <a:pos x="2114" y="2048"/>
              </a:cxn>
              <a:cxn ang="0">
                <a:pos x="2180" y="2038"/>
              </a:cxn>
              <a:cxn ang="0">
                <a:pos x="2260" y="2021"/>
              </a:cxn>
              <a:cxn ang="0">
                <a:pos x="2349" y="2016"/>
              </a:cxn>
              <a:cxn ang="0">
                <a:pos x="2345" y="1935"/>
              </a:cxn>
              <a:cxn ang="0">
                <a:pos x="2352" y="1887"/>
              </a:cxn>
              <a:cxn ang="0">
                <a:pos x="2381" y="1809"/>
              </a:cxn>
              <a:cxn ang="0">
                <a:pos x="2408" y="1771"/>
              </a:cxn>
              <a:cxn ang="0">
                <a:pos x="2453" y="1734"/>
              </a:cxn>
              <a:cxn ang="0">
                <a:pos x="2515" y="1715"/>
              </a:cxn>
              <a:cxn ang="0">
                <a:pos x="2521" y="1641"/>
              </a:cxn>
              <a:cxn ang="0">
                <a:pos x="2522" y="1510"/>
              </a:cxn>
              <a:cxn ang="0">
                <a:pos x="2493" y="1493"/>
              </a:cxn>
              <a:cxn ang="0">
                <a:pos x="2408" y="1481"/>
              </a:cxn>
              <a:cxn ang="0">
                <a:pos x="2342" y="1401"/>
              </a:cxn>
              <a:cxn ang="0">
                <a:pos x="2308" y="1268"/>
              </a:cxn>
              <a:cxn ang="0">
                <a:pos x="2283" y="1193"/>
              </a:cxn>
              <a:cxn ang="0">
                <a:pos x="2208" y="1118"/>
              </a:cxn>
              <a:cxn ang="0">
                <a:pos x="2146" y="1080"/>
              </a:cxn>
              <a:cxn ang="0">
                <a:pos x="2048" y="1014"/>
              </a:cxn>
              <a:cxn ang="0">
                <a:pos x="1989" y="953"/>
              </a:cxn>
              <a:cxn ang="0">
                <a:pos x="1989" y="874"/>
              </a:cxn>
              <a:cxn ang="0">
                <a:pos x="2004" y="767"/>
              </a:cxn>
              <a:cxn ang="0">
                <a:pos x="2008" y="723"/>
              </a:cxn>
              <a:cxn ang="0">
                <a:pos x="1945" y="692"/>
              </a:cxn>
              <a:cxn ang="0">
                <a:pos x="1906" y="686"/>
              </a:cxn>
              <a:cxn ang="0">
                <a:pos x="1884" y="730"/>
              </a:cxn>
              <a:cxn ang="0">
                <a:pos x="1859" y="728"/>
              </a:cxn>
              <a:cxn ang="0">
                <a:pos x="1835" y="679"/>
              </a:cxn>
              <a:cxn ang="0">
                <a:pos x="1783" y="555"/>
              </a:cxn>
              <a:cxn ang="0">
                <a:pos x="1734" y="452"/>
              </a:cxn>
              <a:cxn ang="0">
                <a:pos x="1675" y="426"/>
              </a:cxn>
              <a:cxn ang="0">
                <a:pos x="1569" y="348"/>
              </a:cxn>
              <a:cxn ang="0">
                <a:pos x="1508" y="266"/>
              </a:cxn>
              <a:cxn ang="0">
                <a:pos x="1496" y="207"/>
              </a:cxn>
              <a:cxn ang="0">
                <a:pos x="1501" y="84"/>
              </a:cxn>
              <a:cxn ang="0">
                <a:pos x="1395" y="16"/>
              </a:cxn>
              <a:cxn ang="0">
                <a:pos x="1227" y="19"/>
              </a:cxn>
              <a:cxn ang="0">
                <a:pos x="682" y="72"/>
              </a:cxn>
              <a:cxn ang="0">
                <a:pos x="0" y="120"/>
              </a:cxn>
              <a:cxn ang="0">
                <a:pos x="9" y="177"/>
              </a:cxn>
              <a:cxn ang="0">
                <a:pos x="57" y="287"/>
              </a:cxn>
              <a:cxn ang="0">
                <a:pos x="90" y="329"/>
              </a:cxn>
              <a:cxn ang="0">
                <a:pos x="184" y="403"/>
              </a:cxn>
              <a:cxn ang="0">
                <a:pos x="287" y="449"/>
              </a:cxn>
              <a:cxn ang="0">
                <a:pos x="253" y="528"/>
              </a:cxn>
              <a:cxn ang="0">
                <a:pos x="236" y="586"/>
              </a:cxn>
              <a:cxn ang="0">
                <a:pos x="272" y="640"/>
              </a:cxn>
              <a:cxn ang="0">
                <a:pos x="350" y="712"/>
              </a:cxn>
              <a:cxn ang="0">
                <a:pos x="486" y="1759"/>
              </a:cxn>
            </a:cxnLst>
            <a:rect l="0" t="0" r="r" b="b"/>
            <a:pathLst>
              <a:path w="2531" h="2051">
                <a:moveTo>
                  <a:pt x="505" y="2007"/>
                </a:moveTo>
                <a:lnTo>
                  <a:pt x="2107" y="1817"/>
                </a:lnTo>
                <a:lnTo>
                  <a:pt x="2115" y="1818"/>
                </a:lnTo>
                <a:lnTo>
                  <a:pt x="2123" y="1820"/>
                </a:lnTo>
                <a:lnTo>
                  <a:pt x="2130" y="1824"/>
                </a:lnTo>
                <a:lnTo>
                  <a:pt x="2135" y="1828"/>
                </a:lnTo>
                <a:lnTo>
                  <a:pt x="2141" y="1833"/>
                </a:lnTo>
                <a:lnTo>
                  <a:pt x="2146" y="1839"/>
                </a:lnTo>
                <a:lnTo>
                  <a:pt x="2147" y="1846"/>
                </a:lnTo>
                <a:lnTo>
                  <a:pt x="2148" y="1853"/>
                </a:lnTo>
                <a:lnTo>
                  <a:pt x="2147" y="1862"/>
                </a:lnTo>
                <a:lnTo>
                  <a:pt x="2144" y="1870"/>
                </a:lnTo>
                <a:lnTo>
                  <a:pt x="2139" y="1876"/>
                </a:lnTo>
                <a:lnTo>
                  <a:pt x="2135" y="1885"/>
                </a:lnTo>
                <a:lnTo>
                  <a:pt x="2128" y="1904"/>
                </a:lnTo>
                <a:lnTo>
                  <a:pt x="2120" y="1921"/>
                </a:lnTo>
                <a:lnTo>
                  <a:pt x="2118" y="1930"/>
                </a:lnTo>
                <a:lnTo>
                  <a:pt x="2115" y="1939"/>
                </a:lnTo>
                <a:lnTo>
                  <a:pt x="2114" y="1949"/>
                </a:lnTo>
                <a:lnTo>
                  <a:pt x="2113" y="1959"/>
                </a:lnTo>
                <a:lnTo>
                  <a:pt x="2114" y="1983"/>
                </a:lnTo>
                <a:lnTo>
                  <a:pt x="2114" y="2004"/>
                </a:lnTo>
                <a:lnTo>
                  <a:pt x="2114" y="2024"/>
                </a:lnTo>
                <a:lnTo>
                  <a:pt x="2114" y="2048"/>
                </a:lnTo>
                <a:lnTo>
                  <a:pt x="2121" y="2049"/>
                </a:lnTo>
                <a:lnTo>
                  <a:pt x="2129" y="2051"/>
                </a:lnTo>
                <a:lnTo>
                  <a:pt x="2142" y="2047"/>
                </a:lnTo>
                <a:lnTo>
                  <a:pt x="2155" y="2042"/>
                </a:lnTo>
                <a:lnTo>
                  <a:pt x="2167" y="2039"/>
                </a:lnTo>
                <a:lnTo>
                  <a:pt x="2180" y="2038"/>
                </a:lnTo>
                <a:lnTo>
                  <a:pt x="2191" y="2037"/>
                </a:lnTo>
                <a:lnTo>
                  <a:pt x="2204" y="2035"/>
                </a:lnTo>
                <a:lnTo>
                  <a:pt x="2224" y="2030"/>
                </a:lnTo>
                <a:lnTo>
                  <a:pt x="2242" y="2025"/>
                </a:lnTo>
                <a:lnTo>
                  <a:pt x="2251" y="2024"/>
                </a:lnTo>
                <a:lnTo>
                  <a:pt x="2260" y="2021"/>
                </a:lnTo>
                <a:lnTo>
                  <a:pt x="2270" y="2020"/>
                </a:lnTo>
                <a:lnTo>
                  <a:pt x="2280" y="2020"/>
                </a:lnTo>
                <a:lnTo>
                  <a:pt x="2298" y="2019"/>
                </a:lnTo>
                <a:lnTo>
                  <a:pt x="2315" y="2018"/>
                </a:lnTo>
                <a:lnTo>
                  <a:pt x="2331" y="2018"/>
                </a:lnTo>
                <a:lnTo>
                  <a:pt x="2349" y="2016"/>
                </a:lnTo>
                <a:lnTo>
                  <a:pt x="2349" y="2016"/>
                </a:lnTo>
                <a:lnTo>
                  <a:pt x="2347" y="1997"/>
                </a:lnTo>
                <a:lnTo>
                  <a:pt x="2345" y="1981"/>
                </a:lnTo>
                <a:lnTo>
                  <a:pt x="2345" y="1964"/>
                </a:lnTo>
                <a:lnTo>
                  <a:pt x="2345" y="1945"/>
                </a:lnTo>
                <a:lnTo>
                  <a:pt x="2345" y="1935"/>
                </a:lnTo>
                <a:lnTo>
                  <a:pt x="2343" y="1926"/>
                </a:lnTo>
                <a:lnTo>
                  <a:pt x="2342" y="1917"/>
                </a:lnTo>
                <a:lnTo>
                  <a:pt x="2343" y="1907"/>
                </a:lnTo>
                <a:lnTo>
                  <a:pt x="2345" y="1899"/>
                </a:lnTo>
                <a:lnTo>
                  <a:pt x="2348" y="1893"/>
                </a:lnTo>
                <a:lnTo>
                  <a:pt x="2352" y="1887"/>
                </a:lnTo>
                <a:lnTo>
                  <a:pt x="2354" y="1881"/>
                </a:lnTo>
                <a:lnTo>
                  <a:pt x="2362" y="1870"/>
                </a:lnTo>
                <a:lnTo>
                  <a:pt x="2367" y="1857"/>
                </a:lnTo>
                <a:lnTo>
                  <a:pt x="2373" y="1836"/>
                </a:lnTo>
                <a:lnTo>
                  <a:pt x="2378" y="1818"/>
                </a:lnTo>
                <a:lnTo>
                  <a:pt x="2381" y="1809"/>
                </a:lnTo>
                <a:lnTo>
                  <a:pt x="2385" y="1800"/>
                </a:lnTo>
                <a:lnTo>
                  <a:pt x="2390" y="1791"/>
                </a:lnTo>
                <a:lnTo>
                  <a:pt x="2396" y="1782"/>
                </a:lnTo>
                <a:lnTo>
                  <a:pt x="2400" y="1777"/>
                </a:lnTo>
                <a:lnTo>
                  <a:pt x="2404" y="1773"/>
                </a:lnTo>
                <a:lnTo>
                  <a:pt x="2408" y="1771"/>
                </a:lnTo>
                <a:lnTo>
                  <a:pt x="2413" y="1768"/>
                </a:lnTo>
                <a:lnTo>
                  <a:pt x="2423" y="1763"/>
                </a:lnTo>
                <a:lnTo>
                  <a:pt x="2433" y="1757"/>
                </a:lnTo>
                <a:lnTo>
                  <a:pt x="2442" y="1748"/>
                </a:lnTo>
                <a:lnTo>
                  <a:pt x="2450" y="1739"/>
                </a:lnTo>
                <a:lnTo>
                  <a:pt x="2453" y="1734"/>
                </a:lnTo>
                <a:lnTo>
                  <a:pt x="2457" y="1730"/>
                </a:lnTo>
                <a:lnTo>
                  <a:pt x="2462" y="1728"/>
                </a:lnTo>
                <a:lnTo>
                  <a:pt x="2467" y="1725"/>
                </a:lnTo>
                <a:lnTo>
                  <a:pt x="2485" y="1722"/>
                </a:lnTo>
                <a:lnTo>
                  <a:pt x="2499" y="1719"/>
                </a:lnTo>
                <a:lnTo>
                  <a:pt x="2515" y="1715"/>
                </a:lnTo>
                <a:lnTo>
                  <a:pt x="2531" y="1710"/>
                </a:lnTo>
                <a:lnTo>
                  <a:pt x="2530" y="1710"/>
                </a:lnTo>
                <a:lnTo>
                  <a:pt x="2529" y="1692"/>
                </a:lnTo>
                <a:lnTo>
                  <a:pt x="2525" y="1675"/>
                </a:lnTo>
                <a:lnTo>
                  <a:pt x="2522" y="1659"/>
                </a:lnTo>
                <a:lnTo>
                  <a:pt x="2521" y="1641"/>
                </a:lnTo>
                <a:lnTo>
                  <a:pt x="2521" y="1565"/>
                </a:lnTo>
                <a:lnTo>
                  <a:pt x="2522" y="1547"/>
                </a:lnTo>
                <a:lnTo>
                  <a:pt x="2526" y="1532"/>
                </a:lnTo>
                <a:lnTo>
                  <a:pt x="2526" y="1524"/>
                </a:lnTo>
                <a:lnTo>
                  <a:pt x="2525" y="1516"/>
                </a:lnTo>
                <a:lnTo>
                  <a:pt x="2522" y="1510"/>
                </a:lnTo>
                <a:lnTo>
                  <a:pt x="2518" y="1502"/>
                </a:lnTo>
                <a:lnTo>
                  <a:pt x="2513" y="1499"/>
                </a:lnTo>
                <a:lnTo>
                  <a:pt x="2507" y="1497"/>
                </a:lnTo>
                <a:lnTo>
                  <a:pt x="2499" y="1496"/>
                </a:lnTo>
                <a:lnTo>
                  <a:pt x="2493" y="1493"/>
                </a:lnTo>
                <a:lnTo>
                  <a:pt x="2493" y="1493"/>
                </a:lnTo>
                <a:lnTo>
                  <a:pt x="2470" y="1492"/>
                </a:lnTo>
                <a:lnTo>
                  <a:pt x="2448" y="1491"/>
                </a:lnTo>
                <a:lnTo>
                  <a:pt x="2438" y="1491"/>
                </a:lnTo>
                <a:lnTo>
                  <a:pt x="2428" y="1488"/>
                </a:lnTo>
                <a:lnTo>
                  <a:pt x="2418" y="1486"/>
                </a:lnTo>
                <a:lnTo>
                  <a:pt x="2408" y="1481"/>
                </a:lnTo>
                <a:lnTo>
                  <a:pt x="2396" y="1471"/>
                </a:lnTo>
                <a:lnTo>
                  <a:pt x="2386" y="1459"/>
                </a:lnTo>
                <a:lnTo>
                  <a:pt x="2368" y="1440"/>
                </a:lnTo>
                <a:lnTo>
                  <a:pt x="2353" y="1421"/>
                </a:lnTo>
                <a:lnTo>
                  <a:pt x="2347" y="1411"/>
                </a:lnTo>
                <a:lnTo>
                  <a:pt x="2342" y="1401"/>
                </a:lnTo>
                <a:lnTo>
                  <a:pt x="2338" y="1388"/>
                </a:lnTo>
                <a:lnTo>
                  <a:pt x="2336" y="1375"/>
                </a:lnTo>
                <a:lnTo>
                  <a:pt x="2331" y="1346"/>
                </a:lnTo>
                <a:lnTo>
                  <a:pt x="2325" y="1320"/>
                </a:lnTo>
                <a:lnTo>
                  <a:pt x="2317" y="1295"/>
                </a:lnTo>
                <a:lnTo>
                  <a:pt x="2308" y="1268"/>
                </a:lnTo>
                <a:lnTo>
                  <a:pt x="2305" y="1256"/>
                </a:lnTo>
                <a:lnTo>
                  <a:pt x="2302" y="1243"/>
                </a:lnTo>
                <a:lnTo>
                  <a:pt x="2300" y="1231"/>
                </a:lnTo>
                <a:lnTo>
                  <a:pt x="2296" y="1219"/>
                </a:lnTo>
                <a:lnTo>
                  <a:pt x="2289" y="1205"/>
                </a:lnTo>
                <a:lnTo>
                  <a:pt x="2283" y="1193"/>
                </a:lnTo>
                <a:lnTo>
                  <a:pt x="2277" y="1184"/>
                </a:lnTo>
                <a:lnTo>
                  <a:pt x="2268" y="1174"/>
                </a:lnTo>
                <a:lnTo>
                  <a:pt x="2250" y="1158"/>
                </a:lnTo>
                <a:lnTo>
                  <a:pt x="2230" y="1140"/>
                </a:lnTo>
                <a:lnTo>
                  <a:pt x="2219" y="1128"/>
                </a:lnTo>
                <a:lnTo>
                  <a:pt x="2208" y="1118"/>
                </a:lnTo>
                <a:lnTo>
                  <a:pt x="2202" y="1116"/>
                </a:lnTo>
                <a:lnTo>
                  <a:pt x="2195" y="1114"/>
                </a:lnTo>
                <a:lnTo>
                  <a:pt x="2181" y="1107"/>
                </a:lnTo>
                <a:lnTo>
                  <a:pt x="2170" y="1098"/>
                </a:lnTo>
                <a:lnTo>
                  <a:pt x="2158" y="1089"/>
                </a:lnTo>
                <a:lnTo>
                  <a:pt x="2146" y="1080"/>
                </a:lnTo>
                <a:lnTo>
                  <a:pt x="2118" y="1065"/>
                </a:lnTo>
                <a:lnTo>
                  <a:pt x="2093" y="1051"/>
                </a:lnTo>
                <a:lnTo>
                  <a:pt x="2083" y="1043"/>
                </a:lnTo>
                <a:lnTo>
                  <a:pt x="2072" y="1035"/>
                </a:lnTo>
                <a:lnTo>
                  <a:pt x="2060" y="1025"/>
                </a:lnTo>
                <a:lnTo>
                  <a:pt x="2048" y="1014"/>
                </a:lnTo>
                <a:lnTo>
                  <a:pt x="2030" y="1002"/>
                </a:lnTo>
                <a:lnTo>
                  <a:pt x="2011" y="990"/>
                </a:lnTo>
                <a:lnTo>
                  <a:pt x="2003" y="981"/>
                </a:lnTo>
                <a:lnTo>
                  <a:pt x="1997" y="972"/>
                </a:lnTo>
                <a:lnTo>
                  <a:pt x="1993" y="963"/>
                </a:lnTo>
                <a:lnTo>
                  <a:pt x="1989" y="953"/>
                </a:lnTo>
                <a:lnTo>
                  <a:pt x="1988" y="943"/>
                </a:lnTo>
                <a:lnTo>
                  <a:pt x="1987" y="931"/>
                </a:lnTo>
                <a:lnTo>
                  <a:pt x="1985" y="920"/>
                </a:lnTo>
                <a:lnTo>
                  <a:pt x="1985" y="908"/>
                </a:lnTo>
                <a:lnTo>
                  <a:pt x="1987" y="889"/>
                </a:lnTo>
                <a:lnTo>
                  <a:pt x="1989" y="874"/>
                </a:lnTo>
                <a:lnTo>
                  <a:pt x="1993" y="857"/>
                </a:lnTo>
                <a:lnTo>
                  <a:pt x="1996" y="840"/>
                </a:lnTo>
                <a:lnTo>
                  <a:pt x="1994" y="820"/>
                </a:lnTo>
                <a:lnTo>
                  <a:pt x="1996" y="801"/>
                </a:lnTo>
                <a:lnTo>
                  <a:pt x="1999" y="784"/>
                </a:lnTo>
                <a:lnTo>
                  <a:pt x="2004" y="767"/>
                </a:lnTo>
                <a:lnTo>
                  <a:pt x="2007" y="759"/>
                </a:lnTo>
                <a:lnTo>
                  <a:pt x="2008" y="750"/>
                </a:lnTo>
                <a:lnTo>
                  <a:pt x="2010" y="743"/>
                </a:lnTo>
                <a:lnTo>
                  <a:pt x="2011" y="733"/>
                </a:lnTo>
                <a:lnTo>
                  <a:pt x="2011" y="728"/>
                </a:lnTo>
                <a:lnTo>
                  <a:pt x="2008" y="723"/>
                </a:lnTo>
                <a:lnTo>
                  <a:pt x="2007" y="719"/>
                </a:lnTo>
                <a:lnTo>
                  <a:pt x="2004" y="715"/>
                </a:lnTo>
                <a:lnTo>
                  <a:pt x="1997" y="710"/>
                </a:lnTo>
                <a:lnTo>
                  <a:pt x="1988" y="706"/>
                </a:lnTo>
                <a:lnTo>
                  <a:pt x="1966" y="700"/>
                </a:lnTo>
                <a:lnTo>
                  <a:pt x="1945" y="692"/>
                </a:lnTo>
                <a:lnTo>
                  <a:pt x="1938" y="688"/>
                </a:lnTo>
                <a:lnTo>
                  <a:pt x="1933" y="684"/>
                </a:lnTo>
                <a:lnTo>
                  <a:pt x="1928" y="679"/>
                </a:lnTo>
                <a:lnTo>
                  <a:pt x="1923" y="673"/>
                </a:lnTo>
                <a:lnTo>
                  <a:pt x="1914" y="679"/>
                </a:lnTo>
                <a:lnTo>
                  <a:pt x="1906" y="686"/>
                </a:lnTo>
                <a:lnTo>
                  <a:pt x="1900" y="695"/>
                </a:lnTo>
                <a:lnTo>
                  <a:pt x="1895" y="705"/>
                </a:lnTo>
                <a:lnTo>
                  <a:pt x="1891" y="714"/>
                </a:lnTo>
                <a:lnTo>
                  <a:pt x="1889" y="723"/>
                </a:lnTo>
                <a:lnTo>
                  <a:pt x="1886" y="726"/>
                </a:lnTo>
                <a:lnTo>
                  <a:pt x="1884" y="730"/>
                </a:lnTo>
                <a:lnTo>
                  <a:pt x="1880" y="731"/>
                </a:lnTo>
                <a:lnTo>
                  <a:pt x="1876" y="733"/>
                </a:lnTo>
                <a:lnTo>
                  <a:pt x="1871" y="733"/>
                </a:lnTo>
                <a:lnTo>
                  <a:pt x="1867" y="731"/>
                </a:lnTo>
                <a:lnTo>
                  <a:pt x="1863" y="730"/>
                </a:lnTo>
                <a:lnTo>
                  <a:pt x="1859" y="728"/>
                </a:lnTo>
                <a:lnTo>
                  <a:pt x="1853" y="723"/>
                </a:lnTo>
                <a:lnTo>
                  <a:pt x="1848" y="715"/>
                </a:lnTo>
                <a:lnTo>
                  <a:pt x="1843" y="707"/>
                </a:lnTo>
                <a:lnTo>
                  <a:pt x="1840" y="698"/>
                </a:lnTo>
                <a:lnTo>
                  <a:pt x="1838" y="689"/>
                </a:lnTo>
                <a:lnTo>
                  <a:pt x="1835" y="679"/>
                </a:lnTo>
                <a:lnTo>
                  <a:pt x="1830" y="655"/>
                </a:lnTo>
                <a:lnTo>
                  <a:pt x="1823" y="635"/>
                </a:lnTo>
                <a:lnTo>
                  <a:pt x="1815" y="614"/>
                </a:lnTo>
                <a:lnTo>
                  <a:pt x="1803" y="591"/>
                </a:lnTo>
                <a:lnTo>
                  <a:pt x="1793" y="571"/>
                </a:lnTo>
                <a:lnTo>
                  <a:pt x="1783" y="555"/>
                </a:lnTo>
                <a:lnTo>
                  <a:pt x="1773" y="537"/>
                </a:lnTo>
                <a:lnTo>
                  <a:pt x="1763" y="516"/>
                </a:lnTo>
                <a:lnTo>
                  <a:pt x="1754" y="492"/>
                </a:lnTo>
                <a:lnTo>
                  <a:pt x="1745" y="471"/>
                </a:lnTo>
                <a:lnTo>
                  <a:pt x="1740" y="460"/>
                </a:lnTo>
                <a:lnTo>
                  <a:pt x="1734" y="452"/>
                </a:lnTo>
                <a:lnTo>
                  <a:pt x="1728" y="448"/>
                </a:lnTo>
                <a:lnTo>
                  <a:pt x="1725" y="444"/>
                </a:lnTo>
                <a:lnTo>
                  <a:pt x="1720" y="441"/>
                </a:lnTo>
                <a:lnTo>
                  <a:pt x="1713" y="439"/>
                </a:lnTo>
                <a:lnTo>
                  <a:pt x="1694" y="432"/>
                </a:lnTo>
                <a:lnTo>
                  <a:pt x="1675" y="426"/>
                </a:lnTo>
                <a:lnTo>
                  <a:pt x="1653" y="415"/>
                </a:lnTo>
                <a:lnTo>
                  <a:pt x="1633" y="404"/>
                </a:lnTo>
                <a:lnTo>
                  <a:pt x="1615" y="392"/>
                </a:lnTo>
                <a:lnTo>
                  <a:pt x="1600" y="379"/>
                </a:lnTo>
                <a:lnTo>
                  <a:pt x="1585" y="364"/>
                </a:lnTo>
                <a:lnTo>
                  <a:pt x="1569" y="348"/>
                </a:lnTo>
                <a:lnTo>
                  <a:pt x="1555" y="331"/>
                </a:lnTo>
                <a:lnTo>
                  <a:pt x="1541" y="310"/>
                </a:lnTo>
                <a:lnTo>
                  <a:pt x="1529" y="294"/>
                </a:lnTo>
                <a:lnTo>
                  <a:pt x="1519" y="280"/>
                </a:lnTo>
                <a:lnTo>
                  <a:pt x="1512" y="273"/>
                </a:lnTo>
                <a:lnTo>
                  <a:pt x="1508" y="266"/>
                </a:lnTo>
                <a:lnTo>
                  <a:pt x="1503" y="257"/>
                </a:lnTo>
                <a:lnTo>
                  <a:pt x="1501" y="247"/>
                </a:lnTo>
                <a:lnTo>
                  <a:pt x="1497" y="237"/>
                </a:lnTo>
                <a:lnTo>
                  <a:pt x="1496" y="226"/>
                </a:lnTo>
                <a:lnTo>
                  <a:pt x="1496" y="217"/>
                </a:lnTo>
                <a:lnTo>
                  <a:pt x="1496" y="207"/>
                </a:lnTo>
                <a:lnTo>
                  <a:pt x="1498" y="188"/>
                </a:lnTo>
                <a:lnTo>
                  <a:pt x="1498" y="167"/>
                </a:lnTo>
                <a:lnTo>
                  <a:pt x="1498" y="145"/>
                </a:lnTo>
                <a:lnTo>
                  <a:pt x="1498" y="126"/>
                </a:lnTo>
                <a:lnTo>
                  <a:pt x="1498" y="107"/>
                </a:lnTo>
                <a:lnTo>
                  <a:pt x="1501" y="84"/>
                </a:lnTo>
                <a:lnTo>
                  <a:pt x="1501" y="84"/>
                </a:lnTo>
                <a:lnTo>
                  <a:pt x="1465" y="67"/>
                </a:lnTo>
                <a:lnTo>
                  <a:pt x="1433" y="51"/>
                </a:lnTo>
                <a:lnTo>
                  <a:pt x="1419" y="41"/>
                </a:lnTo>
                <a:lnTo>
                  <a:pt x="1407" y="29"/>
                </a:lnTo>
                <a:lnTo>
                  <a:pt x="1395" y="16"/>
                </a:lnTo>
                <a:lnTo>
                  <a:pt x="1385" y="0"/>
                </a:lnTo>
                <a:lnTo>
                  <a:pt x="1377" y="1"/>
                </a:lnTo>
                <a:lnTo>
                  <a:pt x="1358" y="4"/>
                </a:lnTo>
                <a:lnTo>
                  <a:pt x="1326" y="8"/>
                </a:lnTo>
                <a:lnTo>
                  <a:pt x="1283" y="13"/>
                </a:lnTo>
                <a:lnTo>
                  <a:pt x="1227" y="19"/>
                </a:lnTo>
                <a:lnTo>
                  <a:pt x="1161" y="27"/>
                </a:lnTo>
                <a:lnTo>
                  <a:pt x="1085" y="34"/>
                </a:lnTo>
                <a:lnTo>
                  <a:pt x="997" y="43"/>
                </a:lnTo>
                <a:lnTo>
                  <a:pt x="902" y="52"/>
                </a:lnTo>
                <a:lnTo>
                  <a:pt x="796" y="62"/>
                </a:lnTo>
                <a:lnTo>
                  <a:pt x="682" y="72"/>
                </a:lnTo>
                <a:lnTo>
                  <a:pt x="559" y="81"/>
                </a:lnTo>
                <a:lnTo>
                  <a:pt x="431" y="92"/>
                </a:lnTo>
                <a:lnTo>
                  <a:pt x="294" y="102"/>
                </a:lnTo>
                <a:lnTo>
                  <a:pt x="150" y="111"/>
                </a:lnTo>
                <a:lnTo>
                  <a:pt x="0" y="120"/>
                </a:lnTo>
                <a:lnTo>
                  <a:pt x="0" y="120"/>
                </a:lnTo>
                <a:lnTo>
                  <a:pt x="0" y="122"/>
                </a:lnTo>
                <a:lnTo>
                  <a:pt x="0" y="125"/>
                </a:lnTo>
                <a:lnTo>
                  <a:pt x="1" y="140"/>
                </a:lnTo>
                <a:lnTo>
                  <a:pt x="2" y="153"/>
                </a:lnTo>
                <a:lnTo>
                  <a:pt x="5" y="165"/>
                </a:lnTo>
                <a:lnTo>
                  <a:pt x="9" y="177"/>
                </a:lnTo>
                <a:lnTo>
                  <a:pt x="18" y="200"/>
                </a:lnTo>
                <a:lnTo>
                  <a:pt x="29" y="225"/>
                </a:lnTo>
                <a:lnTo>
                  <a:pt x="35" y="242"/>
                </a:lnTo>
                <a:lnTo>
                  <a:pt x="42" y="257"/>
                </a:lnTo>
                <a:lnTo>
                  <a:pt x="48" y="272"/>
                </a:lnTo>
                <a:lnTo>
                  <a:pt x="57" y="287"/>
                </a:lnTo>
                <a:lnTo>
                  <a:pt x="60" y="295"/>
                </a:lnTo>
                <a:lnTo>
                  <a:pt x="62" y="301"/>
                </a:lnTo>
                <a:lnTo>
                  <a:pt x="65" y="308"/>
                </a:lnTo>
                <a:lnTo>
                  <a:pt x="70" y="313"/>
                </a:lnTo>
                <a:lnTo>
                  <a:pt x="79" y="322"/>
                </a:lnTo>
                <a:lnTo>
                  <a:pt x="90" y="329"/>
                </a:lnTo>
                <a:lnTo>
                  <a:pt x="90" y="329"/>
                </a:lnTo>
                <a:lnTo>
                  <a:pt x="109" y="348"/>
                </a:lnTo>
                <a:lnTo>
                  <a:pt x="127" y="364"/>
                </a:lnTo>
                <a:lnTo>
                  <a:pt x="145" y="379"/>
                </a:lnTo>
                <a:lnTo>
                  <a:pt x="164" y="392"/>
                </a:lnTo>
                <a:lnTo>
                  <a:pt x="184" y="403"/>
                </a:lnTo>
                <a:lnTo>
                  <a:pt x="205" y="413"/>
                </a:lnTo>
                <a:lnTo>
                  <a:pt x="227" y="425"/>
                </a:lnTo>
                <a:lnTo>
                  <a:pt x="250" y="435"/>
                </a:lnTo>
                <a:lnTo>
                  <a:pt x="264" y="440"/>
                </a:lnTo>
                <a:lnTo>
                  <a:pt x="276" y="445"/>
                </a:lnTo>
                <a:lnTo>
                  <a:pt x="287" y="449"/>
                </a:lnTo>
                <a:lnTo>
                  <a:pt x="301" y="454"/>
                </a:lnTo>
                <a:lnTo>
                  <a:pt x="286" y="476"/>
                </a:lnTo>
                <a:lnTo>
                  <a:pt x="272" y="496"/>
                </a:lnTo>
                <a:lnTo>
                  <a:pt x="264" y="506"/>
                </a:lnTo>
                <a:lnTo>
                  <a:pt x="259" y="516"/>
                </a:lnTo>
                <a:lnTo>
                  <a:pt x="253" y="528"/>
                </a:lnTo>
                <a:lnTo>
                  <a:pt x="248" y="542"/>
                </a:lnTo>
                <a:lnTo>
                  <a:pt x="244" y="551"/>
                </a:lnTo>
                <a:lnTo>
                  <a:pt x="240" y="560"/>
                </a:lnTo>
                <a:lnTo>
                  <a:pt x="236" y="569"/>
                </a:lnTo>
                <a:lnTo>
                  <a:pt x="235" y="579"/>
                </a:lnTo>
                <a:lnTo>
                  <a:pt x="236" y="586"/>
                </a:lnTo>
                <a:lnTo>
                  <a:pt x="238" y="594"/>
                </a:lnTo>
                <a:lnTo>
                  <a:pt x="241" y="600"/>
                </a:lnTo>
                <a:lnTo>
                  <a:pt x="245" y="605"/>
                </a:lnTo>
                <a:lnTo>
                  <a:pt x="254" y="617"/>
                </a:lnTo>
                <a:lnTo>
                  <a:pt x="263" y="630"/>
                </a:lnTo>
                <a:lnTo>
                  <a:pt x="272" y="640"/>
                </a:lnTo>
                <a:lnTo>
                  <a:pt x="280" y="650"/>
                </a:lnTo>
                <a:lnTo>
                  <a:pt x="289" y="658"/>
                </a:lnTo>
                <a:lnTo>
                  <a:pt x="297" y="665"/>
                </a:lnTo>
                <a:lnTo>
                  <a:pt x="315" y="681"/>
                </a:lnTo>
                <a:lnTo>
                  <a:pt x="336" y="698"/>
                </a:lnTo>
                <a:lnTo>
                  <a:pt x="350" y="712"/>
                </a:lnTo>
                <a:lnTo>
                  <a:pt x="361" y="726"/>
                </a:lnTo>
                <a:lnTo>
                  <a:pt x="371" y="740"/>
                </a:lnTo>
                <a:lnTo>
                  <a:pt x="380" y="754"/>
                </a:lnTo>
                <a:lnTo>
                  <a:pt x="398" y="784"/>
                </a:lnTo>
                <a:lnTo>
                  <a:pt x="417" y="817"/>
                </a:lnTo>
                <a:lnTo>
                  <a:pt x="486" y="1759"/>
                </a:lnTo>
                <a:lnTo>
                  <a:pt x="486" y="1759"/>
                </a:lnTo>
                <a:lnTo>
                  <a:pt x="505" y="2007"/>
                </a:lnTo>
                <a:lnTo>
                  <a:pt x="505" y="20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5" name="Freeform 283"/>
          <p:cNvSpPr>
            <a:spLocks/>
          </p:cNvSpPr>
          <p:nvPr/>
        </p:nvSpPr>
        <p:spPr bwMode="auto">
          <a:xfrm>
            <a:off x="3508375" y="4245349"/>
            <a:ext cx="2135188" cy="2035175"/>
          </a:xfrm>
          <a:custGeom>
            <a:avLst/>
            <a:gdLst/>
            <a:ahLst/>
            <a:cxnLst>
              <a:cxn ang="0">
                <a:pos x="257" y="2306"/>
              </a:cxn>
              <a:cxn ang="0">
                <a:pos x="366" y="2500"/>
              </a:cxn>
              <a:cxn ang="0">
                <a:pos x="578" y="2624"/>
              </a:cxn>
              <a:cxn ang="0">
                <a:pos x="674" y="2790"/>
              </a:cxn>
              <a:cxn ang="0">
                <a:pos x="745" y="2952"/>
              </a:cxn>
              <a:cxn ang="0">
                <a:pos x="821" y="3165"/>
              </a:cxn>
              <a:cxn ang="0">
                <a:pos x="961" y="3328"/>
              </a:cxn>
              <a:cxn ang="0">
                <a:pos x="1217" y="3463"/>
              </a:cxn>
              <a:cxn ang="0">
                <a:pos x="1345" y="3520"/>
              </a:cxn>
              <a:cxn ang="0">
                <a:pos x="1471" y="3437"/>
              </a:cxn>
              <a:cxn ang="0">
                <a:pos x="1503" y="3342"/>
              </a:cxn>
              <a:cxn ang="0">
                <a:pos x="1618" y="3250"/>
              </a:cxn>
              <a:cxn ang="0">
                <a:pos x="1870" y="3194"/>
              </a:cxn>
              <a:cxn ang="0">
                <a:pos x="2106" y="3295"/>
              </a:cxn>
              <a:cxn ang="0">
                <a:pos x="2331" y="3561"/>
              </a:cxn>
              <a:cxn ang="0">
                <a:pos x="2451" y="3787"/>
              </a:cxn>
              <a:cxn ang="0">
                <a:pos x="2679" y="4036"/>
              </a:cxn>
              <a:cxn ang="0">
                <a:pos x="2806" y="4189"/>
              </a:cxn>
              <a:cxn ang="0">
                <a:pos x="2921" y="4488"/>
              </a:cxn>
              <a:cxn ang="0">
                <a:pos x="3011" y="4741"/>
              </a:cxn>
              <a:cxn ang="0">
                <a:pos x="3288" y="4851"/>
              </a:cxn>
              <a:cxn ang="0">
                <a:pos x="3601" y="4918"/>
              </a:cxn>
              <a:cxn ang="0">
                <a:pos x="3769" y="4977"/>
              </a:cxn>
              <a:cxn ang="0">
                <a:pos x="3755" y="4890"/>
              </a:cxn>
              <a:cxn ang="0">
                <a:pos x="3719" y="4699"/>
              </a:cxn>
              <a:cxn ang="0">
                <a:pos x="3658" y="4503"/>
              </a:cxn>
              <a:cxn ang="0">
                <a:pos x="3686" y="4321"/>
              </a:cxn>
              <a:cxn ang="0">
                <a:pos x="3626" y="4259"/>
              </a:cxn>
              <a:cxn ang="0">
                <a:pos x="3716" y="4180"/>
              </a:cxn>
              <a:cxn ang="0">
                <a:pos x="3692" y="4100"/>
              </a:cxn>
              <a:cxn ang="0">
                <a:pos x="3748" y="4048"/>
              </a:cxn>
              <a:cxn ang="0">
                <a:pos x="3767" y="3952"/>
              </a:cxn>
              <a:cxn ang="0">
                <a:pos x="3858" y="3889"/>
              </a:cxn>
              <a:cxn ang="0">
                <a:pos x="3945" y="3750"/>
              </a:cxn>
              <a:cxn ang="0">
                <a:pos x="4111" y="3688"/>
              </a:cxn>
              <a:cxn ang="0">
                <a:pos x="4139" y="3628"/>
              </a:cxn>
              <a:cxn ang="0">
                <a:pos x="4224" y="3619"/>
              </a:cxn>
              <a:cxn ang="0">
                <a:pos x="4438" y="3578"/>
              </a:cxn>
              <a:cxn ang="0">
                <a:pos x="4580" y="3416"/>
              </a:cxn>
              <a:cxn ang="0">
                <a:pos x="4679" y="3251"/>
              </a:cxn>
              <a:cxn ang="0">
                <a:pos x="4753" y="3085"/>
              </a:cxn>
              <a:cxn ang="0">
                <a:pos x="4818" y="3174"/>
              </a:cxn>
              <a:cxn ang="0">
                <a:pos x="4884" y="3216"/>
              </a:cxn>
              <a:cxn ang="0">
                <a:pos x="5174" y="3075"/>
              </a:cxn>
              <a:cxn ang="0">
                <a:pos x="5178" y="2767"/>
              </a:cxn>
              <a:cxn ang="0">
                <a:pos x="5214" y="2547"/>
              </a:cxn>
              <a:cxn ang="0">
                <a:pos x="5144" y="2297"/>
              </a:cxn>
              <a:cxn ang="0">
                <a:pos x="4972" y="1283"/>
              </a:cxn>
              <a:cxn ang="0">
                <a:pos x="4716" y="1264"/>
              </a:cxn>
              <a:cxn ang="0">
                <a:pos x="4406" y="1180"/>
              </a:cxn>
              <a:cxn ang="0">
                <a:pos x="4233" y="1203"/>
              </a:cxn>
              <a:cxn ang="0">
                <a:pos x="4051" y="1280"/>
              </a:cxn>
              <a:cxn ang="0">
                <a:pos x="3783" y="1226"/>
              </a:cxn>
              <a:cxn ang="0">
                <a:pos x="3627" y="1211"/>
              </a:cxn>
              <a:cxn ang="0">
                <a:pos x="3526" y="1196"/>
              </a:cxn>
              <a:cxn ang="0">
                <a:pos x="3434" y="1174"/>
              </a:cxn>
              <a:cxn ang="0">
                <a:pos x="3274" y="1080"/>
              </a:cxn>
              <a:cxn ang="0">
                <a:pos x="2986" y="1034"/>
              </a:cxn>
              <a:cxn ang="0">
                <a:pos x="2897" y="976"/>
              </a:cxn>
              <a:cxn ang="0">
                <a:pos x="2787" y="958"/>
              </a:cxn>
              <a:cxn ang="0">
                <a:pos x="10" y="2039"/>
              </a:cxn>
            </a:cxnLst>
            <a:rect l="0" t="0" r="r" b="b"/>
            <a:pathLst>
              <a:path w="5220" h="4982">
                <a:moveTo>
                  <a:pt x="81" y="2132"/>
                </a:moveTo>
                <a:lnTo>
                  <a:pt x="96" y="2152"/>
                </a:lnTo>
                <a:lnTo>
                  <a:pt x="110" y="2170"/>
                </a:lnTo>
                <a:lnTo>
                  <a:pt x="126" y="2187"/>
                </a:lnTo>
                <a:lnTo>
                  <a:pt x="143" y="2203"/>
                </a:lnTo>
                <a:lnTo>
                  <a:pt x="156" y="2213"/>
                </a:lnTo>
                <a:lnTo>
                  <a:pt x="169" y="2222"/>
                </a:lnTo>
                <a:lnTo>
                  <a:pt x="185" y="2241"/>
                </a:lnTo>
                <a:lnTo>
                  <a:pt x="199" y="2259"/>
                </a:lnTo>
                <a:lnTo>
                  <a:pt x="206" y="2267"/>
                </a:lnTo>
                <a:lnTo>
                  <a:pt x="213" y="2276"/>
                </a:lnTo>
                <a:lnTo>
                  <a:pt x="221" y="2283"/>
                </a:lnTo>
                <a:lnTo>
                  <a:pt x="231" y="2291"/>
                </a:lnTo>
                <a:lnTo>
                  <a:pt x="244" y="2300"/>
                </a:lnTo>
                <a:lnTo>
                  <a:pt x="257" y="2306"/>
                </a:lnTo>
                <a:lnTo>
                  <a:pt x="268" y="2314"/>
                </a:lnTo>
                <a:lnTo>
                  <a:pt x="281" y="2323"/>
                </a:lnTo>
                <a:lnTo>
                  <a:pt x="300" y="2338"/>
                </a:lnTo>
                <a:lnTo>
                  <a:pt x="314" y="2355"/>
                </a:lnTo>
                <a:lnTo>
                  <a:pt x="320" y="2363"/>
                </a:lnTo>
                <a:lnTo>
                  <a:pt x="325" y="2372"/>
                </a:lnTo>
                <a:lnTo>
                  <a:pt x="330" y="2383"/>
                </a:lnTo>
                <a:lnTo>
                  <a:pt x="334" y="2395"/>
                </a:lnTo>
                <a:lnTo>
                  <a:pt x="341" y="2422"/>
                </a:lnTo>
                <a:lnTo>
                  <a:pt x="346" y="2446"/>
                </a:lnTo>
                <a:lnTo>
                  <a:pt x="348" y="2459"/>
                </a:lnTo>
                <a:lnTo>
                  <a:pt x="351" y="2470"/>
                </a:lnTo>
                <a:lnTo>
                  <a:pt x="356" y="2483"/>
                </a:lnTo>
                <a:lnTo>
                  <a:pt x="362" y="2495"/>
                </a:lnTo>
                <a:lnTo>
                  <a:pt x="366" y="2500"/>
                </a:lnTo>
                <a:lnTo>
                  <a:pt x="370" y="2505"/>
                </a:lnTo>
                <a:lnTo>
                  <a:pt x="375" y="2509"/>
                </a:lnTo>
                <a:lnTo>
                  <a:pt x="379" y="2511"/>
                </a:lnTo>
                <a:lnTo>
                  <a:pt x="389" y="2517"/>
                </a:lnTo>
                <a:lnTo>
                  <a:pt x="400" y="2523"/>
                </a:lnTo>
                <a:lnTo>
                  <a:pt x="426" y="2539"/>
                </a:lnTo>
                <a:lnTo>
                  <a:pt x="449" y="2552"/>
                </a:lnTo>
                <a:lnTo>
                  <a:pt x="473" y="2564"/>
                </a:lnTo>
                <a:lnTo>
                  <a:pt x="501" y="2576"/>
                </a:lnTo>
                <a:lnTo>
                  <a:pt x="516" y="2582"/>
                </a:lnTo>
                <a:lnTo>
                  <a:pt x="531" y="2589"/>
                </a:lnTo>
                <a:lnTo>
                  <a:pt x="545" y="2596"/>
                </a:lnTo>
                <a:lnTo>
                  <a:pt x="558" y="2604"/>
                </a:lnTo>
                <a:lnTo>
                  <a:pt x="570" y="2613"/>
                </a:lnTo>
                <a:lnTo>
                  <a:pt x="578" y="2624"/>
                </a:lnTo>
                <a:lnTo>
                  <a:pt x="584" y="2629"/>
                </a:lnTo>
                <a:lnTo>
                  <a:pt x="587" y="2637"/>
                </a:lnTo>
                <a:lnTo>
                  <a:pt x="591" y="2643"/>
                </a:lnTo>
                <a:lnTo>
                  <a:pt x="595" y="2651"/>
                </a:lnTo>
                <a:lnTo>
                  <a:pt x="601" y="2671"/>
                </a:lnTo>
                <a:lnTo>
                  <a:pt x="608" y="2689"/>
                </a:lnTo>
                <a:lnTo>
                  <a:pt x="614" y="2707"/>
                </a:lnTo>
                <a:lnTo>
                  <a:pt x="623" y="2726"/>
                </a:lnTo>
                <a:lnTo>
                  <a:pt x="629" y="2738"/>
                </a:lnTo>
                <a:lnTo>
                  <a:pt x="637" y="2748"/>
                </a:lnTo>
                <a:lnTo>
                  <a:pt x="645" y="2755"/>
                </a:lnTo>
                <a:lnTo>
                  <a:pt x="654" y="2764"/>
                </a:lnTo>
                <a:lnTo>
                  <a:pt x="661" y="2772"/>
                </a:lnTo>
                <a:lnTo>
                  <a:pt x="667" y="2781"/>
                </a:lnTo>
                <a:lnTo>
                  <a:pt x="674" y="2790"/>
                </a:lnTo>
                <a:lnTo>
                  <a:pt x="679" y="2802"/>
                </a:lnTo>
                <a:lnTo>
                  <a:pt x="683" y="2818"/>
                </a:lnTo>
                <a:lnTo>
                  <a:pt x="684" y="2833"/>
                </a:lnTo>
                <a:lnTo>
                  <a:pt x="685" y="2848"/>
                </a:lnTo>
                <a:lnTo>
                  <a:pt x="688" y="2865"/>
                </a:lnTo>
                <a:lnTo>
                  <a:pt x="694" y="2879"/>
                </a:lnTo>
                <a:lnTo>
                  <a:pt x="699" y="2890"/>
                </a:lnTo>
                <a:lnTo>
                  <a:pt x="706" y="2902"/>
                </a:lnTo>
                <a:lnTo>
                  <a:pt x="713" y="2914"/>
                </a:lnTo>
                <a:lnTo>
                  <a:pt x="722" y="2925"/>
                </a:lnTo>
                <a:lnTo>
                  <a:pt x="731" y="2932"/>
                </a:lnTo>
                <a:lnTo>
                  <a:pt x="736" y="2936"/>
                </a:lnTo>
                <a:lnTo>
                  <a:pt x="740" y="2941"/>
                </a:lnTo>
                <a:lnTo>
                  <a:pt x="743" y="2946"/>
                </a:lnTo>
                <a:lnTo>
                  <a:pt x="745" y="2952"/>
                </a:lnTo>
                <a:lnTo>
                  <a:pt x="745" y="2964"/>
                </a:lnTo>
                <a:lnTo>
                  <a:pt x="745" y="2977"/>
                </a:lnTo>
                <a:lnTo>
                  <a:pt x="745" y="3007"/>
                </a:lnTo>
                <a:lnTo>
                  <a:pt x="749" y="3035"/>
                </a:lnTo>
                <a:lnTo>
                  <a:pt x="751" y="3048"/>
                </a:lnTo>
                <a:lnTo>
                  <a:pt x="754" y="3061"/>
                </a:lnTo>
                <a:lnTo>
                  <a:pt x="759" y="3075"/>
                </a:lnTo>
                <a:lnTo>
                  <a:pt x="764" y="3090"/>
                </a:lnTo>
                <a:lnTo>
                  <a:pt x="767" y="3099"/>
                </a:lnTo>
                <a:lnTo>
                  <a:pt x="772" y="3108"/>
                </a:lnTo>
                <a:lnTo>
                  <a:pt x="776" y="3115"/>
                </a:lnTo>
                <a:lnTo>
                  <a:pt x="782" y="3122"/>
                </a:lnTo>
                <a:lnTo>
                  <a:pt x="793" y="3136"/>
                </a:lnTo>
                <a:lnTo>
                  <a:pt x="807" y="3150"/>
                </a:lnTo>
                <a:lnTo>
                  <a:pt x="821" y="3165"/>
                </a:lnTo>
                <a:lnTo>
                  <a:pt x="833" y="3180"/>
                </a:lnTo>
                <a:lnTo>
                  <a:pt x="846" y="3194"/>
                </a:lnTo>
                <a:lnTo>
                  <a:pt x="861" y="3209"/>
                </a:lnTo>
                <a:lnTo>
                  <a:pt x="882" y="3226"/>
                </a:lnTo>
                <a:lnTo>
                  <a:pt x="903" y="3240"/>
                </a:lnTo>
                <a:lnTo>
                  <a:pt x="912" y="3248"/>
                </a:lnTo>
                <a:lnTo>
                  <a:pt x="921" y="3258"/>
                </a:lnTo>
                <a:lnTo>
                  <a:pt x="927" y="3268"/>
                </a:lnTo>
                <a:lnTo>
                  <a:pt x="932" y="3281"/>
                </a:lnTo>
                <a:lnTo>
                  <a:pt x="937" y="3295"/>
                </a:lnTo>
                <a:lnTo>
                  <a:pt x="942" y="3307"/>
                </a:lnTo>
                <a:lnTo>
                  <a:pt x="946" y="3314"/>
                </a:lnTo>
                <a:lnTo>
                  <a:pt x="950" y="3319"/>
                </a:lnTo>
                <a:lnTo>
                  <a:pt x="955" y="3324"/>
                </a:lnTo>
                <a:lnTo>
                  <a:pt x="961" y="3328"/>
                </a:lnTo>
                <a:lnTo>
                  <a:pt x="973" y="3333"/>
                </a:lnTo>
                <a:lnTo>
                  <a:pt x="985" y="3335"/>
                </a:lnTo>
                <a:lnTo>
                  <a:pt x="998" y="3337"/>
                </a:lnTo>
                <a:lnTo>
                  <a:pt x="1011" y="3341"/>
                </a:lnTo>
                <a:lnTo>
                  <a:pt x="1041" y="3353"/>
                </a:lnTo>
                <a:lnTo>
                  <a:pt x="1068" y="3366"/>
                </a:lnTo>
                <a:lnTo>
                  <a:pt x="1094" y="3380"/>
                </a:lnTo>
                <a:lnTo>
                  <a:pt x="1124" y="3394"/>
                </a:lnTo>
                <a:lnTo>
                  <a:pt x="1141" y="3402"/>
                </a:lnTo>
                <a:lnTo>
                  <a:pt x="1155" y="3412"/>
                </a:lnTo>
                <a:lnTo>
                  <a:pt x="1167" y="3421"/>
                </a:lnTo>
                <a:lnTo>
                  <a:pt x="1179" y="3432"/>
                </a:lnTo>
                <a:lnTo>
                  <a:pt x="1190" y="3442"/>
                </a:lnTo>
                <a:lnTo>
                  <a:pt x="1203" y="3452"/>
                </a:lnTo>
                <a:lnTo>
                  <a:pt x="1217" y="3463"/>
                </a:lnTo>
                <a:lnTo>
                  <a:pt x="1234" y="3472"/>
                </a:lnTo>
                <a:lnTo>
                  <a:pt x="1246" y="3479"/>
                </a:lnTo>
                <a:lnTo>
                  <a:pt x="1259" y="3484"/>
                </a:lnTo>
                <a:lnTo>
                  <a:pt x="1270" y="3491"/>
                </a:lnTo>
                <a:lnTo>
                  <a:pt x="1283" y="3497"/>
                </a:lnTo>
                <a:lnTo>
                  <a:pt x="1296" y="3506"/>
                </a:lnTo>
                <a:lnTo>
                  <a:pt x="1307" y="3516"/>
                </a:lnTo>
                <a:lnTo>
                  <a:pt x="1312" y="3521"/>
                </a:lnTo>
                <a:lnTo>
                  <a:pt x="1319" y="3525"/>
                </a:lnTo>
                <a:lnTo>
                  <a:pt x="1325" y="3528"/>
                </a:lnTo>
                <a:lnTo>
                  <a:pt x="1334" y="3529"/>
                </a:lnTo>
                <a:lnTo>
                  <a:pt x="1338" y="3528"/>
                </a:lnTo>
                <a:lnTo>
                  <a:pt x="1340" y="3526"/>
                </a:lnTo>
                <a:lnTo>
                  <a:pt x="1343" y="3522"/>
                </a:lnTo>
                <a:lnTo>
                  <a:pt x="1345" y="3520"/>
                </a:lnTo>
                <a:lnTo>
                  <a:pt x="1348" y="3511"/>
                </a:lnTo>
                <a:lnTo>
                  <a:pt x="1352" y="3503"/>
                </a:lnTo>
                <a:lnTo>
                  <a:pt x="1363" y="3486"/>
                </a:lnTo>
                <a:lnTo>
                  <a:pt x="1375" y="3472"/>
                </a:lnTo>
                <a:lnTo>
                  <a:pt x="1381" y="3465"/>
                </a:lnTo>
                <a:lnTo>
                  <a:pt x="1387" y="3460"/>
                </a:lnTo>
                <a:lnTo>
                  <a:pt x="1396" y="3456"/>
                </a:lnTo>
                <a:lnTo>
                  <a:pt x="1405" y="3452"/>
                </a:lnTo>
                <a:lnTo>
                  <a:pt x="1418" y="3452"/>
                </a:lnTo>
                <a:lnTo>
                  <a:pt x="1431" y="3452"/>
                </a:lnTo>
                <a:lnTo>
                  <a:pt x="1440" y="3451"/>
                </a:lnTo>
                <a:lnTo>
                  <a:pt x="1449" y="3449"/>
                </a:lnTo>
                <a:lnTo>
                  <a:pt x="1456" y="3446"/>
                </a:lnTo>
                <a:lnTo>
                  <a:pt x="1465" y="3441"/>
                </a:lnTo>
                <a:lnTo>
                  <a:pt x="1471" y="3437"/>
                </a:lnTo>
                <a:lnTo>
                  <a:pt x="1476" y="3431"/>
                </a:lnTo>
                <a:lnTo>
                  <a:pt x="1479" y="3424"/>
                </a:lnTo>
                <a:lnTo>
                  <a:pt x="1480" y="3416"/>
                </a:lnTo>
                <a:lnTo>
                  <a:pt x="1479" y="3402"/>
                </a:lnTo>
                <a:lnTo>
                  <a:pt x="1476" y="3390"/>
                </a:lnTo>
                <a:lnTo>
                  <a:pt x="1473" y="3379"/>
                </a:lnTo>
                <a:lnTo>
                  <a:pt x="1471" y="3366"/>
                </a:lnTo>
                <a:lnTo>
                  <a:pt x="1471" y="3362"/>
                </a:lnTo>
                <a:lnTo>
                  <a:pt x="1474" y="3360"/>
                </a:lnTo>
                <a:lnTo>
                  <a:pt x="1476" y="3358"/>
                </a:lnTo>
                <a:lnTo>
                  <a:pt x="1479" y="3357"/>
                </a:lnTo>
                <a:lnTo>
                  <a:pt x="1487" y="3356"/>
                </a:lnTo>
                <a:lnTo>
                  <a:pt x="1493" y="3353"/>
                </a:lnTo>
                <a:lnTo>
                  <a:pt x="1499" y="3348"/>
                </a:lnTo>
                <a:lnTo>
                  <a:pt x="1503" y="3342"/>
                </a:lnTo>
                <a:lnTo>
                  <a:pt x="1507" y="3335"/>
                </a:lnTo>
                <a:lnTo>
                  <a:pt x="1512" y="3328"/>
                </a:lnTo>
                <a:lnTo>
                  <a:pt x="1517" y="3321"/>
                </a:lnTo>
                <a:lnTo>
                  <a:pt x="1522" y="3316"/>
                </a:lnTo>
                <a:lnTo>
                  <a:pt x="1527" y="3310"/>
                </a:lnTo>
                <a:lnTo>
                  <a:pt x="1531" y="3302"/>
                </a:lnTo>
                <a:lnTo>
                  <a:pt x="1536" y="3292"/>
                </a:lnTo>
                <a:lnTo>
                  <a:pt x="1541" y="3283"/>
                </a:lnTo>
                <a:lnTo>
                  <a:pt x="1548" y="3276"/>
                </a:lnTo>
                <a:lnTo>
                  <a:pt x="1555" y="3269"/>
                </a:lnTo>
                <a:lnTo>
                  <a:pt x="1563" y="3263"/>
                </a:lnTo>
                <a:lnTo>
                  <a:pt x="1572" y="3258"/>
                </a:lnTo>
                <a:lnTo>
                  <a:pt x="1582" y="3255"/>
                </a:lnTo>
                <a:lnTo>
                  <a:pt x="1594" y="3253"/>
                </a:lnTo>
                <a:lnTo>
                  <a:pt x="1618" y="3250"/>
                </a:lnTo>
                <a:lnTo>
                  <a:pt x="1639" y="3248"/>
                </a:lnTo>
                <a:lnTo>
                  <a:pt x="1649" y="3246"/>
                </a:lnTo>
                <a:lnTo>
                  <a:pt x="1660" y="3244"/>
                </a:lnTo>
                <a:lnTo>
                  <a:pt x="1670" y="3240"/>
                </a:lnTo>
                <a:lnTo>
                  <a:pt x="1681" y="3234"/>
                </a:lnTo>
                <a:lnTo>
                  <a:pt x="1688" y="3230"/>
                </a:lnTo>
                <a:lnTo>
                  <a:pt x="1691" y="3225"/>
                </a:lnTo>
                <a:lnTo>
                  <a:pt x="1695" y="3220"/>
                </a:lnTo>
                <a:lnTo>
                  <a:pt x="1698" y="3213"/>
                </a:lnTo>
                <a:lnTo>
                  <a:pt x="1702" y="3202"/>
                </a:lnTo>
                <a:lnTo>
                  <a:pt x="1707" y="3187"/>
                </a:lnTo>
                <a:lnTo>
                  <a:pt x="1769" y="3174"/>
                </a:lnTo>
                <a:lnTo>
                  <a:pt x="1805" y="3183"/>
                </a:lnTo>
                <a:lnTo>
                  <a:pt x="1836" y="3189"/>
                </a:lnTo>
                <a:lnTo>
                  <a:pt x="1870" y="3194"/>
                </a:lnTo>
                <a:lnTo>
                  <a:pt x="1906" y="3199"/>
                </a:lnTo>
                <a:lnTo>
                  <a:pt x="1945" y="3203"/>
                </a:lnTo>
                <a:lnTo>
                  <a:pt x="1978" y="3207"/>
                </a:lnTo>
                <a:lnTo>
                  <a:pt x="1994" y="3209"/>
                </a:lnTo>
                <a:lnTo>
                  <a:pt x="2009" y="3213"/>
                </a:lnTo>
                <a:lnTo>
                  <a:pt x="2027" y="3220"/>
                </a:lnTo>
                <a:lnTo>
                  <a:pt x="2044" y="3227"/>
                </a:lnTo>
                <a:lnTo>
                  <a:pt x="2051" y="3230"/>
                </a:lnTo>
                <a:lnTo>
                  <a:pt x="2057" y="3231"/>
                </a:lnTo>
                <a:lnTo>
                  <a:pt x="2067" y="3239"/>
                </a:lnTo>
                <a:lnTo>
                  <a:pt x="2074" y="3246"/>
                </a:lnTo>
                <a:lnTo>
                  <a:pt x="2081" y="3255"/>
                </a:lnTo>
                <a:lnTo>
                  <a:pt x="2088" y="3265"/>
                </a:lnTo>
                <a:lnTo>
                  <a:pt x="2098" y="3281"/>
                </a:lnTo>
                <a:lnTo>
                  <a:pt x="2106" y="3295"/>
                </a:lnTo>
                <a:lnTo>
                  <a:pt x="2112" y="3310"/>
                </a:lnTo>
                <a:lnTo>
                  <a:pt x="2119" y="3328"/>
                </a:lnTo>
                <a:lnTo>
                  <a:pt x="2128" y="3341"/>
                </a:lnTo>
                <a:lnTo>
                  <a:pt x="2138" y="3353"/>
                </a:lnTo>
                <a:lnTo>
                  <a:pt x="2153" y="3374"/>
                </a:lnTo>
                <a:lnTo>
                  <a:pt x="2167" y="3391"/>
                </a:lnTo>
                <a:lnTo>
                  <a:pt x="2182" y="3409"/>
                </a:lnTo>
                <a:lnTo>
                  <a:pt x="2200" y="3428"/>
                </a:lnTo>
                <a:lnTo>
                  <a:pt x="2217" y="3445"/>
                </a:lnTo>
                <a:lnTo>
                  <a:pt x="2232" y="3463"/>
                </a:lnTo>
                <a:lnTo>
                  <a:pt x="2264" y="3492"/>
                </a:lnTo>
                <a:lnTo>
                  <a:pt x="2292" y="3519"/>
                </a:lnTo>
                <a:lnTo>
                  <a:pt x="2305" y="3531"/>
                </a:lnTo>
                <a:lnTo>
                  <a:pt x="2319" y="3545"/>
                </a:lnTo>
                <a:lnTo>
                  <a:pt x="2331" y="3561"/>
                </a:lnTo>
                <a:lnTo>
                  <a:pt x="2345" y="3578"/>
                </a:lnTo>
                <a:lnTo>
                  <a:pt x="2366" y="3606"/>
                </a:lnTo>
                <a:lnTo>
                  <a:pt x="2382" y="3632"/>
                </a:lnTo>
                <a:lnTo>
                  <a:pt x="2390" y="3645"/>
                </a:lnTo>
                <a:lnTo>
                  <a:pt x="2397" y="3659"/>
                </a:lnTo>
                <a:lnTo>
                  <a:pt x="2404" y="3674"/>
                </a:lnTo>
                <a:lnTo>
                  <a:pt x="2410" y="3692"/>
                </a:lnTo>
                <a:lnTo>
                  <a:pt x="2415" y="3704"/>
                </a:lnTo>
                <a:lnTo>
                  <a:pt x="2418" y="3716"/>
                </a:lnTo>
                <a:lnTo>
                  <a:pt x="2422" y="3729"/>
                </a:lnTo>
                <a:lnTo>
                  <a:pt x="2427" y="3741"/>
                </a:lnTo>
                <a:lnTo>
                  <a:pt x="2432" y="3754"/>
                </a:lnTo>
                <a:lnTo>
                  <a:pt x="2438" y="3765"/>
                </a:lnTo>
                <a:lnTo>
                  <a:pt x="2444" y="3777"/>
                </a:lnTo>
                <a:lnTo>
                  <a:pt x="2451" y="3787"/>
                </a:lnTo>
                <a:lnTo>
                  <a:pt x="2465" y="3806"/>
                </a:lnTo>
                <a:lnTo>
                  <a:pt x="2481" y="3824"/>
                </a:lnTo>
                <a:lnTo>
                  <a:pt x="2516" y="3856"/>
                </a:lnTo>
                <a:lnTo>
                  <a:pt x="2555" y="3891"/>
                </a:lnTo>
                <a:lnTo>
                  <a:pt x="2568" y="3905"/>
                </a:lnTo>
                <a:lnTo>
                  <a:pt x="2579" y="3918"/>
                </a:lnTo>
                <a:lnTo>
                  <a:pt x="2588" y="3932"/>
                </a:lnTo>
                <a:lnTo>
                  <a:pt x="2597" y="3945"/>
                </a:lnTo>
                <a:lnTo>
                  <a:pt x="2606" y="3959"/>
                </a:lnTo>
                <a:lnTo>
                  <a:pt x="2615" y="3973"/>
                </a:lnTo>
                <a:lnTo>
                  <a:pt x="2626" y="3987"/>
                </a:lnTo>
                <a:lnTo>
                  <a:pt x="2639" y="4001"/>
                </a:lnTo>
                <a:lnTo>
                  <a:pt x="2653" y="4013"/>
                </a:lnTo>
                <a:lnTo>
                  <a:pt x="2666" y="4025"/>
                </a:lnTo>
                <a:lnTo>
                  <a:pt x="2679" y="4036"/>
                </a:lnTo>
                <a:lnTo>
                  <a:pt x="2693" y="4048"/>
                </a:lnTo>
                <a:lnTo>
                  <a:pt x="2708" y="4062"/>
                </a:lnTo>
                <a:lnTo>
                  <a:pt x="2719" y="4076"/>
                </a:lnTo>
                <a:lnTo>
                  <a:pt x="2731" y="4091"/>
                </a:lnTo>
                <a:lnTo>
                  <a:pt x="2742" y="4108"/>
                </a:lnTo>
                <a:lnTo>
                  <a:pt x="2748" y="4114"/>
                </a:lnTo>
                <a:lnTo>
                  <a:pt x="2755" y="4120"/>
                </a:lnTo>
                <a:lnTo>
                  <a:pt x="2762" y="4124"/>
                </a:lnTo>
                <a:lnTo>
                  <a:pt x="2769" y="4128"/>
                </a:lnTo>
                <a:lnTo>
                  <a:pt x="2776" y="4133"/>
                </a:lnTo>
                <a:lnTo>
                  <a:pt x="2783" y="4138"/>
                </a:lnTo>
                <a:lnTo>
                  <a:pt x="2788" y="4143"/>
                </a:lnTo>
                <a:lnTo>
                  <a:pt x="2793" y="4151"/>
                </a:lnTo>
                <a:lnTo>
                  <a:pt x="2799" y="4170"/>
                </a:lnTo>
                <a:lnTo>
                  <a:pt x="2806" y="4189"/>
                </a:lnTo>
                <a:lnTo>
                  <a:pt x="2813" y="4206"/>
                </a:lnTo>
                <a:lnTo>
                  <a:pt x="2821" y="4221"/>
                </a:lnTo>
                <a:lnTo>
                  <a:pt x="2829" y="4235"/>
                </a:lnTo>
                <a:lnTo>
                  <a:pt x="2836" y="4251"/>
                </a:lnTo>
                <a:lnTo>
                  <a:pt x="2846" y="4278"/>
                </a:lnTo>
                <a:lnTo>
                  <a:pt x="2853" y="4301"/>
                </a:lnTo>
                <a:lnTo>
                  <a:pt x="2860" y="4325"/>
                </a:lnTo>
                <a:lnTo>
                  <a:pt x="2868" y="4352"/>
                </a:lnTo>
                <a:lnTo>
                  <a:pt x="2874" y="4368"/>
                </a:lnTo>
                <a:lnTo>
                  <a:pt x="2881" y="4384"/>
                </a:lnTo>
                <a:lnTo>
                  <a:pt x="2888" y="4398"/>
                </a:lnTo>
                <a:lnTo>
                  <a:pt x="2896" y="4414"/>
                </a:lnTo>
                <a:lnTo>
                  <a:pt x="2906" y="4441"/>
                </a:lnTo>
                <a:lnTo>
                  <a:pt x="2914" y="4464"/>
                </a:lnTo>
                <a:lnTo>
                  <a:pt x="2921" y="4488"/>
                </a:lnTo>
                <a:lnTo>
                  <a:pt x="2930" y="4515"/>
                </a:lnTo>
                <a:lnTo>
                  <a:pt x="2941" y="4538"/>
                </a:lnTo>
                <a:lnTo>
                  <a:pt x="2951" y="4558"/>
                </a:lnTo>
                <a:lnTo>
                  <a:pt x="2961" y="4578"/>
                </a:lnTo>
                <a:lnTo>
                  <a:pt x="2971" y="4602"/>
                </a:lnTo>
                <a:lnTo>
                  <a:pt x="2976" y="4619"/>
                </a:lnTo>
                <a:lnTo>
                  <a:pt x="2980" y="4636"/>
                </a:lnTo>
                <a:lnTo>
                  <a:pt x="2983" y="4651"/>
                </a:lnTo>
                <a:lnTo>
                  <a:pt x="2985" y="4666"/>
                </a:lnTo>
                <a:lnTo>
                  <a:pt x="2988" y="4680"/>
                </a:lnTo>
                <a:lnTo>
                  <a:pt x="2990" y="4695"/>
                </a:lnTo>
                <a:lnTo>
                  <a:pt x="2995" y="4711"/>
                </a:lnTo>
                <a:lnTo>
                  <a:pt x="3003" y="4727"/>
                </a:lnTo>
                <a:lnTo>
                  <a:pt x="3007" y="4735"/>
                </a:lnTo>
                <a:lnTo>
                  <a:pt x="3011" y="4741"/>
                </a:lnTo>
                <a:lnTo>
                  <a:pt x="3016" y="4748"/>
                </a:lnTo>
                <a:lnTo>
                  <a:pt x="3021" y="4753"/>
                </a:lnTo>
                <a:lnTo>
                  <a:pt x="3033" y="4762"/>
                </a:lnTo>
                <a:lnTo>
                  <a:pt x="3046" y="4772"/>
                </a:lnTo>
                <a:lnTo>
                  <a:pt x="3063" y="4783"/>
                </a:lnTo>
                <a:lnTo>
                  <a:pt x="3077" y="4793"/>
                </a:lnTo>
                <a:lnTo>
                  <a:pt x="3092" y="4802"/>
                </a:lnTo>
                <a:lnTo>
                  <a:pt x="3108" y="4812"/>
                </a:lnTo>
                <a:lnTo>
                  <a:pt x="3128" y="4820"/>
                </a:lnTo>
                <a:lnTo>
                  <a:pt x="3145" y="4825"/>
                </a:lnTo>
                <a:lnTo>
                  <a:pt x="3163" y="4829"/>
                </a:lnTo>
                <a:lnTo>
                  <a:pt x="3184" y="4834"/>
                </a:lnTo>
                <a:lnTo>
                  <a:pt x="3222" y="4842"/>
                </a:lnTo>
                <a:lnTo>
                  <a:pt x="3255" y="4847"/>
                </a:lnTo>
                <a:lnTo>
                  <a:pt x="3288" y="4851"/>
                </a:lnTo>
                <a:lnTo>
                  <a:pt x="3325" y="4856"/>
                </a:lnTo>
                <a:lnTo>
                  <a:pt x="3341" y="4859"/>
                </a:lnTo>
                <a:lnTo>
                  <a:pt x="3357" y="4863"/>
                </a:lnTo>
                <a:lnTo>
                  <a:pt x="3370" y="4867"/>
                </a:lnTo>
                <a:lnTo>
                  <a:pt x="3387" y="4871"/>
                </a:lnTo>
                <a:lnTo>
                  <a:pt x="3401" y="4875"/>
                </a:lnTo>
                <a:lnTo>
                  <a:pt x="3412" y="4877"/>
                </a:lnTo>
                <a:lnTo>
                  <a:pt x="3425" y="4881"/>
                </a:lnTo>
                <a:lnTo>
                  <a:pt x="3438" y="4884"/>
                </a:lnTo>
                <a:lnTo>
                  <a:pt x="3460" y="4891"/>
                </a:lnTo>
                <a:lnTo>
                  <a:pt x="3480" y="4896"/>
                </a:lnTo>
                <a:lnTo>
                  <a:pt x="3499" y="4900"/>
                </a:lnTo>
                <a:lnTo>
                  <a:pt x="3518" y="4904"/>
                </a:lnTo>
                <a:lnTo>
                  <a:pt x="3557" y="4910"/>
                </a:lnTo>
                <a:lnTo>
                  <a:pt x="3601" y="4918"/>
                </a:lnTo>
                <a:lnTo>
                  <a:pt x="3619" y="4922"/>
                </a:lnTo>
                <a:lnTo>
                  <a:pt x="3634" y="4926"/>
                </a:lnTo>
                <a:lnTo>
                  <a:pt x="3648" y="4932"/>
                </a:lnTo>
                <a:lnTo>
                  <a:pt x="3663" y="4941"/>
                </a:lnTo>
                <a:lnTo>
                  <a:pt x="3675" y="4951"/>
                </a:lnTo>
                <a:lnTo>
                  <a:pt x="3685" y="4963"/>
                </a:lnTo>
                <a:lnTo>
                  <a:pt x="3692" y="4968"/>
                </a:lnTo>
                <a:lnTo>
                  <a:pt x="3700" y="4971"/>
                </a:lnTo>
                <a:lnTo>
                  <a:pt x="3706" y="4975"/>
                </a:lnTo>
                <a:lnTo>
                  <a:pt x="3714" y="4978"/>
                </a:lnTo>
                <a:lnTo>
                  <a:pt x="3730" y="4980"/>
                </a:lnTo>
                <a:lnTo>
                  <a:pt x="3748" y="4982"/>
                </a:lnTo>
                <a:lnTo>
                  <a:pt x="3756" y="4980"/>
                </a:lnTo>
                <a:lnTo>
                  <a:pt x="3762" y="4979"/>
                </a:lnTo>
                <a:lnTo>
                  <a:pt x="3769" y="4977"/>
                </a:lnTo>
                <a:lnTo>
                  <a:pt x="3774" y="4973"/>
                </a:lnTo>
                <a:lnTo>
                  <a:pt x="3785" y="4964"/>
                </a:lnTo>
                <a:lnTo>
                  <a:pt x="3798" y="4956"/>
                </a:lnTo>
                <a:lnTo>
                  <a:pt x="3813" y="4949"/>
                </a:lnTo>
                <a:lnTo>
                  <a:pt x="3828" y="4942"/>
                </a:lnTo>
                <a:lnTo>
                  <a:pt x="3826" y="4933"/>
                </a:lnTo>
                <a:lnTo>
                  <a:pt x="3825" y="4923"/>
                </a:lnTo>
                <a:lnTo>
                  <a:pt x="3823" y="4914"/>
                </a:lnTo>
                <a:lnTo>
                  <a:pt x="3823" y="4903"/>
                </a:lnTo>
                <a:lnTo>
                  <a:pt x="3803" y="4904"/>
                </a:lnTo>
                <a:lnTo>
                  <a:pt x="3784" y="4904"/>
                </a:lnTo>
                <a:lnTo>
                  <a:pt x="3776" y="4904"/>
                </a:lnTo>
                <a:lnTo>
                  <a:pt x="3767" y="4901"/>
                </a:lnTo>
                <a:lnTo>
                  <a:pt x="3761" y="4896"/>
                </a:lnTo>
                <a:lnTo>
                  <a:pt x="3755" y="4890"/>
                </a:lnTo>
                <a:lnTo>
                  <a:pt x="3752" y="4886"/>
                </a:lnTo>
                <a:lnTo>
                  <a:pt x="3751" y="4882"/>
                </a:lnTo>
                <a:lnTo>
                  <a:pt x="3751" y="4877"/>
                </a:lnTo>
                <a:lnTo>
                  <a:pt x="3751" y="4873"/>
                </a:lnTo>
                <a:lnTo>
                  <a:pt x="3753" y="4863"/>
                </a:lnTo>
                <a:lnTo>
                  <a:pt x="3755" y="4853"/>
                </a:lnTo>
                <a:lnTo>
                  <a:pt x="3755" y="4789"/>
                </a:lnTo>
                <a:lnTo>
                  <a:pt x="3753" y="4781"/>
                </a:lnTo>
                <a:lnTo>
                  <a:pt x="3752" y="4773"/>
                </a:lnTo>
                <a:lnTo>
                  <a:pt x="3750" y="4765"/>
                </a:lnTo>
                <a:lnTo>
                  <a:pt x="3747" y="4758"/>
                </a:lnTo>
                <a:lnTo>
                  <a:pt x="3742" y="4744"/>
                </a:lnTo>
                <a:lnTo>
                  <a:pt x="3736" y="4727"/>
                </a:lnTo>
                <a:lnTo>
                  <a:pt x="3728" y="4713"/>
                </a:lnTo>
                <a:lnTo>
                  <a:pt x="3719" y="4699"/>
                </a:lnTo>
                <a:lnTo>
                  <a:pt x="3711" y="4685"/>
                </a:lnTo>
                <a:lnTo>
                  <a:pt x="3704" y="4671"/>
                </a:lnTo>
                <a:lnTo>
                  <a:pt x="3700" y="4661"/>
                </a:lnTo>
                <a:lnTo>
                  <a:pt x="3696" y="4652"/>
                </a:lnTo>
                <a:lnTo>
                  <a:pt x="3694" y="4643"/>
                </a:lnTo>
                <a:lnTo>
                  <a:pt x="3691" y="4634"/>
                </a:lnTo>
                <a:lnTo>
                  <a:pt x="3688" y="4616"/>
                </a:lnTo>
                <a:lnTo>
                  <a:pt x="3685" y="4596"/>
                </a:lnTo>
                <a:lnTo>
                  <a:pt x="3682" y="4580"/>
                </a:lnTo>
                <a:lnTo>
                  <a:pt x="3680" y="4564"/>
                </a:lnTo>
                <a:lnTo>
                  <a:pt x="3677" y="4549"/>
                </a:lnTo>
                <a:lnTo>
                  <a:pt x="3672" y="4534"/>
                </a:lnTo>
                <a:lnTo>
                  <a:pt x="3667" y="4520"/>
                </a:lnTo>
                <a:lnTo>
                  <a:pt x="3661" y="4508"/>
                </a:lnTo>
                <a:lnTo>
                  <a:pt x="3658" y="4503"/>
                </a:lnTo>
                <a:lnTo>
                  <a:pt x="3655" y="4497"/>
                </a:lnTo>
                <a:lnTo>
                  <a:pt x="3654" y="4491"/>
                </a:lnTo>
                <a:lnTo>
                  <a:pt x="3654" y="4483"/>
                </a:lnTo>
                <a:lnTo>
                  <a:pt x="3655" y="4479"/>
                </a:lnTo>
                <a:lnTo>
                  <a:pt x="3658" y="4477"/>
                </a:lnTo>
                <a:lnTo>
                  <a:pt x="3663" y="4474"/>
                </a:lnTo>
                <a:lnTo>
                  <a:pt x="3667" y="4470"/>
                </a:lnTo>
                <a:lnTo>
                  <a:pt x="3677" y="4459"/>
                </a:lnTo>
                <a:lnTo>
                  <a:pt x="3685" y="4446"/>
                </a:lnTo>
                <a:lnTo>
                  <a:pt x="3688" y="4440"/>
                </a:lnTo>
                <a:lnTo>
                  <a:pt x="3691" y="4432"/>
                </a:lnTo>
                <a:lnTo>
                  <a:pt x="3692" y="4426"/>
                </a:lnTo>
                <a:lnTo>
                  <a:pt x="3692" y="4417"/>
                </a:lnTo>
                <a:lnTo>
                  <a:pt x="3692" y="4318"/>
                </a:lnTo>
                <a:lnTo>
                  <a:pt x="3686" y="4321"/>
                </a:lnTo>
                <a:lnTo>
                  <a:pt x="3680" y="4324"/>
                </a:lnTo>
                <a:lnTo>
                  <a:pt x="3673" y="4326"/>
                </a:lnTo>
                <a:lnTo>
                  <a:pt x="3667" y="4326"/>
                </a:lnTo>
                <a:lnTo>
                  <a:pt x="3657" y="4326"/>
                </a:lnTo>
                <a:lnTo>
                  <a:pt x="3647" y="4324"/>
                </a:lnTo>
                <a:lnTo>
                  <a:pt x="3638" y="4320"/>
                </a:lnTo>
                <a:lnTo>
                  <a:pt x="3630" y="4316"/>
                </a:lnTo>
                <a:lnTo>
                  <a:pt x="3624" y="4310"/>
                </a:lnTo>
                <a:lnTo>
                  <a:pt x="3617" y="4304"/>
                </a:lnTo>
                <a:lnTo>
                  <a:pt x="3615" y="4295"/>
                </a:lnTo>
                <a:lnTo>
                  <a:pt x="3613" y="4286"/>
                </a:lnTo>
                <a:lnTo>
                  <a:pt x="3613" y="4278"/>
                </a:lnTo>
                <a:lnTo>
                  <a:pt x="3617" y="4270"/>
                </a:lnTo>
                <a:lnTo>
                  <a:pt x="3621" y="4264"/>
                </a:lnTo>
                <a:lnTo>
                  <a:pt x="3626" y="4259"/>
                </a:lnTo>
                <a:lnTo>
                  <a:pt x="3634" y="4254"/>
                </a:lnTo>
                <a:lnTo>
                  <a:pt x="3641" y="4251"/>
                </a:lnTo>
                <a:lnTo>
                  <a:pt x="3649" y="4249"/>
                </a:lnTo>
                <a:lnTo>
                  <a:pt x="3657" y="4249"/>
                </a:lnTo>
                <a:lnTo>
                  <a:pt x="3669" y="4251"/>
                </a:lnTo>
                <a:lnTo>
                  <a:pt x="3682" y="4255"/>
                </a:lnTo>
                <a:lnTo>
                  <a:pt x="3692" y="4253"/>
                </a:lnTo>
                <a:lnTo>
                  <a:pt x="3704" y="4250"/>
                </a:lnTo>
                <a:lnTo>
                  <a:pt x="3704" y="4267"/>
                </a:lnTo>
                <a:lnTo>
                  <a:pt x="3701" y="4251"/>
                </a:lnTo>
                <a:lnTo>
                  <a:pt x="3701" y="4236"/>
                </a:lnTo>
                <a:lnTo>
                  <a:pt x="3702" y="4221"/>
                </a:lnTo>
                <a:lnTo>
                  <a:pt x="3705" y="4208"/>
                </a:lnTo>
                <a:lnTo>
                  <a:pt x="3710" y="4194"/>
                </a:lnTo>
                <a:lnTo>
                  <a:pt x="3716" y="4180"/>
                </a:lnTo>
                <a:lnTo>
                  <a:pt x="3724" y="4159"/>
                </a:lnTo>
                <a:lnTo>
                  <a:pt x="3729" y="4139"/>
                </a:lnTo>
                <a:lnTo>
                  <a:pt x="3734" y="4120"/>
                </a:lnTo>
                <a:lnTo>
                  <a:pt x="3738" y="4099"/>
                </a:lnTo>
                <a:lnTo>
                  <a:pt x="3733" y="4104"/>
                </a:lnTo>
                <a:lnTo>
                  <a:pt x="3727" y="4109"/>
                </a:lnTo>
                <a:lnTo>
                  <a:pt x="3724" y="4110"/>
                </a:lnTo>
                <a:lnTo>
                  <a:pt x="3720" y="4113"/>
                </a:lnTo>
                <a:lnTo>
                  <a:pt x="3718" y="4114"/>
                </a:lnTo>
                <a:lnTo>
                  <a:pt x="3713" y="4114"/>
                </a:lnTo>
                <a:lnTo>
                  <a:pt x="3709" y="4113"/>
                </a:lnTo>
                <a:lnTo>
                  <a:pt x="3705" y="4111"/>
                </a:lnTo>
                <a:lnTo>
                  <a:pt x="3701" y="4110"/>
                </a:lnTo>
                <a:lnTo>
                  <a:pt x="3697" y="4106"/>
                </a:lnTo>
                <a:lnTo>
                  <a:pt x="3692" y="4100"/>
                </a:lnTo>
                <a:lnTo>
                  <a:pt x="3688" y="4092"/>
                </a:lnTo>
                <a:lnTo>
                  <a:pt x="3685" y="4086"/>
                </a:lnTo>
                <a:lnTo>
                  <a:pt x="3682" y="4080"/>
                </a:lnTo>
                <a:lnTo>
                  <a:pt x="3680" y="4073"/>
                </a:lnTo>
                <a:lnTo>
                  <a:pt x="3678" y="4067"/>
                </a:lnTo>
                <a:lnTo>
                  <a:pt x="3680" y="4062"/>
                </a:lnTo>
                <a:lnTo>
                  <a:pt x="3682" y="4058"/>
                </a:lnTo>
                <a:lnTo>
                  <a:pt x="3685" y="4055"/>
                </a:lnTo>
                <a:lnTo>
                  <a:pt x="3690" y="4054"/>
                </a:lnTo>
                <a:lnTo>
                  <a:pt x="3700" y="4050"/>
                </a:lnTo>
                <a:lnTo>
                  <a:pt x="3710" y="4048"/>
                </a:lnTo>
                <a:lnTo>
                  <a:pt x="3719" y="4044"/>
                </a:lnTo>
                <a:lnTo>
                  <a:pt x="3729" y="4041"/>
                </a:lnTo>
                <a:lnTo>
                  <a:pt x="3738" y="4045"/>
                </a:lnTo>
                <a:lnTo>
                  <a:pt x="3748" y="4048"/>
                </a:lnTo>
                <a:lnTo>
                  <a:pt x="3752" y="4048"/>
                </a:lnTo>
                <a:lnTo>
                  <a:pt x="3756" y="4045"/>
                </a:lnTo>
                <a:lnTo>
                  <a:pt x="3758" y="4041"/>
                </a:lnTo>
                <a:lnTo>
                  <a:pt x="3761" y="4038"/>
                </a:lnTo>
                <a:lnTo>
                  <a:pt x="3764" y="4027"/>
                </a:lnTo>
                <a:lnTo>
                  <a:pt x="3766" y="4017"/>
                </a:lnTo>
                <a:lnTo>
                  <a:pt x="3772" y="4003"/>
                </a:lnTo>
                <a:lnTo>
                  <a:pt x="3780" y="3992"/>
                </a:lnTo>
                <a:lnTo>
                  <a:pt x="3788" y="3980"/>
                </a:lnTo>
                <a:lnTo>
                  <a:pt x="3794" y="3966"/>
                </a:lnTo>
                <a:lnTo>
                  <a:pt x="3785" y="3964"/>
                </a:lnTo>
                <a:lnTo>
                  <a:pt x="3776" y="3961"/>
                </a:lnTo>
                <a:lnTo>
                  <a:pt x="3772" y="3959"/>
                </a:lnTo>
                <a:lnTo>
                  <a:pt x="3769" y="3956"/>
                </a:lnTo>
                <a:lnTo>
                  <a:pt x="3767" y="3952"/>
                </a:lnTo>
                <a:lnTo>
                  <a:pt x="3766" y="3947"/>
                </a:lnTo>
                <a:lnTo>
                  <a:pt x="3767" y="3941"/>
                </a:lnTo>
                <a:lnTo>
                  <a:pt x="3771" y="3935"/>
                </a:lnTo>
                <a:lnTo>
                  <a:pt x="3775" y="3930"/>
                </a:lnTo>
                <a:lnTo>
                  <a:pt x="3779" y="3923"/>
                </a:lnTo>
                <a:lnTo>
                  <a:pt x="3789" y="3904"/>
                </a:lnTo>
                <a:lnTo>
                  <a:pt x="3798" y="3885"/>
                </a:lnTo>
                <a:lnTo>
                  <a:pt x="3809" y="3895"/>
                </a:lnTo>
                <a:lnTo>
                  <a:pt x="3820" y="3905"/>
                </a:lnTo>
                <a:lnTo>
                  <a:pt x="3827" y="3916"/>
                </a:lnTo>
                <a:lnTo>
                  <a:pt x="3835" y="3930"/>
                </a:lnTo>
                <a:lnTo>
                  <a:pt x="3841" y="3918"/>
                </a:lnTo>
                <a:lnTo>
                  <a:pt x="3846" y="3908"/>
                </a:lnTo>
                <a:lnTo>
                  <a:pt x="3851" y="3899"/>
                </a:lnTo>
                <a:lnTo>
                  <a:pt x="3858" y="3889"/>
                </a:lnTo>
                <a:lnTo>
                  <a:pt x="3864" y="3880"/>
                </a:lnTo>
                <a:lnTo>
                  <a:pt x="3872" y="3872"/>
                </a:lnTo>
                <a:lnTo>
                  <a:pt x="3879" y="3866"/>
                </a:lnTo>
                <a:lnTo>
                  <a:pt x="3887" y="3861"/>
                </a:lnTo>
                <a:lnTo>
                  <a:pt x="3903" y="3849"/>
                </a:lnTo>
                <a:lnTo>
                  <a:pt x="3920" y="3835"/>
                </a:lnTo>
                <a:lnTo>
                  <a:pt x="3934" y="3820"/>
                </a:lnTo>
                <a:lnTo>
                  <a:pt x="3947" y="3806"/>
                </a:lnTo>
                <a:lnTo>
                  <a:pt x="3954" y="3800"/>
                </a:lnTo>
                <a:lnTo>
                  <a:pt x="3961" y="3793"/>
                </a:lnTo>
                <a:lnTo>
                  <a:pt x="3970" y="3787"/>
                </a:lnTo>
                <a:lnTo>
                  <a:pt x="3980" y="3782"/>
                </a:lnTo>
                <a:lnTo>
                  <a:pt x="3945" y="3782"/>
                </a:lnTo>
                <a:lnTo>
                  <a:pt x="3945" y="3758"/>
                </a:lnTo>
                <a:lnTo>
                  <a:pt x="3945" y="3750"/>
                </a:lnTo>
                <a:lnTo>
                  <a:pt x="3948" y="3744"/>
                </a:lnTo>
                <a:lnTo>
                  <a:pt x="3953" y="3737"/>
                </a:lnTo>
                <a:lnTo>
                  <a:pt x="3958" y="3734"/>
                </a:lnTo>
                <a:lnTo>
                  <a:pt x="3971" y="3726"/>
                </a:lnTo>
                <a:lnTo>
                  <a:pt x="3986" y="3720"/>
                </a:lnTo>
                <a:lnTo>
                  <a:pt x="4008" y="3720"/>
                </a:lnTo>
                <a:lnTo>
                  <a:pt x="4008" y="3737"/>
                </a:lnTo>
                <a:lnTo>
                  <a:pt x="4008" y="3757"/>
                </a:lnTo>
                <a:lnTo>
                  <a:pt x="4037" y="3739"/>
                </a:lnTo>
                <a:lnTo>
                  <a:pt x="4062" y="3722"/>
                </a:lnTo>
                <a:lnTo>
                  <a:pt x="4075" y="3715"/>
                </a:lnTo>
                <a:lnTo>
                  <a:pt x="4089" y="3707"/>
                </a:lnTo>
                <a:lnTo>
                  <a:pt x="4103" y="3701"/>
                </a:lnTo>
                <a:lnTo>
                  <a:pt x="4121" y="3694"/>
                </a:lnTo>
                <a:lnTo>
                  <a:pt x="4111" y="3688"/>
                </a:lnTo>
                <a:lnTo>
                  <a:pt x="4103" y="3680"/>
                </a:lnTo>
                <a:lnTo>
                  <a:pt x="4097" y="3671"/>
                </a:lnTo>
                <a:lnTo>
                  <a:pt x="4093" y="3662"/>
                </a:lnTo>
                <a:lnTo>
                  <a:pt x="4090" y="3651"/>
                </a:lnTo>
                <a:lnTo>
                  <a:pt x="4088" y="3641"/>
                </a:lnTo>
                <a:lnTo>
                  <a:pt x="4087" y="3628"/>
                </a:lnTo>
                <a:lnTo>
                  <a:pt x="4085" y="3615"/>
                </a:lnTo>
                <a:lnTo>
                  <a:pt x="4098" y="3613"/>
                </a:lnTo>
                <a:lnTo>
                  <a:pt x="4106" y="3618"/>
                </a:lnTo>
                <a:lnTo>
                  <a:pt x="4113" y="3623"/>
                </a:lnTo>
                <a:lnTo>
                  <a:pt x="4117" y="3625"/>
                </a:lnTo>
                <a:lnTo>
                  <a:pt x="4121" y="3627"/>
                </a:lnTo>
                <a:lnTo>
                  <a:pt x="4125" y="3628"/>
                </a:lnTo>
                <a:lnTo>
                  <a:pt x="4130" y="3628"/>
                </a:lnTo>
                <a:lnTo>
                  <a:pt x="4139" y="3628"/>
                </a:lnTo>
                <a:lnTo>
                  <a:pt x="4146" y="3625"/>
                </a:lnTo>
                <a:lnTo>
                  <a:pt x="4154" y="3623"/>
                </a:lnTo>
                <a:lnTo>
                  <a:pt x="4162" y="3619"/>
                </a:lnTo>
                <a:lnTo>
                  <a:pt x="4168" y="3614"/>
                </a:lnTo>
                <a:lnTo>
                  <a:pt x="4173" y="3608"/>
                </a:lnTo>
                <a:lnTo>
                  <a:pt x="4176" y="3605"/>
                </a:lnTo>
                <a:lnTo>
                  <a:pt x="4178" y="3603"/>
                </a:lnTo>
                <a:lnTo>
                  <a:pt x="4182" y="3601"/>
                </a:lnTo>
                <a:lnTo>
                  <a:pt x="4186" y="3600"/>
                </a:lnTo>
                <a:lnTo>
                  <a:pt x="4192" y="3601"/>
                </a:lnTo>
                <a:lnTo>
                  <a:pt x="4197" y="3603"/>
                </a:lnTo>
                <a:lnTo>
                  <a:pt x="4201" y="3605"/>
                </a:lnTo>
                <a:lnTo>
                  <a:pt x="4205" y="3608"/>
                </a:lnTo>
                <a:lnTo>
                  <a:pt x="4214" y="3614"/>
                </a:lnTo>
                <a:lnTo>
                  <a:pt x="4224" y="3619"/>
                </a:lnTo>
                <a:lnTo>
                  <a:pt x="4237" y="3623"/>
                </a:lnTo>
                <a:lnTo>
                  <a:pt x="4248" y="3624"/>
                </a:lnTo>
                <a:lnTo>
                  <a:pt x="4260" y="3625"/>
                </a:lnTo>
                <a:lnTo>
                  <a:pt x="4274" y="3625"/>
                </a:lnTo>
                <a:lnTo>
                  <a:pt x="4298" y="3624"/>
                </a:lnTo>
                <a:lnTo>
                  <a:pt x="4318" y="3622"/>
                </a:lnTo>
                <a:lnTo>
                  <a:pt x="4338" y="3618"/>
                </a:lnTo>
                <a:lnTo>
                  <a:pt x="4361" y="3613"/>
                </a:lnTo>
                <a:lnTo>
                  <a:pt x="4379" y="3609"/>
                </a:lnTo>
                <a:lnTo>
                  <a:pt x="4394" y="3605"/>
                </a:lnTo>
                <a:lnTo>
                  <a:pt x="4402" y="3603"/>
                </a:lnTo>
                <a:lnTo>
                  <a:pt x="4410" y="3600"/>
                </a:lnTo>
                <a:lnTo>
                  <a:pt x="4416" y="3596"/>
                </a:lnTo>
                <a:lnTo>
                  <a:pt x="4424" y="3591"/>
                </a:lnTo>
                <a:lnTo>
                  <a:pt x="4438" y="3578"/>
                </a:lnTo>
                <a:lnTo>
                  <a:pt x="4448" y="3567"/>
                </a:lnTo>
                <a:lnTo>
                  <a:pt x="4458" y="3556"/>
                </a:lnTo>
                <a:lnTo>
                  <a:pt x="4471" y="3544"/>
                </a:lnTo>
                <a:lnTo>
                  <a:pt x="4489" y="3531"/>
                </a:lnTo>
                <a:lnTo>
                  <a:pt x="4505" y="3521"/>
                </a:lnTo>
                <a:lnTo>
                  <a:pt x="4513" y="3516"/>
                </a:lnTo>
                <a:lnTo>
                  <a:pt x="4519" y="3510"/>
                </a:lnTo>
                <a:lnTo>
                  <a:pt x="4527" y="3502"/>
                </a:lnTo>
                <a:lnTo>
                  <a:pt x="4533" y="3493"/>
                </a:lnTo>
                <a:lnTo>
                  <a:pt x="4541" y="3480"/>
                </a:lnTo>
                <a:lnTo>
                  <a:pt x="4546" y="3465"/>
                </a:lnTo>
                <a:lnTo>
                  <a:pt x="4555" y="3452"/>
                </a:lnTo>
                <a:lnTo>
                  <a:pt x="4562" y="3440"/>
                </a:lnTo>
                <a:lnTo>
                  <a:pt x="4571" y="3428"/>
                </a:lnTo>
                <a:lnTo>
                  <a:pt x="4580" y="3416"/>
                </a:lnTo>
                <a:lnTo>
                  <a:pt x="4589" y="3402"/>
                </a:lnTo>
                <a:lnTo>
                  <a:pt x="4595" y="3390"/>
                </a:lnTo>
                <a:lnTo>
                  <a:pt x="4603" y="3377"/>
                </a:lnTo>
                <a:lnTo>
                  <a:pt x="4612" y="3366"/>
                </a:lnTo>
                <a:lnTo>
                  <a:pt x="4629" y="3349"/>
                </a:lnTo>
                <a:lnTo>
                  <a:pt x="4646" y="3334"/>
                </a:lnTo>
                <a:lnTo>
                  <a:pt x="4653" y="3333"/>
                </a:lnTo>
                <a:lnTo>
                  <a:pt x="4659" y="3332"/>
                </a:lnTo>
                <a:lnTo>
                  <a:pt x="4660" y="3325"/>
                </a:lnTo>
                <a:lnTo>
                  <a:pt x="4662" y="3319"/>
                </a:lnTo>
                <a:lnTo>
                  <a:pt x="4669" y="3306"/>
                </a:lnTo>
                <a:lnTo>
                  <a:pt x="4673" y="3295"/>
                </a:lnTo>
                <a:lnTo>
                  <a:pt x="4676" y="3282"/>
                </a:lnTo>
                <a:lnTo>
                  <a:pt x="4678" y="3268"/>
                </a:lnTo>
                <a:lnTo>
                  <a:pt x="4679" y="3251"/>
                </a:lnTo>
                <a:lnTo>
                  <a:pt x="4682" y="3237"/>
                </a:lnTo>
                <a:lnTo>
                  <a:pt x="4683" y="3222"/>
                </a:lnTo>
                <a:lnTo>
                  <a:pt x="4684" y="3206"/>
                </a:lnTo>
                <a:lnTo>
                  <a:pt x="4683" y="3192"/>
                </a:lnTo>
                <a:lnTo>
                  <a:pt x="4679" y="3179"/>
                </a:lnTo>
                <a:lnTo>
                  <a:pt x="4674" y="3167"/>
                </a:lnTo>
                <a:lnTo>
                  <a:pt x="4668" y="3156"/>
                </a:lnTo>
                <a:lnTo>
                  <a:pt x="4681" y="3152"/>
                </a:lnTo>
                <a:lnTo>
                  <a:pt x="4693" y="3150"/>
                </a:lnTo>
                <a:lnTo>
                  <a:pt x="4700" y="3143"/>
                </a:lnTo>
                <a:lnTo>
                  <a:pt x="4706" y="3137"/>
                </a:lnTo>
                <a:lnTo>
                  <a:pt x="4723" y="3119"/>
                </a:lnTo>
                <a:lnTo>
                  <a:pt x="4738" y="3101"/>
                </a:lnTo>
                <a:lnTo>
                  <a:pt x="4744" y="3092"/>
                </a:lnTo>
                <a:lnTo>
                  <a:pt x="4753" y="3085"/>
                </a:lnTo>
                <a:lnTo>
                  <a:pt x="4763" y="3078"/>
                </a:lnTo>
                <a:lnTo>
                  <a:pt x="4775" y="3071"/>
                </a:lnTo>
                <a:lnTo>
                  <a:pt x="4771" y="3089"/>
                </a:lnTo>
                <a:lnTo>
                  <a:pt x="4768" y="3108"/>
                </a:lnTo>
                <a:lnTo>
                  <a:pt x="4768" y="3117"/>
                </a:lnTo>
                <a:lnTo>
                  <a:pt x="4767" y="3126"/>
                </a:lnTo>
                <a:lnTo>
                  <a:pt x="4767" y="3129"/>
                </a:lnTo>
                <a:lnTo>
                  <a:pt x="4767" y="3133"/>
                </a:lnTo>
                <a:lnTo>
                  <a:pt x="4768" y="3137"/>
                </a:lnTo>
                <a:lnTo>
                  <a:pt x="4772" y="3140"/>
                </a:lnTo>
                <a:lnTo>
                  <a:pt x="4790" y="3151"/>
                </a:lnTo>
                <a:lnTo>
                  <a:pt x="4809" y="3162"/>
                </a:lnTo>
                <a:lnTo>
                  <a:pt x="4813" y="3166"/>
                </a:lnTo>
                <a:lnTo>
                  <a:pt x="4815" y="3170"/>
                </a:lnTo>
                <a:lnTo>
                  <a:pt x="4818" y="3174"/>
                </a:lnTo>
                <a:lnTo>
                  <a:pt x="4819" y="3179"/>
                </a:lnTo>
                <a:lnTo>
                  <a:pt x="4822" y="3188"/>
                </a:lnTo>
                <a:lnTo>
                  <a:pt x="4822" y="3199"/>
                </a:lnTo>
                <a:lnTo>
                  <a:pt x="4821" y="3207"/>
                </a:lnTo>
                <a:lnTo>
                  <a:pt x="4819" y="3212"/>
                </a:lnTo>
                <a:lnTo>
                  <a:pt x="4815" y="3217"/>
                </a:lnTo>
                <a:lnTo>
                  <a:pt x="4812" y="3222"/>
                </a:lnTo>
                <a:lnTo>
                  <a:pt x="4801" y="3231"/>
                </a:lnTo>
                <a:lnTo>
                  <a:pt x="4790" y="3240"/>
                </a:lnTo>
                <a:lnTo>
                  <a:pt x="4807" y="3237"/>
                </a:lnTo>
                <a:lnTo>
                  <a:pt x="4822" y="3235"/>
                </a:lnTo>
                <a:lnTo>
                  <a:pt x="4837" y="3232"/>
                </a:lnTo>
                <a:lnTo>
                  <a:pt x="4854" y="3227"/>
                </a:lnTo>
                <a:lnTo>
                  <a:pt x="4869" y="3222"/>
                </a:lnTo>
                <a:lnTo>
                  <a:pt x="4884" y="3216"/>
                </a:lnTo>
                <a:lnTo>
                  <a:pt x="4898" y="3209"/>
                </a:lnTo>
                <a:lnTo>
                  <a:pt x="4911" y="3202"/>
                </a:lnTo>
                <a:lnTo>
                  <a:pt x="4938" y="3187"/>
                </a:lnTo>
                <a:lnTo>
                  <a:pt x="4966" y="3169"/>
                </a:lnTo>
                <a:lnTo>
                  <a:pt x="4977" y="3161"/>
                </a:lnTo>
                <a:lnTo>
                  <a:pt x="4988" y="3156"/>
                </a:lnTo>
                <a:lnTo>
                  <a:pt x="5000" y="3151"/>
                </a:lnTo>
                <a:lnTo>
                  <a:pt x="5010" y="3147"/>
                </a:lnTo>
                <a:lnTo>
                  <a:pt x="5032" y="3140"/>
                </a:lnTo>
                <a:lnTo>
                  <a:pt x="5057" y="3131"/>
                </a:lnTo>
                <a:lnTo>
                  <a:pt x="5088" y="3118"/>
                </a:lnTo>
                <a:lnTo>
                  <a:pt x="5116" y="3106"/>
                </a:lnTo>
                <a:lnTo>
                  <a:pt x="5142" y="3098"/>
                </a:lnTo>
                <a:lnTo>
                  <a:pt x="5173" y="3089"/>
                </a:lnTo>
                <a:lnTo>
                  <a:pt x="5174" y="3075"/>
                </a:lnTo>
                <a:lnTo>
                  <a:pt x="5175" y="3062"/>
                </a:lnTo>
                <a:lnTo>
                  <a:pt x="5175" y="3050"/>
                </a:lnTo>
                <a:lnTo>
                  <a:pt x="5175" y="3036"/>
                </a:lnTo>
                <a:lnTo>
                  <a:pt x="5178" y="3031"/>
                </a:lnTo>
                <a:lnTo>
                  <a:pt x="5181" y="3025"/>
                </a:lnTo>
                <a:lnTo>
                  <a:pt x="5181" y="2993"/>
                </a:lnTo>
                <a:lnTo>
                  <a:pt x="5181" y="2964"/>
                </a:lnTo>
                <a:lnTo>
                  <a:pt x="5181" y="2937"/>
                </a:lnTo>
                <a:lnTo>
                  <a:pt x="5181" y="2912"/>
                </a:lnTo>
                <a:lnTo>
                  <a:pt x="5182" y="2885"/>
                </a:lnTo>
                <a:lnTo>
                  <a:pt x="5182" y="2858"/>
                </a:lnTo>
                <a:lnTo>
                  <a:pt x="5182" y="2829"/>
                </a:lnTo>
                <a:lnTo>
                  <a:pt x="5182" y="2797"/>
                </a:lnTo>
                <a:lnTo>
                  <a:pt x="5181" y="2781"/>
                </a:lnTo>
                <a:lnTo>
                  <a:pt x="5178" y="2767"/>
                </a:lnTo>
                <a:lnTo>
                  <a:pt x="5175" y="2753"/>
                </a:lnTo>
                <a:lnTo>
                  <a:pt x="5170" y="2739"/>
                </a:lnTo>
                <a:lnTo>
                  <a:pt x="5167" y="2725"/>
                </a:lnTo>
                <a:lnTo>
                  <a:pt x="5163" y="2711"/>
                </a:lnTo>
                <a:lnTo>
                  <a:pt x="5161" y="2697"/>
                </a:lnTo>
                <a:lnTo>
                  <a:pt x="5160" y="2680"/>
                </a:lnTo>
                <a:lnTo>
                  <a:pt x="5161" y="2666"/>
                </a:lnTo>
                <a:lnTo>
                  <a:pt x="5164" y="2654"/>
                </a:lnTo>
                <a:lnTo>
                  <a:pt x="5169" y="2642"/>
                </a:lnTo>
                <a:lnTo>
                  <a:pt x="5174" y="2631"/>
                </a:lnTo>
                <a:lnTo>
                  <a:pt x="5187" y="2610"/>
                </a:lnTo>
                <a:lnTo>
                  <a:pt x="5201" y="2586"/>
                </a:lnTo>
                <a:lnTo>
                  <a:pt x="5206" y="2572"/>
                </a:lnTo>
                <a:lnTo>
                  <a:pt x="5211" y="2559"/>
                </a:lnTo>
                <a:lnTo>
                  <a:pt x="5214" y="2547"/>
                </a:lnTo>
                <a:lnTo>
                  <a:pt x="5216" y="2534"/>
                </a:lnTo>
                <a:lnTo>
                  <a:pt x="5219" y="2509"/>
                </a:lnTo>
                <a:lnTo>
                  <a:pt x="5220" y="2479"/>
                </a:lnTo>
                <a:lnTo>
                  <a:pt x="5219" y="2461"/>
                </a:lnTo>
                <a:lnTo>
                  <a:pt x="5217" y="2446"/>
                </a:lnTo>
                <a:lnTo>
                  <a:pt x="5215" y="2431"/>
                </a:lnTo>
                <a:lnTo>
                  <a:pt x="5211" y="2417"/>
                </a:lnTo>
                <a:lnTo>
                  <a:pt x="5206" y="2404"/>
                </a:lnTo>
                <a:lnTo>
                  <a:pt x="5201" y="2390"/>
                </a:lnTo>
                <a:lnTo>
                  <a:pt x="5193" y="2375"/>
                </a:lnTo>
                <a:lnTo>
                  <a:pt x="5184" y="2360"/>
                </a:lnTo>
                <a:lnTo>
                  <a:pt x="5170" y="2342"/>
                </a:lnTo>
                <a:lnTo>
                  <a:pt x="5156" y="2323"/>
                </a:lnTo>
                <a:lnTo>
                  <a:pt x="5150" y="2310"/>
                </a:lnTo>
                <a:lnTo>
                  <a:pt x="5144" y="2297"/>
                </a:lnTo>
                <a:lnTo>
                  <a:pt x="5136" y="2286"/>
                </a:lnTo>
                <a:lnTo>
                  <a:pt x="5128" y="2273"/>
                </a:lnTo>
                <a:lnTo>
                  <a:pt x="5118" y="2259"/>
                </a:lnTo>
                <a:lnTo>
                  <a:pt x="5109" y="2248"/>
                </a:lnTo>
                <a:lnTo>
                  <a:pt x="5100" y="2236"/>
                </a:lnTo>
                <a:lnTo>
                  <a:pt x="5092" y="2222"/>
                </a:lnTo>
                <a:lnTo>
                  <a:pt x="5079" y="2199"/>
                </a:lnTo>
                <a:lnTo>
                  <a:pt x="5067" y="2176"/>
                </a:lnTo>
                <a:lnTo>
                  <a:pt x="5058" y="2156"/>
                </a:lnTo>
                <a:lnTo>
                  <a:pt x="5050" y="2136"/>
                </a:lnTo>
                <a:lnTo>
                  <a:pt x="5032" y="2094"/>
                </a:lnTo>
                <a:lnTo>
                  <a:pt x="5010" y="2047"/>
                </a:lnTo>
                <a:lnTo>
                  <a:pt x="4987" y="1552"/>
                </a:lnTo>
                <a:lnTo>
                  <a:pt x="4987" y="1552"/>
                </a:lnTo>
                <a:lnTo>
                  <a:pt x="4972" y="1283"/>
                </a:lnTo>
                <a:lnTo>
                  <a:pt x="4953" y="1283"/>
                </a:lnTo>
                <a:lnTo>
                  <a:pt x="4935" y="1285"/>
                </a:lnTo>
                <a:lnTo>
                  <a:pt x="4917" y="1286"/>
                </a:lnTo>
                <a:lnTo>
                  <a:pt x="4898" y="1286"/>
                </a:lnTo>
                <a:lnTo>
                  <a:pt x="4882" y="1286"/>
                </a:lnTo>
                <a:lnTo>
                  <a:pt x="4866" y="1285"/>
                </a:lnTo>
                <a:lnTo>
                  <a:pt x="4852" y="1283"/>
                </a:lnTo>
                <a:lnTo>
                  <a:pt x="4838" y="1281"/>
                </a:lnTo>
                <a:lnTo>
                  <a:pt x="4824" y="1278"/>
                </a:lnTo>
                <a:lnTo>
                  <a:pt x="4810" y="1275"/>
                </a:lnTo>
                <a:lnTo>
                  <a:pt x="4796" y="1269"/>
                </a:lnTo>
                <a:lnTo>
                  <a:pt x="4781" y="1264"/>
                </a:lnTo>
                <a:lnTo>
                  <a:pt x="4781" y="1264"/>
                </a:lnTo>
                <a:lnTo>
                  <a:pt x="4747" y="1264"/>
                </a:lnTo>
                <a:lnTo>
                  <a:pt x="4716" y="1264"/>
                </a:lnTo>
                <a:lnTo>
                  <a:pt x="4702" y="1263"/>
                </a:lnTo>
                <a:lnTo>
                  <a:pt x="4687" y="1259"/>
                </a:lnTo>
                <a:lnTo>
                  <a:pt x="4672" y="1255"/>
                </a:lnTo>
                <a:lnTo>
                  <a:pt x="4655" y="1249"/>
                </a:lnTo>
                <a:lnTo>
                  <a:pt x="4632" y="1238"/>
                </a:lnTo>
                <a:lnTo>
                  <a:pt x="4612" y="1226"/>
                </a:lnTo>
                <a:lnTo>
                  <a:pt x="4592" y="1216"/>
                </a:lnTo>
                <a:lnTo>
                  <a:pt x="4569" y="1205"/>
                </a:lnTo>
                <a:lnTo>
                  <a:pt x="4548" y="1196"/>
                </a:lnTo>
                <a:lnTo>
                  <a:pt x="4532" y="1188"/>
                </a:lnTo>
                <a:lnTo>
                  <a:pt x="4523" y="1184"/>
                </a:lnTo>
                <a:lnTo>
                  <a:pt x="4513" y="1182"/>
                </a:lnTo>
                <a:lnTo>
                  <a:pt x="4504" y="1180"/>
                </a:lnTo>
                <a:lnTo>
                  <a:pt x="4492" y="1180"/>
                </a:lnTo>
                <a:lnTo>
                  <a:pt x="4406" y="1180"/>
                </a:lnTo>
                <a:lnTo>
                  <a:pt x="4398" y="1179"/>
                </a:lnTo>
                <a:lnTo>
                  <a:pt x="4392" y="1178"/>
                </a:lnTo>
                <a:lnTo>
                  <a:pt x="4386" y="1177"/>
                </a:lnTo>
                <a:lnTo>
                  <a:pt x="4379" y="1174"/>
                </a:lnTo>
                <a:lnTo>
                  <a:pt x="4368" y="1168"/>
                </a:lnTo>
                <a:lnTo>
                  <a:pt x="4355" y="1161"/>
                </a:lnTo>
                <a:lnTo>
                  <a:pt x="4341" y="1161"/>
                </a:lnTo>
                <a:lnTo>
                  <a:pt x="4330" y="1161"/>
                </a:lnTo>
                <a:lnTo>
                  <a:pt x="4318" y="1164"/>
                </a:lnTo>
                <a:lnTo>
                  <a:pt x="4305" y="1168"/>
                </a:lnTo>
                <a:lnTo>
                  <a:pt x="4286" y="1179"/>
                </a:lnTo>
                <a:lnTo>
                  <a:pt x="4267" y="1192"/>
                </a:lnTo>
                <a:lnTo>
                  <a:pt x="4256" y="1197"/>
                </a:lnTo>
                <a:lnTo>
                  <a:pt x="4244" y="1201"/>
                </a:lnTo>
                <a:lnTo>
                  <a:pt x="4233" y="1203"/>
                </a:lnTo>
                <a:lnTo>
                  <a:pt x="4223" y="1205"/>
                </a:lnTo>
                <a:lnTo>
                  <a:pt x="4213" y="1207"/>
                </a:lnTo>
                <a:lnTo>
                  <a:pt x="4201" y="1210"/>
                </a:lnTo>
                <a:lnTo>
                  <a:pt x="4191" y="1215"/>
                </a:lnTo>
                <a:lnTo>
                  <a:pt x="4179" y="1221"/>
                </a:lnTo>
                <a:lnTo>
                  <a:pt x="4169" y="1231"/>
                </a:lnTo>
                <a:lnTo>
                  <a:pt x="4158" y="1243"/>
                </a:lnTo>
                <a:lnTo>
                  <a:pt x="4143" y="1252"/>
                </a:lnTo>
                <a:lnTo>
                  <a:pt x="4129" y="1259"/>
                </a:lnTo>
                <a:lnTo>
                  <a:pt x="4112" y="1266"/>
                </a:lnTo>
                <a:lnTo>
                  <a:pt x="4096" y="1271"/>
                </a:lnTo>
                <a:lnTo>
                  <a:pt x="4084" y="1275"/>
                </a:lnTo>
                <a:lnTo>
                  <a:pt x="4074" y="1277"/>
                </a:lnTo>
                <a:lnTo>
                  <a:pt x="4064" y="1280"/>
                </a:lnTo>
                <a:lnTo>
                  <a:pt x="4051" y="1280"/>
                </a:lnTo>
                <a:lnTo>
                  <a:pt x="4043" y="1280"/>
                </a:lnTo>
                <a:lnTo>
                  <a:pt x="4036" y="1277"/>
                </a:lnTo>
                <a:lnTo>
                  <a:pt x="4029" y="1275"/>
                </a:lnTo>
                <a:lnTo>
                  <a:pt x="4023" y="1271"/>
                </a:lnTo>
                <a:lnTo>
                  <a:pt x="4017" y="1267"/>
                </a:lnTo>
                <a:lnTo>
                  <a:pt x="4010" y="1263"/>
                </a:lnTo>
                <a:lnTo>
                  <a:pt x="4003" y="1261"/>
                </a:lnTo>
                <a:lnTo>
                  <a:pt x="3995" y="1258"/>
                </a:lnTo>
                <a:lnTo>
                  <a:pt x="3952" y="1249"/>
                </a:lnTo>
                <a:lnTo>
                  <a:pt x="3914" y="1240"/>
                </a:lnTo>
                <a:lnTo>
                  <a:pt x="3875" y="1231"/>
                </a:lnTo>
                <a:lnTo>
                  <a:pt x="3832" y="1224"/>
                </a:lnTo>
                <a:lnTo>
                  <a:pt x="3813" y="1219"/>
                </a:lnTo>
                <a:lnTo>
                  <a:pt x="3794" y="1215"/>
                </a:lnTo>
                <a:lnTo>
                  <a:pt x="3783" y="1226"/>
                </a:lnTo>
                <a:lnTo>
                  <a:pt x="3770" y="1239"/>
                </a:lnTo>
                <a:lnTo>
                  <a:pt x="3764" y="1239"/>
                </a:lnTo>
                <a:lnTo>
                  <a:pt x="3757" y="1238"/>
                </a:lnTo>
                <a:lnTo>
                  <a:pt x="3752" y="1235"/>
                </a:lnTo>
                <a:lnTo>
                  <a:pt x="3747" y="1233"/>
                </a:lnTo>
                <a:lnTo>
                  <a:pt x="3737" y="1226"/>
                </a:lnTo>
                <a:lnTo>
                  <a:pt x="3725" y="1221"/>
                </a:lnTo>
                <a:lnTo>
                  <a:pt x="3713" y="1217"/>
                </a:lnTo>
                <a:lnTo>
                  <a:pt x="3701" y="1216"/>
                </a:lnTo>
                <a:lnTo>
                  <a:pt x="3690" y="1217"/>
                </a:lnTo>
                <a:lnTo>
                  <a:pt x="3676" y="1217"/>
                </a:lnTo>
                <a:lnTo>
                  <a:pt x="3658" y="1217"/>
                </a:lnTo>
                <a:lnTo>
                  <a:pt x="3643" y="1216"/>
                </a:lnTo>
                <a:lnTo>
                  <a:pt x="3635" y="1213"/>
                </a:lnTo>
                <a:lnTo>
                  <a:pt x="3627" y="1211"/>
                </a:lnTo>
                <a:lnTo>
                  <a:pt x="3620" y="1207"/>
                </a:lnTo>
                <a:lnTo>
                  <a:pt x="3613" y="1202"/>
                </a:lnTo>
                <a:lnTo>
                  <a:pt x="3610" y="1196"/>
                </a:lnTo>
                <a:lnTo>
                  <a:pt x="3607" y="1189"/>
                </a:lnTo>
                <a:lnTo>
                  <a:pt x="3601" y="1183"/>
                </a:lnTo>
                <a:lnTo>
                  <a:pt x="3593" y="1179"/>
                </a:lnTo>
                <a:lnTo>
                  <a:pt x="3584" y="1178"/>
                </a:lnTo>
                <a:lnTo>
                  <a:pt x="3575" y="1177"/>
                </a:lnTo>
                <a:lnTo>
                  <a:pt x="3566" y="1177"/>
                </a:lnTo>
                <a:lnTo>
                  <a:pt x="3559" y="1178"/>
                </a:lnTo>
                <a:lnTo>
                  <a:pt x="3551" y="1180"/>
                </a:lnTo>
                <a:lnTo>
                  <a:pt x="3545" y="1183"/>
                </a:lnTo>
                <a:lnTo>
                  <a:pt x="3538" y="1187"/>
                </a:lnTo>
                <a:lnTo>
                  <a:pt x="3532" y="1191"/>
                </a:lnTo>
                <a:lnTo>
                  <a:pt x="3526" y="1196"/>
                </a:lnTo>
                <a:lnTo>
                  <a:pt x="3519" y="1202"/>
                </a:lnTo>
                <a:lnTo>
                  <a:pt x="3513" y="1208"/>
                </a:lnTo>
                <a:lnTo>
                  <a:pt x="3507" y="1215"/>
                </a:lnTo>
                <a:lnTo>
                  <a:pt x="3503" y="1217"/>
                </a:lnTo>
                <a:lnTo>
                  <a:pt x="3500" y="1219"/>
                </a:lnTo>
                <a:lnTo>
                  <a:pt x="3495" y="1220"/>
                </a:lnTo>
                <a:lnTo>
                  <a:pt x="3491" y="1221"/>
                </a:lnTo>
                <a:lnTo>
                  <a:pt x="3481" y="1220"/>
                </a:lnTo>
                <a:lnTo>
                  <a:pt x="3472" y="1217"/>
                </a:lnTo>
                <a:lnTo>
                  <a:pt x="3465" y="1212"/>
                </a:lnTo>
                <a:lnTo>
                  <a:pt x="3457" y="1206"/>
                </a:lnTo>
                <a:lnTo>
                  <a:pt x="3451" y="1199"/>
                </a:lnTo>
                <a:lnTo>
                  <a:pt x="3444" y="1192"/>
                </a:lnTo>
                <a:lnTo>
                  <a:pt x="3439" y="1183"/>
                </a:lnTo>
                <a:lnTo>
                  <a:pt x="3434" y="1174"/>
                </a:lnTo>
                <a:lnTo>
                  <a:pt x="3430" y="1163"/>
                </a:lnTo>
                <a:lnTo>
                  <a:pt x="3425" y="1152"/>
                </a:lnTo>
                <a:lnTo>
                  <a:pt x="3423" y="1149"/>
                </a:lnTo>
                <a:lnTo>
                  <a:pt x="3420" y="1143"/>
                </a:lnTo>
                <a:lnTo>
                  <a:pt x="3418" y="1140"/>
                </a:lnTo>
                <a:lnTo>
                  <a:pt x="3412" y="1136"/>
                </a:lnTo>
                <a:lnTo>
                  <a:pt x="3397" y="1126"/>
                </a:lnTo>
                <a:lnTo>
                  <a:pt x="3382" y="1117"/>
                </a:lnTo>
                <a:lnTo>
                  <a:pt x="3367" y="1110"/>
                </a:lnTo>
                <a:lnTo>
                  <a:pt x="3350" y="1102"/>
                </a:lnTo>
                <a:lnTo>
                  <a:pt x="3337" y="1089"/>
                </a:lnTo>
                <a:lnTo>
                  <a:pt x="3325" y="1080"/>
                </a:lnTo>
                <a:lnTo>
                  <a:pt x="3313" y="1079"/>
                </a:lnTo>
                <a:lnTo>
                  <a:pt x="3301" y="1080"/>
                </a:lnTo>
                <a:lnTo>
                  <a:pt x="3274" y="1080"/>
                </a:lnTo>
                <a:lnTo>
                  <a:pt x="3250" y="1081"/>
                </a:lnTo>
                <a:lnTo>
                  <a:pt x="3228" y="1084"/>
                </a:lnTo>
                <a:lnTo>
                  <a:pt x="3206" y="1086"/>
                </a:lnTo>
                <a:lnTo>
                  <a:pt x="3185" y="1088"/>
                </a:lnTo>
                <a:lnTo>
                  <a:pt x="3162" y="1090"/>
                </a:lnTo>
                <a:lnTo>
                  <a:pt x="3138" y="1091"/>
                </a:lnTo>
                <a:lnTo>
                  <a:pt x="3112" y="1093"/>
                </a:lnTo>
                <a:lnTo>
                  <a:pt x="3097" y="1091"/>
                </a:lnTo>
                <a:lnTo>
                  <a:pt x="3083" y="1089"/>
                </a:lnTo>
                <a:lnTo>
                  <a:pt x="3070" y="1085"/>
                </a:lnTo>
                <a:lnTo>
                  <a:pt x="3059" y="1081"/>
                </a:lnTo>
                <a:lnTo>
                  <a:pt x="3036" y="1067"/>
                </a:lnTo>
                <a:lnTo>
                  <a:pt x="3012" y="1052"/>
                </a:lnTo>
                <a:lnTo>
                  <a:pt x="2999" y="1043"/>
                </a:lnTo>
                <a:lnTo>
                  <a:pt x="2986" y="1034"/>
                </a:lnTo>
                <a:lnTo>
                  <a:pt x="2975" y="1026"/>
                </a:lnTo>
                <a:lnTo>
                  <a:pt x="2962" y="1018"/>
                </a:lnTo>
                <a:lnTo>
                  <a:pt x="2953" y="1009"/>
                </a:lnTo>
                <a:lnTo>
                  <a:pt x="2947" y="1001"/>
                </a:lnTo>
                <a:lnTo>
                  <a:pt x="2941" y="992"/>
                </a:lnTo>
                <a:lnTo>
                  <a:pt x="2934" y="982"/>
                </a:lnTo>
                <a:lnTo>
                  <a:pt x="2932" y="979"/>
                </a:lnTo>
                <a:lnTo>
                  <a:pt x="2932" y="974"/>
                </a:lnTo>
                <a:lnTo>
                  <a:pt x="2930" y="973"/>
                </a:lnTo>
                <a:lnTo>
                  <a:pt x="2930" y="972"/>
                </a:lnTo>
                <a:lnTo>
                  <a:pt x="2929" y="970"/>
                </a:lnTo>
                <a:lnTo>
                  <a:pt x="2928" y="970"/>
                </a:lnTo>
                <a:lnTo>
                  <a:pt x="2916" y="970"/>
                </a:lnTo>
                <a:lnTo>
                  <a:pt x="2906" y="973"/>
                </a:lnTo>
                <a:lnTo>
                  <a:pt x="2897" y="976"/>
                </a:lnTo>
                <a:lnTo>
                  <a:pt x="2888" y="978"/>
                </a:lnTo>
                <a:lnTo>
                  <a:pt x="2872" y="987"/>
                </a:lnTo>
                <a:lnTo>
                  <a:pt x="2853" y="995"/>
                </a:lnTo>
                <a:lnTo>
                  <a:pt x="2846" y="1000"/>
                </a:lnTo>
                <a:lnTo>
                  <a:pt x="2840" y="1005"/>
                </a:lnTo>
                <a:lnTo>
                  <a:pt x="2835" y="1004"/>
                </a:lnTo>
                <a:lnTo>
                  <a:pt x="2830" y="1004"/>
                </a:lnTo>
                <a:lnTo>
                  <a:pt x="2826" y="1001"/>
                </a:lnTo>
                <a:lnTo>
                  <a:pt x="2822" y="1000"/>
                </a:lnTo>
                <a:lnTo>
                  <a:pt x="2816" y="993"/>
                </a:lnTo>
                <a:lnTo>
                  <a:pt x="2811" y="987"/>
                </a:lnTo>
                <a:lnTo>
                  <a:pt x="2806" y="979"/>
                </a:lnTo>
                <a:lnTo>
                  <a:pt x="2799" y="972"/>
                </a:lnTo>
                <a:lnTo>
                  <a:pt x="2794" y="964"/>
                </a:lnTo>
                <a:lnTo>
                  <a:pt x="2787" y="958"/>
                </a:lnTo>
                <a:lnTo>
                  <a:pt x="2774" y="949"/>
                </a:lnTo>
                <a:lnTo>
                  <a:pt x="2762" y="944"/>
                </a:lnTo>
                <a:lnTo>
                  <a:pt x="2751" y="939"/>
                </a:lnTo>
                <a:lnTo>
                  <a:pt x="2736" y="936"/>
                </a:lnTo>
                <a:lnTo>
                  <a:pt x="2704" y="928"/>
                </a:lnTo>
                <a:lnTo>
                  <a:pt x="2675" y="923"/>
                </a:lnTo>
                <a:lnTo>
                  <a:pt x="2644" y="918"/>
                </a:lnTo>
                <a:lnTo>
                  <a:pt x="2611" y="913"/>
                </a:lnTo>
                <a:lnTo>
                  <a:pt x="2611" y="21"/>
                </a:lnTo>
                <a:lnTo>
                  <a:pt x="1490" y="0"/>
                </a:lnTo>
                <a:lnTo>
                  <a:pt x="1443" y="2094"/>
                </a:lnTo>
                <a:lnTo>
                  <a:pt x="0" y="2006"/>
                </a:lnTo>
                <a:lnTo>
                  <a:pt x="4" y="2020"/>
                </a:lnTo>
                <a:lnTo>
                  <a:pt x="7" y="2034"/>
                </a:lnTo>
                <a:lnTo>
                  <a:pt x="10" y="2039"/>
                </a:lnTo>
                <a:lnTo>
                  <a:pt x="12" y="2045"/>
                </a:lnTo>
                <a:lnTo>
                  <a:pt x="16" y="2051"/>
                </a:lnTo>
                <a:lnTo>
                  <a:pt x="21" y="2057"/>
                </a:lnTo>
                <a:lnTo>
                  <a:pt x="34" y="2065"/>
                </a:lnTo>
                <a:lnTo>
                  <a:pt x="47" y="2072"/>
                </a:lnTo>
                <a:lnTo>
                  <a:pt x="58" y="2086"/>
                </a:lnTo>
                <a:lnTo>
                  <a:pt x="66" y="2100"/>
                </a:lnTo>
                <a:lnTo>
                  <a:pt x="72" y="2115"/>
                </a:lnTo>
                <a:lnTo>
                  <a:pt x="81" y="2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42" name="Freeform 284"/>
          <p:cNvSpPr>
            <a:spLocks/>
          </p:cNvSpPr>
          <p:nvPr/>
        </p:nvSpPr>
        <p:spPr bwMode="auto">
          <a:xfrm>
            <a:off x="3508375" y="4245349"/>
            <a:ext cx="2135188" cy="2035175"/>
          </a:xfrm>
          <a:custGeom>
            <a:avLst/>
            <a:gdLst>
              <a:gd name="T0" fmla="*/ 2147483647 w 5220"/>
              <a:gd name="T1" fmla="*/ 2147483647 h 4982"/>
              <a:gd name="T2" fmla="*/ 2147483647 w 5220"/>
              <a:gd name="T3" fmla="*/ 2147483647 h 4982"/>
              <a:gd name="T4" fmla="*/ 2147483647 w 5220"/>
              <a:gd name="T5" fmla="*/ 2147483647 h 4982"/>
              <a:gd name="T6" fmla="*/ 2147483647 w 5220"/>
              <a:gd name="T7" fmla="*/ 2147483647 h 4982"/>
              <a:gd name="T8" fmla="*/ 2147483647 w 5220"/>
              <a:gd name="T9" fmla="*/ 2147483647 h 4982"/>
              <a:gd name="T10" fmla="*/ 2147483647 w 5220"/>
              <a:gd name="T11" fmla="*/ 2147483647 h 4982"/>
              <a:gd name="T12" fmla="*/ 2147483647 w 5220"/>
              <a:gd name="T13" fmla="*/ 2147483647 h 4982"/>
              <a:gd name="T14" fmla="*/ 2147483647 w 5220"/>
              <a:gd name="T15" fmla="*/ 2147483647 h 4982"/>
              <a:gd name="T16" fmla="*/ 2147483647 w 5220"/>
              <a:gd name="T17" fmla="*/ 2147483647 h 4982"/>
              <a:gd name="T18" fmla="*/ 2147483647 w 5220"/>
              <a:gd name="T19" fmla="*/ 2147483647 h 4982"/>
              <a:gd name="T20" fmla="*/ 2147483647 w 5220"/>
              <a:gd name="T21" fmla="*/ 2147483647 h 4982"/>
              <a:gd name="T22" fmla="*/ 2147483647 w 5220"/>
              <a:gd name="T23" fmla="*/ 2147483647 h 4982"/>
              <a:gd name="T24" fmla="*/ 2147483647 w 5220"/>
              <a:gd name="T25" fmla="*/ 2147483647 h 4982"/>
              <a:gd name="T26" fmla="*/ 2147483647 w 5220"/>
              <a:gd name="T27" fmla="*/ 2147483647 h 4982"/>
              <a:gd name="T28" fmla="*/ 2147483647 w 5220"/>
              <a:gd name="T29" fmla="*/ 2147483647 h 4982"/>
              <a:gd name="T30" fmla="*/ 2147483647 w 5220"/>
              <a:gd name="T31" fmla="*/ 2147483647 h 4982"/>
              <a:gd name="T32" fmla="*/ 2147483647 w 5220"/>
              <a:gd name="T33" fmla="*/ 2147483647 h 4982"/>
              <a:gd name="T34" fmla="*/ 2147483647 w 5220"/>
              <a:gd name="T35" fmla="*/ 2147483647 h 4982"/>
              <a:gd name="T36" fmla="*/ 2147483647 w 5220"/>
              <a:gd name="T37" fmla="*/ 2147483647 h 4982"/>
              <a:gd name="T38" fmla="*/ 2147483647 w 5220"/>
              <a:gd name="T39" fmla="*/ 2147483647 h 4982"/>
              <a:gd name="T40" fmla="*/ 2147483647 w 5220"/>
              <a:gd name="T41" fmla="*/ 2147483647 h 4982"/>
              <a:gd name="T42" fmla="*/ 2147483647 w 5220"/>
              <a:gd name="T43" fmla="*/ 2147483647 h 4982"/>
              <a:gd name="T44" fmla="*/ 2147483647 w 5220"/>
              <a:gd name="T45" fmla="*/ 2147483647 h 4982"/>
              <a:gd name="T46" fmla="*/ 2147483647 w 5220"/>
              <a:gd name="T47" fmla="*/ 2147483647 h 4982"/>
              <a:gd name="T48" fmla="*/ 2147483647 w 5220"/>
              <a:gd name="T49" fmla="*/ 2147483647 h 4982"/>
              <a:gd name="T50" fmla="*/ 2147483647 w 5220"/>
              <a:gd name="T51" fmla="*/ 2147483647 h 4982"/>
              <a:gd name="T52" fmla="*/ 2147483647 w 5220"/>
              <a:gd name="T53" fmla="*/ 2147483647 h 4982"/>
              <a:gd name="T54" fmla="*/ 2147483647 w 5220"/>
              <a:gd name="T55" fmla="*/ 2147483647 h 4982"/>
              <a:gd name="T56" fmla="*/ 2147483647 w 5220"/>
              <a:gd name="T57" fmla="*/ 2147483647 h 4982"/>
              <a:gd name="T58" fmla="*/ 2147483647 w 5220"/>
              <a:gd name="T59" fmla="*/ 2147483647 h 4982"/>
              <a:gd name="T60" fmla="*/ 2147483647 w 5220"/>
              <a:gd name="T61" fmla="*/ 2147483647 h 4982"/>
              <a:gd name="T62" fmla="*/ 2147483647 w 5220"/>
              <a:gd name="T63" fmla="*/ 2147483647 h 4982"/>
              <a:gd name="T64" fmla="*/ 2147483647 w 5220"/>
              <a:gd name="T65" fmla="*/ 2147483647 h 4982"/>
              <a:gd name="T66" fmla="*/ 2147483647 w 5220"/>
              <a:gd name="T67" fmla="*/ 2147483647 h 4982"/>
              <a:gd name="T68" fmla="*/ 2147483647 w 5220"/>
              <a:gd name="T69" fmla="*/ 2147483647 h 4982"/>
              <a:gd name="T70" fmla="*/ 2147483647 w 5220"/>
              <a:gd name="T71" fmla="*/ 2147483647 h 4982"/>
              <a:gd name="T72" fmla="*/ 2147483647 w 5220"/>
              <a:gd name="T73" fmla="*/ 2147483647 h 4982"/>
              <a:gd name="T74" fmla="*/ 2147483647 w 5220"/>
              <a:gd name="T75" fmla="*/ 2147483647 h 4982"/>
              <a:gd name="T76" fmla="*/ 2147483647 w 5220"/>
              <a:gd name="T77" fmla="*/ 2147483647 h 4982"/>
              <a:gd name="T78" fmla="*/ 2147483647 w 5220"/>
              <a:gd name="T79" fmla="*/ 2147483647 h 4982"/>
              <a:gd name="T80" fmla="*/ 2147483647 w 5220"/>
              <a:gd name="T81" fmla="*/ 2147483647 h 4982"/>
              <a:gd name="T82" fmla="*/ 2147483647 w 5220"/>
              <a:gd name="T83" fmla="*/ 2147483647 h 4982"/>
              <a:gd name="T84" fmla="*/ 2147483647 w 5220"/>
              <a:gd name="T85" fmla="*/ 2147483647 h 4982"/>
              <a:gd name="T86" fmla="*/ 2147483647 w 5220"/>
              <a:gd name="T87" fmla="*/ 2147483647 h 4982"/>
              <a:gd name="T88" fmla="*/ 2147483647 w 5220"/>
              <a:gd name="T89" fmla="*/ 2147483647 h 4982"/>
              <a:gd name="T90" fmla="*/ 2147483647 w 5220"/>
              <a:gd name="T91" fmla="*/ 2147483647 h 4982"/>
              <a:gd name="T92" fmla="*/ 2147483647 w 5220"/>
              <a:gd name="T93" fmla="*/ 2147483647 h 4982"/>
              <a:gd name="T94" fmla="*/ 2147483647 w 5220"/>
              <a:gd name="T95" fmla="*/ 2147483647 h 4982"/>
              <a:gd name="T96" fmla="*/ 2147483647 w 5220"/>
              <a:gd name="T97" fmla="*/ 2147483647 h 4982"/>
              <a:gd name="T98" fmla="*/ 2147483647 w 5220"/>
              <a:gd name="T99" fmla="*/ 2147483647 h 4982"/>
              <a:gd name="T100" fmla="*/ 2147483647 w 5220"/>
              <a:gd name="T101" fmla="*/ 2147483647 h 4982"/>
              <a:gd name="T102" fmla="*/ 2147483647 w 5220"/>
              <a:gd name="T103" fmla="*/ 2147483647 h 4982"/>
              <a:gd name="T104" fmla="*/ 2147483647 w 5220"/>
              <a:gd name="T105" fmla="*/ 2147483647 h 4982"/>
              <a:gd name="T106" fmla="*/ 2147483647 w 5220"/>
              <a:gd name="T107" fmla="*/ 2147483647 h 4982"/>
              <a:gd name="T108" fmla="*/ 2147483647 w 5220"/>
              <a:gd name="T109" fmla="*/ 2147483647 h 4982"/>
              <a:gd name="T110" fmla="*/ 2147483647 w 5220"/>
              <a:gd name="T111" fmla="*/ 2147483647 h 4982"/>
              <a:gd name="T112" fmla="*/ 2147483647 w 5220"/>
              <a:gd name="T113" fmla="*/ 2147483647 h 4982"/>
              <a:gd name="T114" fmla="*/ 2147483647 w 5220"/>
              <a:gd name="T115" fmla="*/ 2147483647 h 4982"/>
              <a:gd name="T116" fmla="*/ 2147483647 w 5220"/>
              <a:gd name="T117" fmla="*/ 2147483647 h 4982"/>
              <a:gd name="T118" fmla="*/ 2147483647 w 5220"/>
              <a:gd name="T119" fmla="*/ 2147483647 h 4982"/>
              <a:gd name="T120" fmla="*/ 0 w 5220"/>
              <a:gd name="T121" fmla="*/ 2147483647 h 49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220"/>
              <a:gd name="T184" fmla="*/ 0 h 4982"/>
              <a:gd name="T185" fmla="*/ 5220 w 5220"/>
              <a:gd name="T186" fmla="*/ 4982 h 49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220" h="4982">
                <a:moveTo>
                  <a:pt x="81" y="2132"/>
                </a:moveTo>
                <a:lnTo>
                  <a:pt x="96" y="2152"/>
                </a:lnTo>
                <a:lnTo>
                  <a:pt x="110" y="2170"/>
                </a:lnTo>
                <a:lnTo>
                  <a:pt x="126" y="2187"/>
                </a:lnTo>
                <a:lnTo>
                  <a:pt x="143" y="2203"/>
                </a:lnTo>
                <a:lnTo>
                  <a:pt x="156" y="2213"/>
                </a:lnTo>
                <a:lnTo>
                  <a:pt x="169" y="2222"/>
                </a:lnTo>
                <a:lnTo>
                  <a:pt x="185" y="2241"/>
                </a:lnTo>
                <a:lnTo>
                  <a:pt x="199" y="2259"/>
                </a:lnTo>
                <a:lnTo>
                  <a:pt x="206" y="2267"/>
                </a:lnTo>
                <a:lnTo>
                  <a:pt x="213" y="2276"/>
                </a:lnTo>
                <a:lnTo>
                  <a:pt x="221" y="2283"/>
                </a:lnTo>
                <a:lnTo>
                  <a:pt x="231" y="2291"/>
                </a:lnTo>
                <a:lnTo>
                  <a:pt x="244" y="2300"/>
                </a:lnTo>
                <a:lnTo>
                  <a:pt x="257" y="2306"/>
                </a:lnTo>
                <a:lnTo>
                  <a:pt x="268" y="2314"/>
                </a:lnTo>
                <a:lnTo>
                  <a:pt x="281" y="2323"/>
                </a:lnTo>
                <a:lnTo>
                  <a:pt x="300" y="2338"/>
                </a:lnTo>
                <a:lnTo>
                  <a:pt x="314" y="2355"/>
                </a:lnTo>
                <a:lnTo>
                  <a:pt x="320" y="2363"/>
                </a:lnTo>
                <a:lnTo>
                  <a:pt x="325" y="2372"/>
                </a:lnTo>
                <a:lnTo>
                  <a:pt x="330" y="2383"/>
                </a:lnTo>
                <a:lnTo>
                  <a:pt x="334" y="2395"/>
                </a:lnTo>
                <a:lnTo>
                  <a:pt x="341" y="2422"/>
                </a:lnTo>
                <a:lnTo>
                  <a:pt x="346" y="2446"/>
                </a:lnTo>
                <a:lnTo>
                  <a:pt x="348" y="2459"/>
                </a:lnTo>
                <a:lnTo>
                  <a:pt x="351" y="2470"/>
                </a:lnTo>
                <a:lnTo>
                  <a:pt x="356" y="2483"/>
                </a:lnTo>
                <a:lnTo>
                  <a:pt x="362" y="2495"/>
                </a:lnTo>
                <a:lnTo>
                  <a:pt x="366" y="2500"/>
                </a:lnTo>
                <a:lnTo>
                  <a:pt x="370" y="2505"/>
                </a:lnTo>
                <a:lnTo>
                  <a:pt x="375" y="2509"/>
                </a:lnTo>
                <a:lnTo>
                  <a:pt x="379" y="2511"/>
                </a:lnTo>
                <a:lnTo>
                  <a:pt x="389" y="2517"/>
                </a:lnTo>
                <a:lnTo>
                  <a:pt x="400" y="2523"/>
                </a:lnTo>
                <a:lnTo>
                  <a:pt x="426" y="2539"/>
                </a:lnTo>
                <a:lnTo>
                  <a:pt x="449" y="2552"/>
                </a:lnTo>
                <a:lnTo>
                  <a:pt x="473" y="2564"/>
                </a:lnTo>
                <a:lnTo>
                  <a:pt x="501" y="2576"/>
                </a:lnTo>
                <a:lnTo>
                  <a:pt x="516" y="2582"/>
                </a:lnTo>
                <a:lnTo>
                  <a:pt x="531" y="2589"/>
                </a:lnTo>
                <a:lnTo>
                  <a:pt x="545" y="2596"/>
                </a:lnTo>
                <a:lnTo>
                  <a:pt x="558" y="2604"/>
                </a:lnTo>
                <a:lnTo>
                  <a:pt x="570" y="2613"/>
                </a:lnTo>
                <a:lnTo>
                  <a:pt x="578" y="2624"/>
                </a:lnTo>
                <a:lnTo>
                  <a:pt x="584" y="2629"/>
                </a:lnTo>
                <a:lnTo>
                  <a:pt x="587" y="2637"/>
                </a:lnTo>
                <a:lnTo>
                  <a:pt x="591" y="2643"/>
                </a:lnTo>
                <a:lnTo>
                  <a:pt x="595" y="2651"/>
                </a:lnTo>
                <a:lnTo>
                  <a:pt x="601" y="2671"/>
                </a:lnTo>
                <a:lnTo>
                  <a:pt x="608" y="2689"/>
                </a:lnTo>
                <a:lnTo>
                  <a:pt x="614" y="2707"/>
                </a:lnTo>
                <a:lnTo>
                  <a:pt x="623" y="2726"/>
                </a:lnTo>
                <a:lnTo>
                  <a:pt x="629" y="2738"/>
                </a:lnTo>
                <a:lnTo>
                  <a:pt x="637" y="2748"/>
                </a:lnTo>
                <a:lnTo>
                  <a:pt x="645" y="2755"/>
                </a:lnTo>
                <a:lnTo>
                  <a:pt x="654" y="2764"/>
                </a:lnTo>
                <a:lnTo>
                  <a:pt x="661" y="2772"/>
                </a:lnTo>
                <a:lnTo>
                  <a:pt x="667" y="2781"/>
                </a:lnTo>
                <a:lnTo>
                  <a:pt x="674" y="2790"/>
                </a:lnTo>
                <a:lnTo>
                  <a:pt x="679" y="2802"/>
                </a:lnTo>
                <a:lnTo>
                  <a:pt x="683" y="2818"/>
                </a:lnTo>
                <a:lnTo>
                  <a:pt x="684" y="2833"/>
                </a:lnTo>
                <a:lnTo>
                  <a:pt x="685" y="2848"/>
                </a:lnTo>
                <a:lnTo>
                  <a:pt x="688" y="2865"/>
                </a:lnTo>
                <a:lnTo>
                  <a:pt x="694" y="2879"/>
                </a:lnTo>
                <a:lnTo>
                  <a:pt x="699" y="2890"/>
                </a:lnTo>
                <a:lnTo>
                  <a:pt x="706" y="2902"/>
                </a:lnTo>
                <a:lnTo>
                  <a:pt x="713" y="2914"/>
                </a:lnTo>
                <a:lnTo>
                  <a:pt x="722" y="2925"/>
                </a:lnTo>
                <a:lnTo>
                  <a:pt x="731" y="2932"/>
                </a:lnTo>
                <a:lnTo>
                  <a:pt x="736" y="2936"/>
                </a:lnTo>
                <a:lnTo>
                  <a:pt x="740" y="2941"/>
                </a:lnTo>
                <a:lnTo>
                  <a:pt x="743" y="2946"/>
                </a:lnTo>
                <a:lnTo>
                  <a:pt x="745" y="2952"/>
                </a:lnTo>
                <a:lnTo>
                  <a:pt x="745" y="2964"/>
                </a:lnTo>
                <a:lnTo>
                  <a:pt x="745" y="2977"/>
                </a:lnTo>
                <a:lnTo>
                  <a:pt x="745" y="3007"/>
                </a:lnTo>
                <a:lnTo>
                  <a:pt x="749" y="3035"/>
                </a:lnTo>
                <a:lnTo>
                  <a:pt x="751" y="3048"/>
                </a:lnTo>
                <a:lnTo>
                  <a:pt x="754" y="3061"/>
                </a:lnTo>
                <a:lnTo>
                  <a:pt x="759" y="3075"/>
                </a:lnTo>
                <a:lnTo>
                  <a:pt x="764" y="3090"/>
                </a:lnTo>
                <a:lnTo>
                  <a:pt x="767" y="3099"/>
                </a:lnTo>
                <a:lnTo>
                  <a:pt x="772" y="3108"/>
                </a:lnTo>
                <a:lnTo>
                  <a:pt x="776" y="3115"/>
                </a:lnTo>
                <a:lnTo>
                  <a:pt x="782" y="3122"/>
                </a:lnTo>
                <a:lnTo>
                  <a:pt x="793" y="3136"/>
                </a:lnTo>
                <a:lnTo>
                  <a:pt x="807" y="3150"/>
                </a:lnTo>
                <a:lnTo>
                  <a:pt x="821" y="3165"/>
                </a:lnTo>
                <a:lnTo>
                  <a:pt x="833" y="3180"/>
                </a:lnTo>
                <a:lnTo>
                  <a:pt x="846" y="3194"/>
                </a:lnTo>
                <a:lnTo>
                  <a:pt x="861" y="3209"/>
                </a:lnTo>
                <a:lnTo>
                  <a:pt x="882" y="3226"/>
                </a:lnTo>
                <a:lnTo>
                  <a:pt x="903" y="3240"/>
                </a:lnTo>
                <a:lnTo>
                  <a:pt x="912" y="3248"/>
                </a:lnTo>
                <a:lnTo>
                  <a:pt x="921" y="3258"/>
                </a:lnTo>
                <a:lnTo>
                  <a:pt x="927" y="3268"/>
                </a:lnTo>
                <a:lnTo>
                  <a:pt x="932" y="3281"/>
                </a:lnTo>
                <a:lnTo>
                  <a:pt x="937" y="3295"/>
                </a:lnTo>
                <a:lnTo>
                  <a:pt x="942" y="3307"/>
                </a:lnTo>
                <a:lnTo>
                  <a:pt x="946" y="3314"/>
                </a:lnTo>
                <a:lnTo>
                  <a:pt x="950" y="3319"/>
                </a:lnTo>
                <a:lnTo>
                  <a:pt x="955" y="3324"/>
                </a:lnTo>
                <a:lnTo>
                  <a:pt x="961" y="3328"/>
                </a:lnTo>
                <a:lnTo>
                  <a:pt x="973" y="3333"/>
                </a:lnTo>
                <a:lnTo>
                  <a:pt x="985" y="3335"/>
                </a:lnTo>
                <a:lnTo>
                  <a:pt x="998" y="3337"/>
                </a:lnTo>
                <a:lnTo>
                  <a:pt x="1011" y="3341"/>
                </a:lnTo>
                <a:lnTo>
                  <a:pt x="1041" y="3353"/>
                </a:lnTo>
                <a:lnTo>
                  <a:pt x="1068" y="3366"/>
                </a:lnTo>
                <a:lnTo>
                  <a:pt x="1094" y="3380"/>
                </a:lnTo>
                <a:lnTo>
                  <a:pt x="1124" y="3394"/>
                </a:lnTo>
                <a:lnTo>
                  <a:pt x="1141" y="3402"/>
                </a:lnTo>
                <a:lnTo>
                  <a:pt x="1155" y="3412"/>
                </a:lnTo>
                <a:lnTo>
                  <a:pt x="1167" y="3421"/>
                </a:lnTo>
                <a:lnTo>
                  <a:pt x="1179" y="3432"/>
                </a:lnTo>
                <a:lnTo>
                  <a:pt x="1190" y="3442"/>
                </a:lnTo>
                <a:lnTo>
                  <a:pt x="1203" y="3452"/>
                </a:lnTo>
                <a:lnTo>
                  <a:pt x="1217" y="3463"/>
                </a:lnTo>
                <a:lnTo>
                  <a:pt x="1234" y="3472"/>
                </a:lnTo>
                <a:lnTo>
                  <a:pt x="1246" y="3479"/>
                </a:lnTo>
                <a:lnTo>
                  <a:pt x="1259" y="3484"/>
                </a:lnTo>
                <a:lnTo>
                  <a:pt x="1270" y="3491"/>
                </a:lnTo>
                <a:lnTo>
                  <a:pt x="1283" y="3497"/>
                </a:lnTo>
                <a:lnTo>
                  <a:pt x="1296" y="3506"/>
                </a:lnTo>
                <a:lnTo>
                  <a:pt x="1307" y="3516"/>
                </a:lnTo>
                <a:lnTo>
                  <a:pt x="1312" y="3521"/>
                </a:lnTo>
                <a:lnTo>
                  <a:pt x="1319" y="3525"/>
                </a:lnTo>
                <a:lnTo>
                  <a:pt x="1325" y="3528"/>
                </a:lnTo>
                <a:lnTo>
                  <a:pt x="1334" y="3529"/>
                </a:lnTo>
                <a:lnTo>
                  <a:pt x="1338" y="3528"/>
                </a:lnTo>
                <a:lnTo>
                  <a:pt x="1340" y="3526"/>
                </a:lnTo>
                <a:lnTo>
                  <a:pt x="1343" y="3522"/>
                </a:lnTo>
                <a:lnTo>
                  <a:pt x="1345" y="3520"/>
                </a:lnTo>
                <a:lnTo>
                  <a:pt x="1348" y="3511"/>
                </a:lnTo>
                <a:lnTo>
                  <a:pt x="1352" y="3503"/>
                </a:lnTo>
                <a:lnTo>
                  <a:pt x="1363" y="3486"/>
                </a:lnTo>
                <a:lnTo>
                  <a:pt x="1375" y="3472"/>
                </a:lnTo>
                <a:lnTo>
                  <a:pt x="1381" y="3465"/>
                </a:lnTo>
                <a:lnTo>
                  <a:pt x="1387" y="3460"/>
                </a:lnTo>
                <a:lnTo>
                  <a:pt x="1396" y="3456"/>
                </a:lnTo>
                <a:lnTo>
                  <a:pt x="1405" y="3452"/>
                </a:lnTo>
                <a:lnTo>
                  <a:pt x="1418" y="3452"/>
                </a:lnTo>
                <a:lnTo>
                  <a:pt x="1431" y="3452"/>
                </a:lnTo>
                <a:lnTo>
                  <a:pt x="1440" y="3451"/>
                </a:lnTo>
                <a:lnTo>
                  <a:pt x="1449" y="3449"/>
                </a:lnTo>
                <a:lnTo>
                  <a:pt x="1456" y="3446"/>
                </a:lnTo>
                <a:lnTo>
                  <a:pt x="1465" y="3441"/>
                </a:lnTo>
                <a:lnTo>
                  <a:pt x="1471" y="3437"/>
                </a:lnTo>
                <a:lnTo>
                  <a:pt x="1476" y="3431"/>
                </a:lnTo>
                <a:lnTo>
                  <a:pt x="1479" y="3424"/>
                </a:lnTo>
                <a:lnTo>
                  <a:pt x="1480" y="3416"/>
                </a:lnTo>
                <a:lnTo>
                  <a:pt x="1479" y="3402"/>
                </a:lnTo>
                <a:lnTo>
                  <a:pt x="1476" y="3390"/>
                </a:lnTo>
                <a:lnTo>
                  <a:pt x="1473" y="3379"/>
                </a:lnTo>
                <a:lnTo>
                  <a:pt x="1471" y="3366"/>
                </a:lnTo>
                <a:lnTo>
                  <a:pt x="1471" y="3362"/>
                </a:lnTo>
                <a:lnTo>
                  <a:pt x="1474" y="3360"/>
                </a:lnTo>
                <a:lnTo>
                  <a:pt x="1476" y="3358"/>
                </a:lnTo>
                <a:lnTo>
                  <a:pt x="1479" y="3357"/>
                </a:lnTo>
                <a:lnTo>
                  <a:pt x="1487" y="3356"/>
                </a:lnTo>
                <a:lnTo>
                  <a:pt x="1493" y="3353"/>
                </a:lnTo>
                <a:lnTo>
                  <a:pt x="1499" y="3348"/>
                </a:lnTo>
                <a:lnTo>
                  <a:pt x="1503" y="3342"/>
                </a:lnTo>
                <a:lnTo>
                  <a:pt x="1507" y="3335"/>
                </a:lnTo>
                <a:lnTo>
                  <a:pt x="1512" y="3328"/>
                </a:lnTo>
                <a:lnTo>
                  <a:pt x="1517" y="3321"/>
                </a:lnTo>
                <a:lnTo>
                  <a:pt x="1522" y="3316"/>
                </a:lnTo>
                <a:lnTo>
                  <a:pt x="1527" y="3310"/>
                </a:lnTo>
                <a:lnTo>
                  <a:pt x="1531" y="3302"/>
                </a:lnTo>
                <a:lnTo>
                  <a:pt x="1536" y="3292"/>
                </a:lnTo>
                <a:lnTo>
                  <a:pt x="1541" y="3283"/>
                </a:lnTo>
                <a:lnTo>
                  <a:pt x="1548" y="3276"/>
                </a:lnTo>
                <a:lnTo>
                  <a:pt x="1555" y="3269"/>
                </a:lnTo>
                <a:lnTo>
                  <a:pt x="1563" y="3263"/>
                </a:lnTo>
                <a:lnTo>
                  <a:pt x="1572" y="3258"/>
                </a:lnTo>
                <a:lnTo>
                  <a:pt x="1582" y="3255"/>
                </a:lnTo>
                <a:lnTo>
                  <a:pt x="1594" y="3253"/>
                </a:lnTo>
                <a:lnTo>
                  <a:pt x="1618" y="3250"/>
                </a:lnTo>
                <a:lnTo>
                  <a:pt x="1639" y="3248"/>
                </a:lnTo>
                <a:lnTo>
                  <a:pt x="1649" y="3246"/>
                </a:lnTo>
                <a:lnTo>
                  <a:pt x="1660" y="3244"/>
                </a:lnTo>
                <a:lnTo>
                  <a:pt x="1670" y="3240"/>
                </a:lnTo>
                <a:lnTo>
                  <a:pt x="1681" y="3234"/>
                </a:lnTo>
                <a:lnTo>
                  <a:pt x="1688" y="3230"/>
                </a:lnTo>
                <a:lnTo>
                  <a:pt x="1691" y="3225"/>
                </a:lnTo>
                <a:lnTo>
                  <a:pt x="1695" y="3220"/>
                </a:lnTo>
                <a:lnTo>
                  <a:pt x="1698" y="3213"/>
                </a:lnTo>
                <a:lnTo>
                  <a:pt x="1702" y="3202"/>
                </a:lnTo>
                <a:lnTo>
                  <a:pt x="1707" y="3187"/>
                </a:lnTo>
                <a:lnTo>
                  <a:pt x="1769" y="3174"/>
                </a:lnTo>
                <a:lnTo>
                  <a:pt x="1805" y="3183"/>
                </a:lnTo>
                <a:lnTo>
                  <a:pt x="1836" y="3189"/>
                </a:lnTo>
                <a:lnTo>
                  <a:pt x="1870" y="3194"/>
                </a:lnTo>
                <a:lnTo>
                  <a:pt x="1906" y="3199"/>
                </a:lnTo>
                <a:lnTo>
                  <a:pt x="1945" y="3203"/>
                </a:lnTo>
                <a:lnTo>
                  <a:pt x="1978" y="3207"/>
                </a:lnTo>
                <a:lnTo>
                  <a:pt x="1994" y="3209"/>
                </a:lnTo>
                <a:lnTo>
                  <a:pt x="2009" y="3213"/>
                </a:lnTo>
                <a:lnTo>
                  <a:pt x="2027" y="3220"/>
                </a:lnTo>
                <a:lnTo>
                  <a:pt x="2044" y="3227"/>
                </a:lnTo>
                <a:lnTo>
                  <a:pt x="2051" y="3230"/>
                </a:lnTo>
                <a:lnTo>
                  <a:pt x="2057" y="3231"/>
                </a:lnTo>
                <a:lnTo>
                  <a:pt x="2067" y="3239"/>
                </a:lnTo>
                <a:lnTo>
                  <a:pt x="2074" y="3246"/>
                </a:lnTo>
                <a:lnTo>
                  <a:pt x="2081" y="3255"/>
                </a:lnTo>
                <a:lnTo>
                  <a:pt x="2088" y="3265"/>
                </a:lnTo>
                <a:lnTo>
                  <a:pt x="2098" y="3281"/>
                </a:lnTo>
                <a:lnTo>
                  <a:pt x="2106" y="3295"/>
                </a:lnTo>
                <a:lnTo>
                  <a:pt x="2112" y="3310"/>
                </a:lnTo>
                <a:lnTo>
                  <a:pt x="2119" y="3328"/>
                </a:lnTo>
                <a:lnTo>
                  <a:pt x="2128" y="3341"/>
                </a:lnTo>
                <a:lnTo>
                  <a:pt x="2138" y="3353"/>
                </a:lnTo>
                <a:lnTo>
                  <a:pt x="2153" y="3374"/>
                </a:lnTo>
                <a:lnTo>
                  <a:pt x="2167" y="3391"/>
                </a:lnTo>
                <a:lnTo>
                  <a:pt x="2182" y="3409"/>
                </a:lnTo>
                <a:lnTo>
                  <a:pt x="2200" y="3428"/>
                </a:lnTo>
                <a:lnTo>
                  <a:pt x="2217" y="3445"/>
                </a:lnTo>
                <a:lnTo>
                  <a:pt x="2232" y="3463"/>
                </a:lnTo>
                <a:lnTo>
                  <a:pt x="2264" y="3492"/>
                </a:lnTo>
                <a:lnTo>
                  <a:pt x="2292" y="3519"/>
                </a:lnTo>
                <a:lnTo>
                  <a:pt x="2305" y="3531"/>
                </a:lnTo>
                <a:lnTo>
                  <a:pt x="2319" y="3545"/>
                </a:lnTo>
                <a:lnTo>
                  <a:pt x="2331" y="3561"/>
                </a:lnTo>
                <a:lnTo>
                  <a:pt x="2345" y="3578"/>
                </a:lnTo>
                <a:lnTo>
                  <a:pt x="2366" y="3606"/>
                </a:lnTo>
                <a:lnTo>
                  <a:pt x="2382" y="3632"/>
                </a:lnTo>
                <a:lnTo>
                  <a:pt x="2390" y="3645"/>
                </a:lnTo>
                <a:lnTo>
                  <a:pt x="2397" y="3659"/>
                </a:lnTo>
                <a:lnTo>
                  <a:pt x="2404" y="3674"/>
                </a:lnTo>
                <a:lnTo>
                  <a:pt x="2410" y="3692"/>
                </a:lnTo>
                <a:lnTo>
                  <a:pt x="2415" y="3704"/>
                </a:lnTo>
                <a:lnTo>
                  <a:pt x="2418" y="3716"/>
                </a:lnTo>
                <a:lnTo>
                  <a:pt x="2422" y="3729"/>
                </a:lnTo>
                <a:lnTo>
                  <a:pt x="2427" y="3741"/>
                </a:lnTo>
                <a:lnTo>
                  <a:pt x="2432" y="3754"/>
                </a:lnTo>
                <a:lnTo>
                  <a:pt x="2438" y="3765"/>
                </a:lnTo>
                <a:lnTo>
                  <a:pt x="2444" y="3777"/>
                </a:lnTo>
                <a:lnTo>
                  <a:pt x="2451" y="3787"/>
                </a:lnTo>
                <a:lnTo>
                  <a:pt x="2465" y="3806"/>
                </a:lnTo>
                <a:lnTo>
                  <a:pt x="2481" y="3824"/>
                </a:lnTo>
                <a:lnTo>
                  <a:pt x="2516" y="3856"/>
                </a:lnTo>
                <a:lnTo>
                  <a:pt x="2555" y="3891"/>
                </a:lnTo>
                <a:lnTo>
                  <a:pt x="2568" y="3905"/>
                </a:lnTo>
                <a:lnTo>
                  <a:pt x="2579" y="3918"/>
                </a:lnTo>
                <a:lnTo>
                  <a:pt x="2588" y="3932"/>
                </a:lnTo>
                <a:lnTo>
                  <a:pt x="2597" y="3945"/>
                </a:lnTo>
                <a:lnTo>
                  <a:pt x="2606" y="3959"/>
                </a:lnTo>
                <a:lnTo>
                  <a:pt x="2615" y="3973"/>
                </a:lnTo>
                <a:lnTo>
                  <a:pt x="2626" y="3987"/>
                </a:lnTo>
                <a:lnTo>
                  <a:pt x="2639" y="4001"/>
                </a:lnTo>
                <a:lnTo>
                  <a:pt x="2653" y="4013"/>
                </a:lnTo>
                <a:lnTo>
                  <a:pt x="2666" y="4025"/>
                </a:lnTo>
                <a:lnTo>
                  <a:pt x="2679" y="4036"/>
                </a:lnTo>
                <a:lnTo>
                  <a:pt x="2693" y="4048"/>
                </a:lnTo>
                <a:lnTo>
                  <a:pt x="2708" y="4062"/>
                </a:lnTo>
                <a:lnTo>
                  <a:pt x="2719" y="4076"/>
                </a:lnTo>
                <a:lnTo>
                  <a:pt x="2731" y="4091"/>
                </a:lnTo>
                <a:lnTo>
                  <a:pt x="2742" y="4108"/>
                </a:lnTo>
                <a:lnTo>
                  <a:pt x="2748" y="4114"/>
                </a:lnTo>
                <a:lnTo>
                  <a:pt x="2755" y="4120"/>
                </a:lnTo>
                <a:lnTo>
                  <a:pt x="2762" y="4124"/>
                </a:lnTo>
                <a:lnTo>
                  <a:pt x="2769" y="4128"/>
                </a:lnTo>
                <a:lnTo>
                  <a:pt x="2776" y="4133"/>
                </a:lnTo>
                <a:lnTo>
                  <a:pt x="2783" y="4138"/>
                </a:lnTo>
                <a:lnTo>
                  <a:pt x="2788" y="4143"/>
                </a:lnTo>
                <a:lnTo>
                  <a:pt x="2793" y="4151"/>
                </a:lnTo>
                <a:lnTo>
                  <a:pt x="2799" y="4170"/>
                </a:lnTo>
                <a:lnTo>
                  <a:pt x="2806" y="4189"/>
                </a:lnTo>
                <a:lnTo>
                  <a:pt x="2813" y="4206"/>
                </a:lnTo>
                <a:lnTo>
                  <a:pt x="2821" y="4221"/>
                </a:lnTo>
                <a:lnTo>
                  <a:pt x="2829" y="4235"/>
                </a:lnTo>
                <a:lnTo>
                  <a:pt x="2836" y="4251"/>
                </a:lnTo>
                <a:lnTo>
                  <a:pt x="2846" y="4278"/>
                </a:lnTo>
                <a:lnTo>
                  <a:pt x="2853" y="4301"/>
                </a:lnTo>
                <a:lnTo>
                  <a:pt x="2860" y="4325"/>
                </a:lnTo>
                <a:lnTo>
                  <a:pt x="2868" y="4352"/>
                </a:lnTo>
                <a:lnTo>
                  <a:pt x="2874" y="4368"/>
                </a:lnTo>
                <a:lnTo>
                  <a:pt x="2881" y="4384"/>
                </a:lnTo>
                <a:lnTo>
                  <a:pt x="2888" y="4398"/>
                </a:lnTo>
                <a:lnTo>
                  <a:pt x="2896" y="4414"/>
                </a:lnTo>
                <a:lnTo>
                  <a:pt x="2906" y="4441"/>
                </a:lnTo>
                <a:lnTo>
                  <a:pt x="2914" y="4464"/>
                </a:lnTo>
                <a:lnTo>
                  <a:pt x="2921" y="4488"/>
                </a:lnTo>
                <a:lnTo>
                  <a:pt x="2930" y="4515"/>
                </a:lnTo>
                <a:lnTo>
                  <a:pt x="2941" y="4538"/>
                </a:lnTo>
                <a:lnTo>
                  <a:pt x="2951" y="4558"/>
                </a:lnTo>
                <a:lnTo>
                  <a:pt x="2961" y="4578"/>
                </a:lnTo>
                <a:lnTo>
                  <a:pt x="2971" y="4602"/>
                </a:lnTo>
                <a:lnTo>
                  <a:pt x="2976" y="4619"/>
                </a:lnTo>
                <a:lnTo>
                  <a:pt x="2980" y="4636"/>
                </a:lnTo>
                <a:lnTo>
                  <a:pt x="2983" y="4651"/>
                </a:lnTo>
                <a:lnTo>
                  <a:pt x="2985" y="4666"/>
                </a:lnTo>
                <a:lnTo>
                  <a:pt x="2988" y="4680"/>
                </a:lnTo>
                <a:lnTo>
                  <a:pt x="2990" y="4695"/>
                </a:lnTo>
                <a:lnTo>
                  <a:pt x="2995" y="4711"/>
                </a:lnTo>
                <a:lnTo>
                  <a:pt x="3003" y="4727"/>
                </a:lnTo>
                <a:lnTo>
                  <a:pt x="3007" y="4735"/>
                </a:lnTo>
                <a:lnTo>
                  <a:pt x="3011" y="4741"/>
                </a:lnTo>
                <a:lnTo>
                  <a:pt x="3016" y="4748"/>
                </a:lnTo>
                <a:lnTo>
                  <a:pt x="3021" y="4753"/>
                </a:lnTo>
                <a:lnTo>
                  <a:pt x="3033" y="4762"/>
                </a:lnTo>
                <a:lnTo>
                  <a:pt x="3046" y="4772"/>
                </a:lnTo>
                <a:lnTo>
                  <a:pt x="3063" y="4783"/>
                </a:lnTo>
                <a:lnTo>
                  <a:pt x="3077" y="4793"/>
                </a:lnTo>
                <a:lnTo>
                  <a:pt x="3092" y="4802"/>
                </a:lnTo>
                <a:lnTo>
                  <a:pt x="3108" y="4812"/>
                </a:lnTo>
                <a:lnTo>
                  <a:pt x="3128" y="4820"/>
                </a:lnTo>
                <a:lnTo>
                  <a:pt x="3145" y="4825"/>
                </a:lnTo>
                <a:lnTo>
                  <a:pt x="3163" y="4829"/>
                </a:lnTo>
                <a:lnTo>
                  <a:pt x="3184" y="4834"/>
                </a:lnTo>
                <a:lnTo>
                  <a:pt x="3222" y="4842"/>
                </a:lnTo>
                <a:lnTo>
                  <a:pt x="3255" y="4847"/>
                </a:lnTo>
                <a:lnTo>
                  <a:pt x="3288" y="4851"/>
                </a:lnTo>
                <a:lnTo>
                  <a:pt x="3325" y="4856"/>
                </a:lnTo>
                <a:lnTo>
                  <a:pt x="3341" y="4859"/>
                </a:lnTo>
                <a:lnTo>
                  <a:pt x="3357" y="4863"/>
                </a:lnTo>
                <a:lnTo>
                  <a:pt x="3370" y="4867"/>
                </a:lnTo>
                <a:lnTo>
                  <a:pt x="3387" y="4871"/>
                </a:lnTo>
                <a:lnTo>
                  <a:pt x="3401" y="4875"/>
                </a:lnTo>
                <a:lnTo>
                  <a:pt x="3412" y="4877"/>
                </a:lnTo>
                <a:lnTo>
                  <a:pt x="3425" y="4881"/>
                </a:lnTo>
                <a:lnTo>
                  <a:pt x="3438" y="4884"/>
                </a:lnTo>
                <a:lnTo>
                  <a:pt x="3460" y="4891"/>
                </a:lnTo>
                <a:lnTo>
                  <a:pt x="3480" y="4896"/>
                </a:lnTo>
                <a:lnTo>
                  <a:pt x="3499" y="4900"/>
                </a:lnTo>
                <a:lnTo>
                  <a:pt x="3518" y="4904"/>
                </a:lnTo>
                <a:lnTo>
                  <a:pt x="3557" y="4910"/>
                </a:lnTo>
                <a:lnTo>
                  <a:pt x="3601" y="4918"/>
                </a:lnTo>
                <a:lnTo>
                  <a:pt x="3619" y="4922"/>
                </a:lnTo>
                <a:lnTo>
                  <a:pt x="3634" y="4926"/>
                </a:lnTo>
                <a:lnTo>
                  <a:pt x="3648" y="4932"/>
                </a:lnTo>
                <a:lnTo>
                  <a:pt x="3663" y="4941"/>
                </a:lnTo>
                <a:lnTo>
                  <a:pt x="3675" y="4951"/>
                </a:lnTo>
                <a:lnTo>
                  <a:pt x="3685" y="4963"/>
                </a:lnTo>
                <a:lnTo>
                  <a:pt x="3692" y="4968"/>
                </a:lnTo>
                <a:lnTo>
                  <a:pt x="3700" y="4971"/>
                </a:lnTo>
                <a:lnTo>
                  <a:pt x="3706" y="4975"/>
                </a:lnTo>
                <a:lnTo>
                  <a:pt x="3714" y="4978"/>
                </a:lnTo>
                <a:lnTo>
                  <a:pt x="3730" y="4980"/>
                </a:lnTo>
                <a:lnTo>
                  <a:pt x="3748" y="4982"/>
                </a:lnTo>
                <a:lnTo>
                  <a:pt x="3756" y="4980"/>
                </a:lnTo>
                <a:lnTo>
                  <a:pt x="3762" y="4979"/>
                </a:lnTo>
                <a:lnTo>
                  <a:pt x="3769" y="4977"/>
                </a:lnTo>
                <a:lnTo>
                  <a:pt x="3774" y="4973"/>
                </a:lnTo>
                <a:lnTo>
                  <a:pt x="3785" y="4964"/>
                </a:lnTo>
                <a:lnTo>
                  <a:pt x="3798" y="4956"/>
                </a:lnTo>
                <a:lnTo>
                  <a:pt x="3813" y="4949"/>
                </a:lnTo>
                <a:lnTo>
                  <a:pt x="3828" y="4942"/>
                </a:lnTo>
                <a:lnTo>
                  <a:pt x="3826" y="4933"/>
                </a:lnTo>
                <a:lnTo>
                  <a:pt x="3825" y="4923"/>
                </a:lnTo>
                <a:lnTo>
                  <a:pt x="3823" y="4914"/>
                </a:lnTo>
                <a:lnTo>
                  <a:pt x="3823" y="4903"/>
                </a:lnTo>
                <a:lnTo>
                  <a:pt x="3803" y="4904"/>
                </a:lnTo>
                <a:lnTo>
                  <a:pt x="3784" y="4904"/>
                </a:lnTo>
                <a:lnTo>
                  <a:pt x="3776" y="4904"/>
                </a:lnTo>
                <a:lnTo>
                  <a:pt x="3767" y="4901"/>
                </a:lnTo>
                <a:lnTo>
                  <a:pt x="3761" y="4896"/>
                </a:lnTo>
                <a:lnTo>
                  <a:pt x="3755" y="4890"/>
                </a:lnTo>
                <a:lnTo>
                  <a:pt x="3752" y="4886"/>
                </a:lnTo>
                <a:lnTo>
                  <a:pt x="3751" y="4882"/>
                </a:lnTo>
                <a:lnTo>
                  <a:pt x="3751" y="4877"/>
                </a:lnTo>
                <a:lnTo>
                  <a:pt x="3751" y="4873"/>
                </a:lnTo>
                <a:lnTo>
                  <a:pt x="3753" y="4863"/>
                </a:lnTo>
                <a:lnTo>
                  <a:pt x="3755" y="4853"/>
                </a:lnTo>
                <a:lnTo>
                  <a:pt x="3755" y="4789"/>
                </a:lnTo>
                <a:lnTo>
                  <a:pt x="3753" y="4781"/>
                </a:lnTo>
                <a:lnTo>
                  <a:pt x="3752" y="4773"/>
                </a:lnTo>
                <a:lnTo>
                  <a:pt x="3750" y="4765"/>
                </a:lnTo>
                <a:lnTo>
                  <a:pt x="3747" y="4758"/>
                </a:lnTo>
                <a:lnTo>
                  <a:pt x="3742" y="4744"/>
                </a:lnTo>
                <a:lnTo>
                  <a:pt x="3736" y="4727"/>
                </a:lnTo>
                <a:lnTo>
                  <a:pt x="3728" y="4713"/>
                </a:lnTo>
                <a:lnTo>
                  <a:pt x="3719" y="4699"/>
                </a:lnTo>
                <a:lnTo>
                  <a:pt x="3711" y="4685"/>
                </a:lnTo>
                <a:lnTo>
                  <a:pt x="3704" y="4671"/>
                </a:lnTo>
                <a:lnTo>
                  <a:pt x="3700" y="4661"/>
                </a:lnTo>
                <a:lnTo>
                  <a:pt x="3696" y="4652"/>
                </a:lnTo>
                <a:lnTo>
                  <a:pt x="3694" y="4643"/>
                </a:lnTo>
                <a:lnTo>
                  <a:pt x="3691" y="4634"/>
                </a:lnTo>
                <a:lnTo>
                  <a:pt x="3688" y="4616"/>
                </a:lnTo>
                <a:lnTo>
                  <a:pt x="3685" y="4596"/>
                </a:lnTo>
                <a:lnTo>
                  <a:pt x="3682" y="4580"/>
                </a:lnTo>
                <a:lnTo>
                  <a:pt x="3680" y="4564"/>
                </a:lnTo>
                <a:lnTo>
                  <a:pt x="3677" y="4549"/>
                </a:lnTo>
                <a:lnTo>
                  <a:pt x="3672" y="4534"/>
                </a:lnTo>
                <a:lnTo>
                  <a:pt x="3667" y="4520"/>
                </a:lnTo>
                <a:lnTo>
                  <a:pt x="3661" y="4508"/>
                </a:lnTo>
                <a:lnTo>
                  <a:pt x="3658" y="4503"/>
                </a:lnTo>
                <a:lnTo>
                  <a:pt x="3655" y="4497"/>
                </a:lnTo>
                <a:lnTo>
                  <a:pt x="3654" y="4491"/>
                </a:lnTo>
                <a:lnTo>
                  <a:pt x="3654" y="4483"/>
                </a:lnTo>
                <a:lnTo>
                  <a:pt x="3655" y="4479"/>
                </a:lnTo>
                <a:lnTo>
                  <a:pt x="3658" y="4477"/>
                </a:lnTo>
                <a:lnTo>
                  <a:pt x="3663" y="4474"/>
                </a:lnTo>
                <a:lnTo>
                  <a:pt x="3667" y="4470"/>
                </a:lnTo>
                <a:lnTo>
                  <a:pt x="3677" y="4459"/>
                </a:lnTo>
                <a:lnTo>
                  <a:pt x="3685" y="4446"/>
                </a:lnTo>
                <a:lnTo>
                  <a:pt x="3688" y="4440"/>
                </a:lnTo>
                <a:lnTo>
                  <a:pt x="3691" y="4432"/>
                </a:lnTo>
                <a:lnTo>
                  <a:pt x="3692" y="4426"/>
                </a:lnTo>
                <a:lnTo>
                  <a:pt x="3692" y="4417"/>
                </a:lnTo>
                <a:lnTo>
                  <a:pt x="3692" y="4318"/>
                </a:lnTo>
                <a:lnTo>
                  <a:pt x="3686" y="4321"/>
                </a:lnTo>
                <a:lnTo>
                  <a:pt x="3680" y="4324"/>
                </a:lnTo>
                <a:lnTo>
                  <a:pt x="3673" y="4326"/>
                </a:lnTo>
                <a:lnTo>
                  <a:pt x="3667" y="4326"/>
                </a:lnTo>
                <a:lnTo>
                  <a:pt x="3657" y="4326"/>
                </a:lnTo>
                <a:lnTo>
                  <a:pt x="3647" y="4324"/>
                </a:lnTo>
                <a:lnTo>
                  <a:pt x="3638" y="4320"/>
                </a:lnTo>
                <a:lnTo>
                  <a:pt x="3630" y="4316"/>
                </a:lnTo>
                <a:lnTo>
                  <a:pt x="3624" y="4310"/>
                </a:lnTo>
                <a:lnTo>
                  <a:pt x="3617" y="4304"/>
                </a:lnTo>
                <a:lnTo>
                  <a:pt x="3615" y="4295"/>
                </a:lnTo>
                <a:lnTo>
                  <a:pt x="3613" y="4286"/>
                </a:lnTo>
                <a:lnTo>
                  <a:pt x="3613" y="4278"/>
                </a:lnTo>
                <a:lnTo>
                  <a:pt x="3617" y="4270"/>
                </a:lnTo>
                <a:lnTo>
                  <a:pt x="3621" y="4264"/>
                </a:lnTo>
                <a:lnTo>
                  <a:pt x="3626" y="4259"/>
                </a:lnTo>
                <a:lnTo>
                  <a:pt x="3634" y="4254"/>
                </a:lnTo>
                <a:lnTo>
                  <a:pt x="3641" y="4251"/>
                </a:lnTo>
                <a:lnTo>
                  <a:pt x="3649" y="4249"/>
                </a:lnTo>
                <a:lnTo>
                  <a:pt x="3657" y="4249"/>
                </a:lnTo>
                <a:lnTo>
                  <a:pt x="3669" y="4251"/>
                </a:lnTo>
                <a:lnTo>
                  <a:pt x="3682" y="4255"/>
                </a:lnTo>
                <a:lnTo>
                  <a:pt x="3692" y="4253"/>
                </a:lnTo>
                <a:lnTo>
                  <a:pt x="3704" y="4250"/>
                </a:lnTo>
                <a:lnTo>
                  <a:pt x="3704" y="4267"/>
                </a:lnTo>
                <a:lnTo>
                  <a:pt x="3701" y="4251"/>
                </a:lnTo>
                <a:lnTo>
                  <a:pt x="3701" y="4236"/>
                </a:lnTo>
                <a:lnTo>
                  <a:pt x="3702" y="4221"/>
                </a:lnTo>
                <a:lnTo>
                  <a:pt x="3705" y="4208"/>
                </a:lnTo>
                <a:lnTo>
                  <a:pt x="3710" y="4194"/>
                </a:lnTo>
                <a:lnTo>
                  <a:pt x="3716" y="4180"/>
                </a:lnTo>
                <a:lnTo>
                  <a:pt x="3724" y="4159"/>
                </a:lnTo>
                <a:lnTo>
                  <a:pt x="3729" y="4139"/>
                </a:lnTo>
                <a:lnTo>
                  <a:pt x="3734" y="4120"/>
                </a:lnTo>
                <a:lnTo>
                  <a:pt x="3738" y="4099"/>
                </a:lnTo>
                <a:lnTo>
                  <a:pt x="3733" y="4104"/>
                </a:lnTo>
                <a:lnTo>
                  <a:pt x="3727" y="4109"/>
                </a:lnTo>
                <a:lnTo>
                  <a:pt x="3724" y="4110"/>
                </a:lnTo>
                <a:lnTo>
                  <a:pt x="3720" y="4113"/>
                </a:lnTo>
                <a:lnTo>
                  <a:pt x="3718" y="4114"/>
                </a:lnTo>
                <a:lnTo>
                  <a:pt x="3713" y="4114"/>
                </a:lnTo>
                <a:lnTo>
                  <a:pt x="3709" y="4113"/>
                </a:lnTo>
                <a:lnTo>
                  <a:pt x="3705" y="4111"/>
                </a:lnTo>
                <a:lnTo>
                  <a:pt x="3701" y="4110"/>
                </a:lnTo>
                <a:lnTo>
                  <a:pt x="3697" y="4106"/>
                </a:lnTo>
                <a:lnTo>
                  <a:pt x="3692" y="4100"/>
                </a:lnTo>
                <a:lnTo>
                  <a:pt x="3688" y="4092"/>
                </a:lnTo>
                <a:lnTo>
                  <a:pt x="3685" y="4086"/>
                </a:lnTo>
                <a:lnTo>
                  <a:pt x="3682" y="4080"/>
                </a:lnTo>
                <a:lnTo>
                  <a:pt x="3680" y="4073"/>
                </a:lnTo>
                <a:lnTo>
                  <a:pt x="3678" y="4067"/>
                </a:lnTo>
                <a:lnTo>
                  <a:pt x="3680" y="4062"/>
                </a:lnTo>
                <a:lnTo>
                  <a:pt x="3682" y="4058"/>
                </a:lnTo>
                <a:lnTo>
                  <a:pt x="3685" y="4055"/>
                </a:lnTo>
                <a:lnTo>
                  <a:pt x="3690" y="4054"/>
                </a:lnTo>
                <a:lnTo>
                  <a:pt x="3700" y="4050"/>
                </a:lnTo>
                <a:lnTo>
                  <a:pt x="3710" y="4048"/>
                </a:lnTo>
                <a:lnTo>
                  <a:pt x="3719" y="4044"/>
                </a:lnTo>
                <a:lnTo>
                  <a:pt x="3729" y="4041"/>
                </a:lnTo>
                <a:lnTo>
                  <a:pt x="3738" y="4045"/>
                </a:lnTo>
                <a:lnTo>
                  <a:pt x="3748" y="4048"/>
                </a:lnTo>
                <a:lnTo>
                  <a:pt x="3752" y="4048"/>
                </a:lnTo>
                <a:lnTo>
                  <a:pt x="3756" y="4045"/>
                </a:lnTo>
                <a:lnTo>
                  <a:pt x="3758" y="4041"/>
                </a:lnTo>
                <a:lnTo>
                  <a:pt x="3761" y="4038"/>
                </a:lnTo>
                <a:lnTo>
                  <a:pt x="3764" y="4027"/>
                </a:lnTo>
                <a:lnTo>
                  <a:pt x="3766" y="4017"/>
                </a:lnTo>
                <a:lnTo>
                  <a:pt x="3772" y="4003"/>
                </a:lnTo>
                <a:lnTo>
                  <a:pt x="3780" y="3992"/>
                </a:lnTo>
                <a:lnTo>
                  <a:pt x="3788" y="3980"/>
                </a:lnTo>
                <a:lnTo>
                  <a:pt x="3794" y="3966"/>
                </a:lnTo>
                <a:lnTo>
                  <a:pt x="3785" y="3964"/>
                </a:lnTo>
                <a:lnTo>
                  <a:pt x="3776" y="3961"/>
                </a:lnTo>
                <a:lnTo>
                  <a:pt x="3772" y="3959"/>
                </a:lnTo>
                <a:lnTo>
                  <a:pt x="3769" y="3956"/>
                </a:lnTo>
                <a:lnTo>
                  <a:pt x="3767" y="3952"/>
                </a:lnTo>
                <a:lnTo>
                  <a:pt x="3766" y="3947"/>
                </a:lnTo>
                <a:lnTo>
                  <a:pt x="3767" y="3941"/>
                </a:lnTo>
                <a:lnTo>
                  <a:pt x="3771" y="3935"/>
                </a:lnTo>
                <a:lnTo>
                  <a:pt x="3775" y="3930"/>
                </a:lnTo>
                <a:lnTo>
                  <a:pt x="3779" y="3923"/>
                </a:lnTo>
                <a:lnTo>
                  <a:pt x="3789" y="3904"/>
                </a:lnTo>
                <a:lnTo>
                  <a:pt x="3798" y="3885"/>
                </a:lnTo>
                <a:lnTo>
                  <a:pt x="3809" y="3895"/>
                </a:lnTo>
                <a:lnTo>
                  <a:pt x="3820" y="3905"/>
                </a:lnTo>
                <a:lnTo>
                  <a:pt x="3827" y="3916"/>
                </a:lnTo>
                <a:lnTo>
                  <a:pt x="3835" y="3930"/>
                </a:lnTo>
                <a:lnTo>
                  <a:pt x="3841" y="3918"/>
                </a:lnTo>
                <a:lnTo>
                  <a:pt x="3846" y="3908"/>
                </a:lnTo>
                <a:lnTo>
                  <a:pt x="3851" y="3899"/>
                </a:lnTo>
                <a:lnTo>
                  <a:pt x="3858" y="3889"/>
                </a:lnTo>
                <a:lnTo>
                  <a:pt x="3864" y="3880"/>
                </a:lnTo>
                <a:lnTo>
                  <a:pt x="3872" y="3872"/>
                </a:lnTo>
                <a:lnTo>
                  <a:pt x="3879" y="3866"/>
                </a:lnTo>
                <a:lnTo>
                  <a:pt x="3887" y="3861"/>
                </a:lnTo>
                <a:lnTo>
                  <a:pt x="3903" y="3849"/>
                </a:lnTo>
                <a:lnTo>
                  <a:pt x="3920" y="3835"/>
                </a:lnTo>
                <a:lnTo>
                  <a:pt x="3934" y="3820"/>
                </a:lnTo>
                <a:lnTo>
                  <a:pt x="3947" y="3806"/>
                </a:lnTo>
                <a:lnTo>
                  <a:pt x="3954" y="3800"/>
                </a:lnTo>
                <a:lnTo>
                  <a:pt x="3961" y="3793"/>
                </a:lnTo>
                <a:lnTo>
                  <a:pt x="3970" y="3787"/>
                </a:lnTo>
                <a:lnTo>
                  <a:pt x="3980" y="3782"/>
                </a:lnTo>
                <a:lnTo>
                  <a:pt x="3945" y="3782"/>
                </a:lnTo>
                <a:lnTo>
                  <a:pt x="3945" y="3758"/>
                </a:lnTo>
                <a:lnTo>
                  <a:pt x="3945" y="3750"/>
                </a:lnTo>
                <a:lnTo>
                  <a:pt x="3948" y="3744"/>
                </a:lnTo>
                <a:lnTo>
                  <a:pt x="3953" y="3737"/>
                </a:lnTo>
                <a:lnTo>
                  <a:pt x="3958" y="3734"/>
                </a:lnTo>
                <a:lnTo>
                  <a:pt x="3971" y="3726"/>
                </a:lnTo>
                <a:lnTo>
                  <a:pt x="3986" y="3720"/>
                </a:lnTo>
                <a:lnTo>
                  <a:pt x="4008" y="3720"/>
                </a:lnTo>
                <a:lnTo>
                  <a:pt x="4008" y="3737"/>
                </a:lnTo>
                <a:lnTo>
                  <a:pt x="4008" y="3757"/>
                </a:lnTo>
                <a:lnTo>
                  <a:pt x="4037" y="3739"/>
                </a:lnTo>
                <a:lnTo>
                  <a:pt x="4062" y="3722"/>
                </a:lnTo>
                <a:lnTo>
                  <a:pt x="4075" y="3715"/>
                </a:lnTo>
                <a:lnTo>
                  <a:pt x="4089" y="3707"/>
                </a:lnTo>
                <a:lnTo>
                  <a:pt x="4103" y="3701"/>
                </a:lnTo>
                <a:lnTo>
                  <a:pt x="4121" y="3694"/>
                </a:lnTo>
                <a:lnTo>
                  <a:pt x="4111" y="3688"/>
                </a:lnTo>
                <a:lnTo>
                  <a:pt x="4103" y="3680"/>
                </a:lnTo>
                <a:lnTo>
                  <a:pt x="4097" y="3671"/>
                </a:lnTo>
                <a:lnTo>
                  <a:pt x="4093" y="3662"/>
                </a:lnTo>
                <a:lnTo>
                  <a:pt x="4090" y="3651"/>
                </a:lnTo>
                <a:lnTo>
                  <a:pt x="4088" y="3641"/>
                </a:lnTo>
                <a:lnTo>
                  <a:pt x="4087" y="3628"/>
                </a:lnTo>
                <a:lnTo>
                  <a:pt x="4085" y="3615"/>
                </a:lnTo>
                <a:lnTo>
                  <a:pt x="4098" y="3613"/>
                </a:lnTo>
                <a:lnTo>
                  <a:pt x="4106" y="3618"/>
                </a:lnTo>
                <a:lnTo>
                  <a:pt x="4113" y="3623"/>
                </a:lnTo>
                <a:lnTo>
                  <a:pt x="4117" y="3625"/>
                </a:lnTo>
                <a:lnTo>
                  <a:pt x="4121" y="3627"/>
                </a:lnTo>
                <a:lnTo>
                  <a:pt x="4125" y="3628"/>
                </a:lnTo>
                <a:lnTo>
                  <a:pt x="4130" y="3628"/>
                </a:lnTo>
                <a:lnTo>
                  <a:pt x="4139" y="3628"/>
                </a:lnTo>
                <a:lnTo>
                  <a:pt x="4146" y="3625"/>
                </a:lnTo>
                <a:lnTo>
                  <a:pt x="4154" y="3623"/>
                </a:lnTo>
                <a:lnTo>
                  <a:pt x="4162" y="3619"/>
                </a:lnTo>
                <a:lnTo>
                  <a:pt x="4168" y="3614"/>
                </a:lnTo>
                <a:lnTo>
                  <a:pt x="4173" y="3608"/>
                </a:lnTo>
                <a:lnTo>
                  <a:pt x="4176" y="3605"/>
                </a:lnTo>
                <a:lnTo>
                  <a:pt x="4178" y="3603"/>
                </a:lnTo>
                <a:lnTo>
                  <a:pt x="4182" y="3601"/>
                </a:lnTo>
                <a:lnTo>
                  <a:pt x="4186" y="3600"/>
                </a:lnTo>
                <a:lnTo>
                  <a:pt x="4192" y="3601"/>
                </a:lnTo>
                <a:lnTo>
                  <a:pt x="4197" y="3603"/>
                </a:lnTo>
                <a:lnTo>
                  <a:pt x="4201" y="3605"/>
                </a:lnTo>
                <a:lnTo>
                  <a:pt x="4205" y="3608"/>
                </a:lnTo>
                <a:lnTo>
                  <a:pt x="4214" y="3614"/>
                </a:lnTo>
                <a:lnTo>
                  <a:pt x="4224" y="3619"/>
                </a:lnTo>
                <a:lnTo>
                  <a:pt x="4237" y="3623"/>
                </a:lnTo>
                <a:lnTo>
                  <a:pt x="4248" y="3624"/>
                </a:lnTo>
                <a:lnTo>
                  <a:pt x="4260" y="3625"/>
                </a:lnTo>
                <a:lnTo>
                  <a:pt x="4274" y="3625"/>
                </a:lnTo>
                <a:lnTo>
                  <a:pt x="4298" y="3624"/>
                </a:lnTo>
                <a:lnTo>
                  <a:pt x="4318" y="3622"/>
                </a:lnTo>
                <a:lnTo>
                  <a:pt x="4338" y="3618"/>
                </a:lnTo>
                <a:lnTo>
                  <a:pt x="4361" y="3613"/>
                </a:lnTo>
                <a:lnTo>
                  <a:pt x="4379" y="3609"/>
                </a:lnTo>
                <a:lnTo>
                  <a:pt x="4394" y="3605"/>
                </a:lnTo>
                <a:lnTo>
                  <a:pt x="4402" y="3603"/>
                </a:lnTo>
                <a:lnTo>
                  <a:pt x="4410" y="3600"/>
                </a:lnTo>
                <a:lnTo>
                  <a:pt x="4416" y="3596"/>
                </a:lnTo>
                <a:lnTo>
                  <a:pt x="4424" y="3591"/>
                </a:lnTo>
                <a:lnTo>
                  <a:pt x="4438" y="3578"/>
                </a:lnTo>
                <a:lnTo>
                  <a:pt x="4448" y="3567"/>
                </a:lnTo>
                <a:lnTo>
                  <a:pt x="4458" y="3556"/>
                </a:lnTo>
                <a:lnTo>
                  <a:pt x="4471" y="3544"/>
                </a:lnTo>
                <a:lnTo>
                  <a:pt x="4489" y="3531"/>
                </a:lnTo>
                <a:lnTo>
                  <a:pt x="4505" y="3521"/>
                </a:lnTo>
                <a:lnTo>
                  <a:pt x="4513" y="3516"/>
                </a:lnTo>
                <a:lnTo>
                  <a:pt x="4519" y="3510"/>
                </a:lnTo>
                <a:lnTo>
                  <a:pt x="4527" y="3502"/>
                </a:lnTo>
                <a:lnTo>
                  <a:pt x="4533" y="3493"/>
                </a:lnTo>
                <a:lnTo>
                  <a:pt x="4541" y="3480"/>
                </a:lnTo>
                <a:lnTo>
                  <a:pt x="4546" y="3465"/>
                </a:lnTo>
                <a:lnTo>
                  <a:pt x="4555" y="3452"/>
                </a:lnTo>
                <a:lnTo>
                  <a:pt x="4562" y="3440"/>
                </a:lnTo>
                <a:lnTo>
                  <a:pt x="4571" y="3428"/>
                </a:lnTo>
                <a:lnTo>
                  <a:pt x="4580" y="3416"/>
                </a:lnTo>
                <a:lnTo>
                  <a:pt x="4589" y="3402"/>
                </a:lnTo>
                <a:lnTo>
                  <a:pt x="4595" y="3390"/>
                </a:lnTo>
                <a:lnTo>
                  <a:pt x="4603" y="3377"/>
                </a:lnTo>
                <a:lnTo>
                  <a:pt x="4612" y="3366"/>
                </a:lnTo>
                <a:lnTo>
                  <a:pt x="4629" y="3349"/>
                </a:lnTo>
                <a:lnTo>
                  <a:pt x="4646" y="3334"/>
                </a:lnTo>
                <a:lnTo>
                  <a:pt x="4653" y="3333"/>
                </a:lnTo>
                <a:lnTo>
                  <a:pt x="4659" y="3332"/>
                </a:lnTo>
                <a:lnTo>
                  <a:pt x="4660" y="3325"/>
                </a:lnTo>
                <a:lnTo>
                  <a:pt x="4662" y="3319"/>
                </a:lnTo>
                <a:lnTo>
                  <a:pt x="4669" y="3306"/>
                </a:lnTo>
                <a:lnTo>
                  <a:pt x="4673" y="3295"/>
                </a:lnTo>
                <a:lnTo>
                  <a:pt x="4676" y="3282"/>
                </a:lnTo>
                <a:lnTo>
                  <a:pt x="4678" y="3268"/>
                </a:lnTo>
                <a:lnTo>
                  <a:pt x="4679" y="3251"/>
                </a:lnTo>
                <a:lnTo>
                  <a:pt x="4682" y="3237"/>
                </a:lnTo>
                <a:lnTo>
                  <a:pt x="4683" y="3222"/>
                </a:lnTo>
                <a:lnTo>
                  <a:pt x="4684" y="3206"/>
                </a:lnTo>
                <a:lnTo>
                  <a:pt x="4683" y="3192"/>
                </a:lnTo>
                <a:lnTo>
                  <a:pt x="4679" y="3179"/>
                </a:lnTo>
                <a:lnTo>
                  <a:pt x="4674" y="3167"/>
                </a:lnTo>
                <a:lnTo>
                  <a:pt x="4668" y="3156"/>
                </a:lnTo>
                <a:lnTo>
                  <a:pt x="4681" y="3152"/>
                </a:lnTo>
                <a:lnTo>
                  <a:pt x="4693" y="3150"/>
                </a:lnTo>
                <a:lnTo>
                  <a:pt x="4700" y="3143"/>
                </a:lnTo>
                <a:lnTo>
                  <a:pt x="4706" y="3137"/>
                </a:lnTo>
                <a:lnTo>
                  <a:pt x="4723" y="3119"/>
                </a:lnTo>
                <a:lnTo>
                  <a:pt x="4738" y="3101"/>
                </a:lnTo>
                <a:lnTo>
                  <a:pt x="4744" y="3092"/>
                </a:lnTo>
                <a:lnTo>
                  <a:pt x="4753" y="3085"/>
                </a:lnTo>
                <a:lnTo>
                  <a:pt x="4763" y="3078"/>
                </a:lnTo>
                <a:lnTo>
                  <a:pt x="4775" y="3071"/>
                </a:lnTo>
                <a:lnTo>
                  <a:pt x="4771" y="3089"/>
                </a:lnTo>
                <a:lnTo>
                  <a:pt x="4768" y="3108"/>
                </a:lnTo>
                <a:lnTo>
                  <a:pt x="4768" y="3117"/>
                </a:lnTo>
                <a:lnTo>
                  <a:pt x="4767" y="3126"/>
                </a:lnTo>
                <a:lnTo>
                  <a:pt x="4767" y="3129"/>
                </a:lnTo>
                <a:lnTo>
                  <a:pt x="4767" y="3133"/>
                </a:lnTo>
                <a:lnTo>
                  <a:pt x="4768" y="3137"/>
                </a:lnTo>
                <a:lnTo>
                  <a:pt x="4772" y="3140"/>
                </a:lnTo>
                <a:lnTo>
                  <a:pt x="4790" y="3151"/>
                </a:lnTo>
                <a:lnTo>
                  <a:pt x="4809" y="3162"/>
                </a:lnTo>
                <a:lnTo>
                  <a:pt x="4813" y="3166"/>
                </a:lnTo>
                <a:lnTo>
                  <a:pt x="4815" y="3170"/>
                </a:lnTo>
                <a:lnTo>
                  <a:pt x="4818" y="3174"/>
                </a:lnTo>
                <a:lnTo>
                  <a:pt x="4819" y="3179"/>
                </a:lnTo>
                <a:lnTo>
                  <a:pt x="4822" y="3188"/>
                </a:lnTo>
                <a:lnTo>
                  <a:pt x="4822" y="3199"/>
                </a:lnTo>
                <a:lnTo>
                  <a:pt x="4821" y="3207"/>
                </a:lnTo>
                <a:lnTo>
                  <a:pt x="4819" y="3212"/>
                </a:lnTo>
                <a:lnTo>
                  <a:pt x="4815" y="3217"/>
                </a:lnTo>
                <a:lnTo>
                  <a:pt x="4812" y="3222"/>
                </a:lnTo>
                <a:lnTo>
                  <a:pt x="4801" y="3231"/>
                </a:lnTo>
                <a:lnTo>
                  <a:pt x="4790" y="3240"/>
                </a:lnTo>
                <a:lnTo>
                  <a:pt x="4807" y="3237"/>
                </a:lnTo>
                <a:lnTo>
                  <a:pt x="4822" y="3235"/>
                </a:lnTo>
                <a:lnTo>
                  <a:pt x="4837" y="3232"/>
                </a:lnTo>
                <a:lnTo>
                  <a:pt x="4854" y="3227"/>
                </a:lnTo>
                <a:lnTo>
                  <a:pt x="4869" y="3222"/>
                </a:lnTo>
                <a:lnTo>
                  <a:pt x="4884" y="3216"/>
                </a:lnTo>
                <a:lnTo>
                  <a:pt x="4898" y="3209"/>
                </a:lnTo>
                <a:lnTo>
                  <a:pt x="4911" y="3202"/>
                </a:lnTo>
                <a:lnTo>
                  <a:pt x="4938" y="3187"/>
                </a:lnTo>
                <a:lnTo>
                  <a:pt x="4966" y="3169"/>
                </a:lnTo>
                <a:lnTo>
                  <a:pt x="4977" y="3161"/>
                </a:lnTo>
                <a:lnTo>
                  <a:pt x="4988" y="3156"/>
                </a:lnTo>
                <a:lnTo>
                  <a:pt x="5000" y="3151"/>
                </a:lnTo>
                <a:lnTo>
                  <a:pt x="5010" y="3147"/>
                </a:lnTo>
                <a:lnTo>
                  <a:pt x="5032" y="3140"/>
                </a:lnTo>
                <a:lnTo>
                  <a:pt x="5057" y="3131"/>
                </a:lnTo>
                <a:lnTo>
                  <a:pt x="5088" y="3118"/>
                </a:lnTo>
                <a:lnTo>
                  <a:pt x="5116" y="3106"/>
                </a:lnTo>
                <a:lnTo>
                  <a:pt x="5142" y="3098"/>
                </a:lnTo>
                <a:lnTo>
                  <a:pt x="5173" y="3089"/>
                </a:lnTo>
                <a:lnTo>
                  <a:pt x="5174" y="3075"/>
                </a:lnTo>
                <a:lnTo>
                  <a:pt x="5175" y="3062"/>
                </a:lnTo>
                <a:lnTo>
                  <a:pt x="5175" y="3050"/>
                </a:lnTo>
                <a:lnTo>
                  <a:pt x="5175" y="3036"/>
                </a:lnTo>
                <a:lnTo>
                  <a:pt x="5178" y="3031"/>
                </a:lnTo>
                <a:lnTo>
                  <a:pt x="5181" y="3025"/>
                </a:lnTo>
                <a:lnTo>
                  <a:pt x="5181" y="2993"/>
                </a:lnTo>
                <a:lnTo>
                  <a:pt x="5181" y="2964"/>
                </a:lnTo>
                <a:lnTo>
                  <a:pt x="5181" y="2937"/>
                </a:lnTo>
                <a:lnTo>
                  <a:pt x="5181" y="2912"/>
                </a:lnTo>
                <a:lnTo>
                  <a:pt x="5182" y="2885"/>
                </a:lnTo>
                <a:lnTo>
                  <a:pt x="5182" y="2858"/>
                </a:lnTo>
                <a:lnTo>
                  <a:pt x="5182" y="2829"/>
                </a:lnTo>
                <a:lnTo>
                  <a:pt x="5182" y="2797"/>
                </a:lnTo>
                <a:lnTo>
                  <a:pt x="5181" y="2781"/>
                </a:lnTo>
                <a:lnTo>
                  <a:pt x="5178" y="2767"/>
                </a:lnTo>
                <a:lnTo>
                  <a:pt x="5175" y="2753"/>
                </a:lnTo>
                <a:lnTo>
                  <a:pt x="5170" y="2739"/>
                </a:lnTo>
                <a:lnTo>
                  <a:pt x="5167" y="2725"/>
                </a:lnTo>
                <a:lnTo>
                  <a:pt x="5163" y="2711"/>
                </a:lnTo>
                <a:lnTo>
                  <a:pt x="5161" y="2697"/>
                </a:lnTo>
                <a:lnTo>
                  <a:pt x="5160" y="2680"/>
                </a:lnTo>
                <a:lnTo>
                  <a:pt x="5161" y="2666"/>
                </a:lnTo>
                <a:lnTo>
                  <a:pt x="5164" y="2654"/>
                </a:lnTo>
                <a:lnTo>
                  <a:pt x="5169" y="2642"/>
                </a:lnTo>
                <a:lnTo>
                  <a:pt x="5174" y="2631"/>
                </a:lnTo>
                <a:lnTo>
                  <a:pt x="5187" y="2610"/>
                </a:lnTo>
                <a:lnTo>
                  <a:pt x="5201" y="2586"/>
                </a:lnTo>
                <a:lnTo>
                  <a:pt x="5206" y="2572"/>
                </a:lnTo>
                <a:lnTo>
                  <a:pt x="5211" y="2559"/>
                </a:lnTo>
                <a:lnTo>
                  <a:pt x="5214" y="2547"/>
                </a:lnTo>
                <a:lnTo>
                  <a:pt x="5216" y="2534"/>
                </a:lnTo>
                <a:lnTo>
                  <a:pt x="5219" y="2509"/>
                </a:lnTo>
                <a:lnTo>
                  <a:pt x="5220" y="2479"/>
                </a:lnTo>
                <a:lnTo>
                  <a:pt x="5219" y="2461"/>
                </a:lnTo>
                <a:lnTo>
                  <a:pt x="5217" y="2446"/>
                </a:lnTo>
                <a:lnTo>
                  <a:pt x="5215" y="2431"/>
                </a:lnTo>
                <a:lnTo>
                  <a:pt x="5211" y="2417"/>
                </a:lnTo>
                <a:lnTo>
                  <a:pt x="5206" y="2404"/>
                </a:lnTo>
                <a:lnTo>
                  <a:pt x="5201" y="2390"/>
                </a:lnTo>
                <a:lnTo>
                  <a:pt x="5193" y="2375"/>
                </a:lnTo>
                <a:lnTo>
                  <a:pt x="5184" y="2360"/>
                </a:lnTo>
                <a:lnTo>
                  <a:pt x="5170" y="2342"/>
                </a:lnTo>
                <a:lnTo>
                  <a:pt x="5156" y="2323"/>
                </a:lnTo>
                <a:lnTo>
                  <a:pt x="5150" y="2310"/>
                </a:lnTo>
                <a:lnTo>
                  <a:pt x="5144" y="2297"/>
                </a:lnTo>
                <a:lnTo>
                  <a:pt x="5136" y="2286"/>
                </a:lnTo>
                <a:lnTo>
                  <a:pt x="5128" y="2273"/>
                </a:lnTo>
                <a:lnTo>
                  <a:pt x="5118" y="2259"/>
                </a:lnTo>
                <a:lnTo>
                  <a:pt x="5109" y="2248"/>
                </a:lnTo>
                <a:lnTo>
                  <a:pt x="5100" y="2236"/>
                </a:lnTo>
                <a:lnTo>
                  <a:pt x="5092" y="2222"/>
                </a:lnTo>
                <a:lnTo>
                  <a:pt x="5079" y="2199"/>
                </a:lnTo>
                <a:lnTo>
                  <a:pt x="5067" y="2176"/>
                </a:lnTo>
                <a:lnTo>
                  <a:pt x="5058" y="2156"/>
                </a:lnTo>
                <a:lnTo>
                  <a:pt x="5050" y="2136"/>
                </a:lnTo>
                <a:lnTo>
                  <a:pt x="5032" y="2094"/>
                </a:lnTo>
                <a:lnTo>
                  <a:pt x="5010" y="2047"/>
                </a:lnTo>
                <a:lnTo>
                  <a:pt x="4987" y="1552"/>
                </a:lnTo>
                <a:lnTo>
                  <a:pt x="4972" y="1283"/>
                </a:lnTo>
                <a:lnTo>
                  <a:pt x="4953" y="1283"/>
                </a:lnTo>
                <a:lnTo>
                  <a:pt x="4935" y="1285"/>
                </a:lnTo>
                <a:lnTo>
                  <a:pt x="4917" y="1286"/>
                </a:lnTo>
                <a:lnTo>
                  <a:pt x="4898" y="1286"/>
                </a:lnTo>
                <a:lnTo>
                  <a:pt x="4882" y="1286"/>
                </a:lnTo>
                <a:lnTo>
                  <a:pt x="4866" y="1285"/>
                </a:lnTo>
                <a:lnTo>
                  <a:pt x="4852" y="1283"/>
                </a:lnTo>
                <a:lnTo>
                  <a:pt x="4838" y="1281"/>
                </a:lnTo>
                <a:lnTo>
                  <a:pt x="4824" y="1278"/>
                </a:lnTo>
                <a:lnTo>
                  <a:pt x="4810" y="1275"/>
                </a:lnTo>
                <a:lnTo>
                  <a:pt x="4796" y="1269"/>
                </a:lnTo>
                <a:lnTo>
                  <a:pt x="4781" y="1264"/>
                </a:lnTo>
                <a:lnTo>
                  <a:pt x="4747" y="1264"/>
                </a:lnTo>
                <a:lnTo>
                  <a:pt x="4716" y="1264"/>
                </a:lnTo>
                <a:lnTo>
                  <a:pt x="4702" y="1263"/>
                </a:lnTo>
                <a:lnTo>
                  <a:pt x="4687" y="1259"/>
                </a:lnTo>
                <a:lnTo>
                  <a:pt x="4672" y="1255"/>
                </a:lnTo>
                <a:lnTo>
                  <a:pt x="4655" y="1249"/>
                </a:lnTo>
                <a:lnTo>
                  <a:pt x="4632" y="1238"/>
                </a:lnTo>
                <a:lnTo>
                  <a:pt x="4612" y="1226"/>
                </a:lnTo>
                <a:lnTo>
                  <a:pt x="4592" y="1216"/>
                </a:lnTo>
                <a:lnTo>
                  <a:pt x="4569" y="1205"/>
                </a:lnTo>
                <a:lnTo>
                  <a:pt x="4548" y="1196"/>
                </a:lnTo>
                <a:lnTo>
                  <a:pt x="4532" y="1188"/>
                </a:lnTo>
                <a:lnTo>
                  <a:pt x="4523" y="1184"/>
                </a:lnTo>
                <a:lnTo>
                  <a:pt x="4513" y="1182"/>
                </a:lnTo>
                <a:lnTo>
                  <a:pt x="4504" y="1180"/>
                </a:lnTo>
                <a:lnTo>
                  <a:pt x="4492" y="1180"/>
                </a:lnTo>
                <a:lnTo>
                  <a:pt x="4406" y="1180"/>
                </a:lnTo>
                <a:lnTo>
                  <a:pt x="4398" y="1179"/>
                </a:lnTo>
                <a:lnTo>
                  <a:pt x="4392" y="1178"/>
                </a:lnTo>
                <a:lnTo>
                  <a:pt x="4386" y="1177"/>
                </a:lnTo>
                <a:lnTo>
                  <a:pt x="4379" y="1174"/>
                </a:lnTo>
                <a:lnTo>
                  <a:pt x="4368" y="1168"/>
                </a:lnTo>
                <a:lnTo>
                  <a:pt x="4355" y="1161"/>
                </a:lnTo>
                <a:lnTo>
                  <a:pt x="4341" y="1161"/>
                </a:lnTo>
                <a:lnTo>
                  <a:pt x="4330" y="1161"/>
                </a:lnTo>
                <a:lnTo>
                  <a:pt x="4318" y="1164"/>
                </a:lnTo>
                <a:lnTo>
                  <a:pt x="4305" y="1168"/>
                </a:lnTo>
                <a:lnTo>
                  <a:pt x="4286" y="1179"/>
                </a:lnTo>
                <a:lnTo>
                  <a:pt x="4267" y="1192"/>
                </a:lnTo>
                <a:lnTo>
                  <a:pt x="4256" y="1197"/>
                </a:lnTo>
                <a:lnTo>
                  <a:pt x="4244" y="1201"/>
                </a:lnTo>
                <a:lnTo>
                  <a:pt x="4233" y="1203"/>
                </a:lnTo>
                <a:lnTo>
                  <a:pt x="4223" y="1205"/>
                </a:lnTo>
                <a:lnTo>
                  <a:pt x="4213" y="1207"/>
                </a:lnTo>
                <a:lnTo>
                  <a:pt x="4201" y="1210"/>
                </a:lnTo>
                <a:lnTo>
                  <a:pt x="4191" y="1215"/>
                </a:lnTo>
                <a:lnTo>
                  <a:pt x="4179" y="1221"/>
                </a:lnTo>
                <a:lnTo>
                  <a:pt x="4169" y="1231"/>
                </a:lnTo>
                <a:lnTo>
                  <a:pt x="4158" y="1243"/>
                </a:lnTo>
                <a:lnTo>
                  <a:pt x="4143" y="1252"/>
                </a:lnTo>
                <a:lnTo>
                  <a:pt x="4129" y="1259"/>
                </a:lnTo>
                <a:lnTo>
                  <a:pt x="4112" y="1266"/>
                </a:lnTo>
                <a:lnTo>
                  <a:pt x="4096" y="1271"/>
                </a:lnTo>
                <a:lnTo>
                  <a:pt x="4084" y="1275"/>
                </a:lnTo>
                <a:lnTo>
                  <a:pt x="4074" y="1277"/>
                </a:lnTo>
                <a:lnTo>
                  <a:pt x="4064" y="1280"/>
                </a:lnTo>
                <a:lnTo>
                  <a:pt x="4051" y="1280"/>
                </a:lnTo>
                <a:lnTo>
                  <a:pt x="4043" y="1280"/>
                </a:lnTo>
                <a:lnTo>
                  <a:pt x="4036" y="1277"/>
                </a:lnTo>
                <a:lnTo>
                  <a:pt x="4029" y="1275"/>
                </a:lnTo>
                <a:lnTo>
                  <a:pt x="4023" y="1271"/>
                </a:lnTo>
                <a:lnTo>
                  <a:pt x="4017" y="1267"/>
                </a:lnTo>
                <a:lnTo>
                  <a:pt x="4010" y="1263"/>
                </a:lnTo>
                <a:lnTo>
                  <a:pt x="4003" y="1261"/>
                </a:lnTo>
                <a:lnTo>
                  <a:pt x="3995" y="1258"/>
                </a:lnTo>
                <a:lnTo>
                  <a:pt x="3952" y="1249"/>
                </a:lnTo>
                <a:lnTo>
                  <a:pt x="3914" y="1240"/>
                </a:lnTo>
                <a:lnTo>
                  <a:pt x="3875" y="1231"/>
                </a:lnTo>
                <a:lnTo>
                  <a:pt x="3832" y="1224"/>
                </a:lnTo>
                <a:lnTo>
                  <a:pt x="3813" y="1219"/>
                </a:lnTo>
                <a:lnTo>
                  <a:pt x="3794" y="1215"/>
                </a:lnTo>
                <a:lnTo>
                  <a:pt x="3783" y="1226"/>
                </a:lnTo>
                <a:lnTo>
                  <a:pt x="3770" y="1239"/>
                </a:lnTo>
                <a:lnTo>
                  <a:pt x="3764" y="1239"/>
                </a:lnTo>
                <a:lnTo>
                  <a:pt x="3757" y="1238"/>
                </a:lnTo>
                <a:lnTo>
                  <a:pt x="3752" y="1235"/>
                </a:lnTo>
                <a:lnTo>
                  <a:pt x="3747" y="1233"/>
                </a:lnTo>
                <a:lnTo>
                  <a:pt x="3737" y="1226"/>
                </a:lnTo>
                <a:lnTo>
                  <a:pt x="3725" y="1221"/>
                </a:lnTo>
                <a:lnTo>
                  <a:pt x="3713" y="1217"/>
                </a:lnTo>
                <a:lnTo>
                  <a:pt x="3701" y="1216"/>
                </a:lnTo>
                <a:lnTo>
                  <a:pt x="3690" y="1217"/>
                </a:lnTo>
                <a:lnTo>
                  <a:pt x="3676" y="1217"/>
                </a:lnTo>
                <a:lnTo>
                  <a:pt x="3658" y="1217"/>
                </a:lnTo>
                <a:lnTo>
                  <a:pt x="3643" y="1216"/>
                </a:lnTo>
                <a:lnTo>
                  <a:pt x="3635" y="1213"/>
                </a:lnTo>
                <a:lnTo>
                  <a:pt x="3627" y="1211"/>
                </a:lnTo>
                <a:lnTo>
                  <a:pt x="3620" y="1207"/>
                </a:lnTo>
                <a:lnTo>
                  <a:pt x="3613" y="1202"/>
                </a:lnTo>
                <a:lnTo>
                  <a:pt x="3610" y="1196"/>
                </a:lnTo>
                <a:lnTo>
                  <a:pt x="3607" y="1189"/>
                </a:lnTo>
                <a:lnTo>
                  <a:pt x="3601" y="1183"/>
                </a:lnTo>
                <a:lnTo>
                  <a:pt x="3593" y="1179"/>
                </a:lnTo>
                <a:lnTo>
                  <a:pt x="3584" y="1178"/>
                </a:lnTo>
                <a:lnTo>
                  <a:pt x="3575" y="1177"/>
                </a:lnTo>
                <a:lnTo>
                  <a:pt x="3566" y="1177"/>
                </a:lnTo>
                <a:lnTo>
                  <a:pt x="3559" y="1178"/>
                </a:lnTo>
                <a:lnTo>
                  <a:pt x="3551" y="1180"/>
                </a:lnTo>
                <a:lnTo>
                  <a:pt x="3545" y="1183"/>
                </a:lnTo>
                <a:lnTo>
                  <a:pt x="3538" y="1187"/>
                </a:lnTo>
                <a:lnTo>
                  <a:pt x="3532" y="1191"/>
                </a:lnTo>
                <a:lnTo>
                  <a:pt x="3526" y="1196"/>
                </a:lnTo>
                <a:lnTo>
                  <a:pt x="3519" y="1202"/>
                </a:lnTo>
                <a:lnTo>
                  <a:pt x="3513" y="1208"/>
                </a:lnTo>
                <a:lnTo>
                  <a:pt x="3507" y="1215"/>
                </a:lnTo>
                <a:lnTo>
                  <a:pt x="3503" y="1217"/>
                </a:lnTo>
                <a:lnTo>
                  <a:pt x="3500" y="1219"/>
                </a:lnTo>
                <a:lnTo>
                  <a:pt x="3495" y="1220"/>
                </a:lnTo>
                <a:lnTo>
                  <a:pt x="3491" y="1221"/>
                </a:lnTo>
                <a:lnTo>
                  <a:pt x="3481" y="1220"/>
                </a:lnTo>
                <a:lnTo>
                  <a:pt x="3472" y="1217"/>
                </a:lnTo>
                <a:lnTo>
                  <a:pt x="3465" y="1212"/>
                </a:lnTo>
                <a:lnTo>
                  <a:pt x="3457" y="1206"/>
                </a:lnTo>
                <a:lnTo>
                  <a:pt x="3451" y="1199"/>
                </a:lnTo>
                <a:lnTo>
                  <a:pt x="3444" y="1192"/>
                </a:lnTo>
                <a:lnTo>
                  <a:pt x="3439" y="1183"/>
                </a:lnTo>
                <a:lnTo>
                  <a:pt x="3434" y="1174"/>
                </a:lnTo>
                <a:lnTo>
                  <a:pt x="3430" y="1163"/>
                </a:lnTo>
                <a:lnTo>
                  <a:pt x="3425" y="1152"/>
                </a:lnTo>
                <a:lnTo>
                  <a:pt x="3423" y="1149"/>
                </a:lnTo>
                <a:lnTo>
                  <a:pt x="3420" y="1143"/>
                </a:lnTo>
                <a:lnTo>
                  <a:pt x="3418" y="1140"/>
                </a:lnTo>
                <a:lnTo>
                  <a:pt x="3412" y="1136"/>
                </a:lnTo>
                <a:lnTo>
                  <a:pt x="3397" y="1126"/>
                </a:lnTo>
                <a:lnTo>
                  <a:pt x="3382" y="1117"/>
                </a:lnTo>
                <a:lnTo>
                  <a:pt x="3367" y="1110"/>
                </a:lnTo>
                <a:lnTo>
                  <a:pt x="3350" y="1102"/>
                </a:lnTo>
                <a:lnTo>
                  <a:pt x="3337" y="1089"/>
                </a:lnTo>
                <a:lnTo>
                  <a:pt x="3325" y="1080"/>
                </a:lnTo>
                <a:lnTo>
                  <a:pt x="3313" y="1079"/>
                </a:lnTo>
                <a:lnTo>
                  <a:pt x="3301" y="1080"/>
                </a:lnTo>
                <a:lnTo>
                  <a:pt x="3274" y="1080"/>
                </a:lnTo>
                <a:lnTo>
                  <a:pt x="3250" y="1081"/>
                </a:lnTo>
                <a:lnTo>
                  <a:pt x="3228" y="1084"/>
                </a:lnTo>
                <a:lnTo>
                  <a:pt x="3206" y="1086"/>
                </a:lnTo>
                <a:lnTo>
                  <a:pt x="3185" y="1088"/>
                </a:lnTo>
                <a:lnTo>
                  <a:pt x="3162" y="1090"/>
                </a:lnTo>
                <a:lnTo>
                  <a:pt x="3138" y="1091"/>
                </a:lnTo>
                <a:lnTo>
                  <a:pt x="3112" y="1093"/>
                </a:lnTo>
                <a:lnTo>
                  <a:pt x="3097" y="1091"/>
                </a:lnTo>
                <a:lnTo>
                  <a:pt x="3083" y="1089"/>
                </a:lnTo>
                <a:lnTo>
                  <a:pt x="3070" y="1085"/>
                </a:lnTo>
                <a:lnTo>
                  <a:pt x="3059" y="1081"/>
                </a:lnTo>
                <a:lnTo>
                  <a:pt x="3036" y="1067"/>
                </a:lnTo>
                <a:lnTo>
                  <a:pt x="3012" y="1052"/>
                </a:lnTo>
                <a:lnTo>
                  <a:pt x="2999" y="1043"/>
                </a:lnTo>
                <a:lnTo>
                  <a:pt x="2986" y="1034"/>
                </a:lnTo>
                <a:lnTo>
                  <a:pt x="2975" y="1026"/>
                </a:lnTo>
                <a:lnTo>
                  <a:pt x="2962" y="1018"/>
                </a:lnTo>
                <a:lnTo>
                  <a:pt x="2953" y="1009"/>
                </a:lnTo>
                <a:lnTo>
                  <a:pt x="2947" y="1001"/>
                </a:lnTo>
                <a:lnTo>
                  <a:pt x="2941" y="992"/>
                </a:lnTo>
                <a:lnTo>
                  <a:pt x="2934" y="982"/>
                </a:lnTo>
                <a:lnTo>
                  <a:pt x="2932" y="979"/>
                </a:lnTo>
                <a:lnTo>
                  <a:pt x="2932" y="974"/>
                </a:lnTo>
                <a:lnTo>
                  <a:pt x="2930" y="973"/>
                </a:lnTo>
                <a:lnTo>
                  <a:pt x="2930" y="972"/>
                </a:lnTo>
                <a:lnTo>
                  <a:pt x="2929" y="970"/>
                </a:lnTo>
                <a:lnTo>
                  <a:pt x="2928" y="970"/>
                </a:lnTo>
                <a:lnTo>
                  <a:pt x="2916" y="970"/>
                </a:lnTo>
                <a:lnTo>
                  <a:pt x="2906" y="973"/>
                </a:lnTo>
                <a:lnTo>
                  <a:pt x="2897" y="976"/>
                </a:lnTo>
                <a:lnTo>
                  <a:pt x="2888" y="978"/>
                </a:lnTo>
                <a:lnTo>
                  <a:pt x="2872" y="987"/>
                </a:lnTo>
                <a:lnTo>
                  <a:pt x="2853" y="995"/>
                </a:lnTo>
                <a:lnTo>
                  <a:pt x="2846" y="1000"/>
                </a:lnTo>
                <a:lnTo>
                  <a:pt x="2840" y="1005"/>
                </a:lnTo>
                <a:lnTo>
                  <a:pt x="2835" y="1004"/>
                </a:lnTo>
                <a:lnTo>
                  <a:pt x="2830" y="1004"/>
                </a:lnTo>
                <a:lnTo>
                  <a:pt x="2826" y="1001"/>
                </a:lnTo>
                <a:lnTo>
                  <a:pt x="2822" y="1000"/>
                </a:lnTo>
                <a:lnTo>
                  <a:pt x="2816" y="993"/>
                </a:lnTo>
                <a:lnTo>
                  <a:pt x="2811" y="987"/>
                </a:lnTo>
                <a:lnTo>
                  <a:pt x="2806" y="979"/>
                </a:lnTo>
                <a:lnTo>
                  <a:pt x="2799" y="972"/>
                </a:lnTo>
                <a:lnTo>
                  <a:pt x="2794" y="964"/>
                </a:lnTo>
                <a:lnTo>
                  <a:pt x="2787" y="958"/>
                </a:lnTo>
                <a:lnTo>
                  <a:pt x="2774" y="949"/>
                </a:lnTo>
                <a:lnTo>
                  <a:pt x="2762" y="944"/>
                </a:lnTo>
                <a:lnTo>
                  <a:pt x="2751" y="939"/>
                </a:lnTo>
                <a:lnTo>
                  <a:pt x="2736" y="936"/>
                </a:lnTo>
                <a:lnTo>
                  <a:pt x="2704" y="928"/>
                </a:lnTo>
                <a:lnTo>
                  <a:pt x="2675" y="923"/>
                </a:lnTo>
                <a:lnTo>
                  <a:pt x="2644" y="918"/>
                </a:lnTo>
                <a:lnTo>
                  <a:pt x="2611" y="913"/>
                </a:lnTo>
                <a:lnTo>
                  <a:pt x="2611" y="21"/>
                </a:lnTo>
                <a:lnTo>
                  <a:pt x="1490" y="0"/>
                </a:lnTo>
                <a:lnTo>
                  <a:pt x="1443" y="2094"/>
                </a:lnTo>
                <a:lnTo>
                  <a:pt x="0" y="2006"/>
                </a:lnTo>
                <a:lnTo>
                  <a:pt x="4" y="2020"/>
                </a:lnTo>
                <a:lnTo>
                  <a:pt x="7" y="2034"/>
                </a:lnTo>
                <a:lnTo>
                  <a:pt x="10" y="2039"/>
                </a:lnTo>
                <a:lnTo>
                  <a:pt x="12" y="2045"/>
                </a:lnTo>
                <a:lnTo>
                  <a:pt x="16" y="2051"/>
                </a:lnTo>
                <a:lnTo>
                  <a:pt x="21" y="2057"/>
                </a:lnTo>
                <a:lnTo>
                  <a:pt x="34" y="2065"/>
                </a:lnTo>
                <a:lnTo>
                  <a:pt x="47" y="2072"/>
                </a:lnTo>
                <a:lnTo>
                  <a:pt x="58" y="2086"/>
                </a:lnTo>
                <a:lnTo>
                  <a:pt x="66" y="2100"/>
                </a:lnTo>
                <a:lnTo>
                  <a:pt x="72" y="2115"/>
                </a:lnTo>
                <a:lnTo>
                  <a:pt x="81" y="2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77" name="Freeform 285"/>
          <p:cNvSpPr>
            <a:spLocks/>
          </p:cNvSpPr>
          <p:nvPr/>
        </p:nvSpPr>
        <p:spPr bwMode="auto">
          <a:xfrm>
            <a:off x="4119563" y="4123112"/>
            <a:ext cx="1343025" cy="644525"/>
          </a:xfrm>
          <a:custGeom>
            <a:avLst/>
            <a:gdLst/>
            <a:ahLst/>
            <a:cxnLst>
              <a:cxn ang="0">
                <a:pos x="1154" y="1220"/>
              </a:cxn>
              <a:cxn ang="0">
                <a:pos x="1261" y="1241"/>
              </a:cxn>
              <a:cxn ang="0">
                <a:pos x="1304" y="1266"/>
              </a:cxn>
              <a:cxn ang="0">
                <a:pos x="1326" y="1295"/>
              </a:cxn>
              <a:cxn ang="0">
                <a:pos x="1345" y="1306"/>
              </a:cxn>
              <a:cxn ang="0">
                <a:pos x="1382" y="1289"/>
              </a:cxn>
              <a:cxn ang="0">
                <a:pos x="1426" y="1272"/>
              </a:cxn>
              <a:cxn ang="0">
                <a:pos x="1440" y="1275"/>
              </a:cxn>
              <a:cxn ang="0">
                <a:pos x="1451" y="1294"/>
              </a:cxn>
              <a:cxn ang="0">
                <a:pos x="1485" y="1328"/>
              </a:cxn>
              <a:cxn ang="0">
                <a:pos x="1546" y="1369"/>
              </a:cxn>
              <a:cxn ang="0">
                <a:pos x="1607" y="1393"/>
              </a:cxn>
              <a:cxn ang="0">
                <a:pos x="1695" y="1390"/>
              </a:cxn>
              <a:cxn ang="0">
                <a:pos x="1784" y="1382"/>
              </a:cxn>
              <a:cxn ang="0">
                <a:pos x="1847" y="1391"/>
              </a:cxn>
              <a:cxn ang="0">
                <a:pos x="1907" y="1428"/>
              </a:cxn>
              <a:cxn ang="0">
                <a:pos x="1933" y="1451"/>
              </a:cxn>
              <a:cxn ang="0">
                <a:pos x="1949" y="1485"/>
              </a:cxn>
              <a:cxn ang="0">
                <a:pos x="1975" y="1514"/>
              </a:cxn>
              <a:cxn ang="0">
                <a:pos x="2005" y="1522"/>
              </a:cxn>
              <a:cxn ang="0">
                <a:pos x="2023" y="1510"/>
              </a:cxn>
              <a:cxn ang="0">
                <a:pos x="2048" y="1489"/>
              </a:cxn>
              <a:cxn ang="0">
                <a:pos x="2076" y="1479"/>
              </a:cxn>
              <a:cxn ang="0">
                <a:pos x="2111" y="1485"/>
              </a:cxn>
              <a:cxn ang="0">
                <a:pos x="2130" y="1509"/>
              </a:cxn>
              <a:cxn ang="0">
                <a:pos x="2168" y="1519"/>
              </a:cxn>
              <a:cxn ang="0">
                <a:pos x="2223" y="1519"/>
              </a:cxn>
              <a:cxn ang="0">
                <a:pos x="2262" y="1537"/>
              </a:cxn>
              <a:cxn ang="0">
                <a:pos x="2293" y="1528"/>
              </a:cxn>
              <a:cxn ang="0">
                <a:pos x="2385" y="1533"/>
              </a:cxn>
              <a:cxn ang="0">
                <a:pos x="2513" y="1563"/>
              </a:cxn>
              <a:cxn ang="0">
                <a:pos x="2539" y="1577"/>
              </a:cxn>
              <a:cxn ang="0">
                <a:pos x="2574" y="1582"/>
              </a:cxn>
              <a:cxn ang="0">
                <a:pos x="2622" y="1568"/>
              </a:cxn>
              <a:cxn ang="0">
                <a:pos x="2679" y="1533"/>
              </a:cxn>
              <a:cxn ang="0">
                <a:pos x="2723" y="1509"/>
              </a:cxn>
              <a:cxn ang="0">
                <a:pos x="2766" y="1499"/>
              </a:cxn>
              <a:cxn ang="0">
                <a:pos x="2828" y="1466"/>
              </a:cxn>
              <a:cxn ang="0">
                <a:pos x="2878" y="1470"/>
              </a:cxn>
              <a:cxn ang="0">
                <a:pos x="2908" y="1481"/>
              </a:cxn>
              <a:cxn ang="0">
                <a:pos x="3023" y="1484"/>
              </a:cxn>
              <a:cxn ang="0">
                <a:pos x="3079" y="1507"/>
              </a:cxn>
              <a:cxn ang="0">
                <a:pos x="3165" y="1551"/>
              </a:cxn>
              <a:cxn ang="0">
                <a:pos x="3226" y="1566"/>
              </a:cxn>
              <a:cxn ang="0">
                <a:pos x="3253" y="683"/>
              </a:cxn>
              <a:cxn ang="0">
                <a:pos x="3163" y="0"/>
              </a:cxn>
              <a:cxn ang="0">
                <a:pos x="2929" y="17"/>
              </a:cxn>
              <a:cxn ang="0">
                <a:pos x="2307" y="49"/>
              </a:cxn>
              <a:cxn ang="0">
                <a:pos x="1416" y="77"/>
              </a:cxn>
              <a:cxn ang="0">
                <a:pos x="644" y="80"/>
              </a:cxn>
              <a:cxn ang="0">
                <a:pos x="0" y="302"/>
              </a:cxn>
            </a:cxnLst>
            <a:rect l="0" t="0" r="r" b="b"/>
            <a:pathLst>
              <a:path w="3291" h="1582">
                <a:moveTo>
                  <a:pt x="0" y="302"/>
                </a:moveTo>
                <a:lnTo>
                  <a:pt x="1121" y="323"/>
                </a:lnTo>
                <a:lnTo>
                  <a:pt x="1121" y="1215"/>
                </a:lnTo>
                <a:lnTo>
                  <a:pt x="1154" y="1220"/>
                </a:lnTo>
                <a:lnTo>
                  <a:pt x="1185" y="1225"/>
                </a:lnTo>
                <a:lnTo>
                  <a:pt x="1214" y="1230"/>
                </a:lnTo>
                <a:lnTo>
                  <a:pt x="1246" y="1238"/>
                </a:lnTo>
                <a:lnTo>
                  <a:pt x="1261" y="1241"/>
                </a:lnTo>
                <a:lnTo>
                  <a:pt x="1272" y="1246"/>
                </a:lnTo>
                <a:lnTo>
                  <a:pt x="1284" y="1251"/>
                </a:lnTo>
                <a:lnTo>
                  <a:pt x="1297" y="1260"/>
                </a:lnTo>
                <a:lnTo>
                  <a:pt x="1304" y="1266"/>
                </a:lnTo>
                <a:lnTo>
                  <a:pt x="1309" y="1274"/>
                </a:lnTo>
                <a:lnTo>
                  <a:pt x="1316" y="1281"/>
                </a:lnTo>
                <a:lnTo>
                  <a:pt x="1321" y="1289"/>
                </a:lnTo>
                <a:lnTo>
                  <a:pt x="1326" y="1295"/>
                </a:lnTo>
                <a:lnTo>
                  <a:pt x="1332" y="1302"/>
                </a:lnTo>
                <a:lnTo>
                  <a:pt x="1336" y="1303"/>
                </a:lnTo>
                <a:lnTo>
                  <a:pt x="1340" y="1306"/>
                </a:lnTo>
                <a:lnTo>
                  <a:pt x="1345" y="1306"/>
                </a:lnTo>
                <a:lnTo>
                  <a:pt x="1350" y="1307"/>
                </a:lnTo>
                <a:lnTo>
                  <a:pt x="1356" y="1302"/>
                </a:lnTo>
                <a:lnTo>
                  <a:pt x="1363" y="1297"/>
                </a:lnTo>
                <a:lnTo>
                  <a:pt x="1382" y="1289"/>
                </a:lnTo>
                <a:lnTo>
                  <a:pt x="1398" y="1280"/>
                </a:lnTo>
                <a:lnTo>
                  <a:pt x="1407" y="1278"/>
                </a:lnTo>
                <a:lnTo>
                  <a:pt x="1416" y="1275"/>
                </a:lnTo>
                <a:lnTo>
                  <a:pt x="1426" y="1272"/>
                </a:lnTo>
                <a:lnTo>
                  <a:pt x="1438" y="1272"/>
                </a:lnTo>
                <a:lnTo>
                  <a:pt x="1439" y="1272"/>
                </a:lnTo>
                <a:lnTo>
                  <a:pt x="1440" y="1274"/>
                </a:lnTo>
                <a:lnTo>
                  <a:pt x="1440" y="1275"/>
                </a:lnTo>
                <a:lnTo>
                  <a:pt x="1442" y="1276"/>
                </a:lnTo>
                <a:lnTo>
                  <a:pt x="1442" y="1281"/>
                </a:lnTo>
                <a:lnTo>
                  <a:pt x="1444" y="1284"/>
                </a:lnTo>
                <a:lnTo>
                  <a:pt x="1451" y="1294"/>
                </a:lnTo>
                <a:lnTo>
                  <a:pt x="1457" y="1303"/>
                </a:lnTo>
                <a:lnTo>
                  <a:pt x="1463" y="1311"/>
                </a:lnTo>
                <a:lnTo>
                  <a:pt x="1472" y="1320"/>
                </a:lnTo>
                <a:lnTo>
                  <a:pt x="1485" y="1328"/>
                </a:lnTo>
                <a:lnTo>
                  <a:pt x="1496" y="1336"/>
                </a:lnTo>
                <a:lnTo>
                  <a:pt x="1509" y="1345"/>
                </a:lnTo>
                <a:lnTo>
                  <a:pt x="1522" y="1354"/>
                </a:lnTo>
                <a:lnTo>
                  <a:pt x="1546" y="1369"/>
                </a:lnTo>
                <a:lnTo>
                  <a:pt x="1569" y="1383"/>
                </a:lnTo>
                <a:lnTo>
                  <a:pt x="1580" y="1387"/>
                </a:lnTo>
                <a:lnTo>
                  <a:pt x="1593" y="1391"/>
                </a:lnTo>
                <a:lnTo>
                  <a:pt x="1607" y="1393"/>
                </a:lnTo>
                <a:lnTo>
                  <a:pt x="1622" y="1395"/>
                </a:lnTo>
                <a:lnTo>
                  <a:pt x="1648" y="1393"/>
                </a:lnTo>
                <a:lnTo>
                  <a:pt x="1672" y="1392"/>
                </a:lnTo>
                <a:lnTo>
                  <a:pt x="1695" y="1390"/>
                </a:lnTo>
                <a:lnTo>
                  <a:pt x="1716" y="1388"/>
                </a:lnTo>
                <a:lnTo>
                  <a:pt x="1738" y="1386"/>
                </a:lnTo>
                <a:lnTo>
                  <a:pt x="1760" y="1383"/>
                </a:lnTo>
                <a:lnTo>
                  <a:pt x="1784" y="1382"/>
                </a:lnTo>
                <a:lnTo>
                  <a:pt x="1811" y="1382"/>
                </a:lnTo>
                <a:lnTo>
                  <a:pt x="1823" y="1381"/>
                </a:lnTo>
                <a:lnTo>
                  <a:pt x="1835" y="1382"/>
                </a:lnTo>
                <a:lnTo>
                  <a:pt x="1847" y="1391"/>
                </a:lnTo>
                <a:lnTo>
                  <a:pt x="1860" y="1404"/>
                </a:lnTo>
                <a:lnTo>
                  <a:pt x="1877" y="1412"/>
                </a:lnTo>
                <a:lnTo>
                  <a:pt x="1892" y="1419"/>
                </a:lnTo>
                <a:lnTo>
                  <a:pt x="1907" y="1428"/>
                </a:lnTo>
                <a:lnTo>
                  <a:pt x="1922" y="1438"/>
                </a:lnTo>
                <a:lnTo>
                  <a:pt x="1928" y="1442"/>
                </a:lnTo>
                <a:lnTo>
                  <a:pt x="1930" y="1445"/>
                </a:lnTo>
                <a:lnTo>
                  <a:pt x="1933" y="1451"/>
                </a:lnTo>
                <a:lnTo>
                  <a:pt x="1935" y="1454"/>
                </a:lnTo>
                <a:lnTo>
                  <a:pt x="1940" y="1465"/>
                </a:lnTo>
                <a:lnTo>
                  <a:pt x="1944" y="1476"/>
                </a:lnTo>
                <a:lnTo>
                  <a:pt x="1949" y="1485"/>
                </a:lnTo>
                <a:lnTo>
                  <a:pt x="1954" y="1494"/>
                </a:lnTo>
                <a:lnTo>
                  <a:pt x="1961" y="1501"/>
                </a:lnTo>
                <a:lnTo>
                  <a:pt x="1967" y="1508"/>
                </a:lnTo>
                <a:lnTo>
                  <a:pt x="1975" y="1514"/>
                </a:lnTo>
                <a:lnTo>
                  <a:pt x="1982" y="1519"/>
                </a:lnTo>
                <a:lnTo>
                  <a:pt x="1991" y="1522"/>
                </a:lnTo>
                <a:lnTo>
                  <a:pt x="2001" y="1523"/>
                </a:lnTo>
                <a:lnTo>
                  <a:pt x="2005" y="1522"/>
                </a:lnTo>
                <a:lnTo>
                  <a:pt x="2010" y="1521"/>
                </a:lnTo>
                <a:lnTo>
                  <a:pt x="2013" y="1519"/>
                </a:lnTo>
                <a:lnTo>
                  <a:pt x="2017" y="1517"/>
                </a:lnTo>
                <a:lnTo>
                  <a:pt x="2023" y="1510"/>
                </a:lnTo>
                <a:lnTo>
                  <a:pt x="2029" y="1504"/>
                </a:lnTo>
                <a:lnTo>
                  <a:pt x="2036" y="1498"/>
                </a:lnTo>
                <a:lnTo>
                  <a:pt x="2042" y="1493"/>
                </a:lnTo>
                <a:lnTo>
                  <a:pt x="2048" y="1489"/>
                </a:lnTo>
                <a:lnTo>
                  <a:pt x="2055" y="1485"/>
                </a:lnTo>
                <a:lnTo>
                  <a:pt x="2061" y="1482"/>
                </a:lnTo>
                <a:lnTo>
                  <a:pt x="2069" y="1480"/>
                </a:lnTo>
                <a:lnTo>
                  <a:pt x="2076" y="1479"/>
                </a:lnTo>
                <a:lnTo>
                  <a:pt x="2085" y="1479"/>
                </a:lnTo>
                <a:lnTo>
                  <a:pt x="2094" y="1480"/>
                </a:lnTo>
                <a:lnTo>
                  <a:pt x="2103" y="1481"/>
                </a:lnTo>
                <a:lnTo>
                  <a:pt x="2111" y="1485"/>
                </a:lnTo>
                <a:lnTo>
                  <a:pt x="2117" y="1491"/>
                </a:lnTo>
                <a:lnTo>
                  <a:pt x="2120" y="1498"/>
                </a:lnTo>
                <a:lnTo>
                  <a:pt x="2123" y="1504"/>
                </a:lnTo>
                <a:lnTo>
                  <a:pt x="2130" y="1509"/>
                </a:lnTo>
                <a:lnTo>
                  <a:pt x="2137" y="1513"/>
                </a:lnTo>
                <a:lnTo>
                  <a:pt x="2145" y="1515"/>
                </a:lnTo>
                <a:lnTo>
                  <a:pt x="2153" y="1518"/>
                </a:lnTo>
                <a:lnTo>
                  <a:pt x="2168" y="1519"/>
                </a:lnTo>
                <a:lnTo>
                  <a:pt x="2186" y="1519"/>
                </a:lnTo>
                <a:lnTo>
                  <a:pt x="2200" y="1519"/>
                </a:lnTo>
                <a:lnTo>
                  <a:pt x="2211" y="1518"/>
                </a:lnTo>
                <a:lnTo>
                  <a:pt x="2223" y="1519"/>
                </a:lnTo>
                <a:lnTo>
                  <a:pt x="2235" y="1523"/>
                </a:lnTo>
                <a:lnTo>
                  <a:pt x="2247" y="1528"/>
                </a:lnTo>
                <a:lnTo>
                  <a:pt x="2257" y="1535"/>
                </a:lnTo>
                <a:lnTo>
                  <a:pt x="2262" y="1537"/>
                </a:lnTo>
                <a:lnTo>
                  <a:pt x="2267" y="1540"/>
                </a:lnTo>
                <a:lnTo>
                  <a:pt x="2274" y="1541"/>
                </a:lnTo>
                <a:lnTo>
                  <a:pt x="2280" y="1541"/>
                </a:lnTo>
                <a:lnTo>
                  <a:pt x="2293" y="1528"/>
                </a:lnTo>
                <a:lnTo>
                  <a:pt x="2304" y="1517"/>
                </a:lnTo>
                <a:lnTo>
                  <a:pt x="2323" y="1521"/>
                </a:lnTo>
                <a:lnTo>
                  <a:pt x="2342" y="1526"/>
                </a:lnTo>
                <a:lnTo>
                  <a:pt x="2385" y="1533"/>
                </a:lnTo>
                <a:lnTo>
                  <a:pt x="2424" y="1542"/>
                </a:lnTo>
                <a:lnTo>
                  <a:pt x="2462" y="1551"/>
                </a:lnTo>
                <a:lnTo>
                  <a:pt x="2505" y="1560"/>
                </a:lnTo>
                <a:lnTo>
                  <a:pt x="2513" y="1563"/>
                </a:lnTo>
                <a:lnTo>
                  <a:pt x="2520" y="1565"/>
                </a:lnTo>
                <a:lnTo>
                  <a:pt x="2527" y="1569"/>
                </a:lnTo>
                <a:lnTo>
                  <a:pt x="2533" y="1573"/>
                </a:lnTo>
                <a:lnTo>
                  <a:pt x="2539" y="1577"/>
                </a:lnTo>
                <a:lnTo>
                  <a:pt x="2546" y="1579"/>
                </a:lnTo>
                <a:lnTo>
                  <a:pt x="2553" y="1582"/>
                </a:lnTo>
                <a:lnTo>
                  <a:pt x="2561" y="1582"/>
                </a:lnTo>
                <a:lnTo>
                  <a:pt x="2574" y="1582"/>
                </a:lnTo>
                <a:lnTo>
                  <a:pt x="2584" y="1579"/>
                </a:lnTo>
                <a:lnTo>
                  <a:pt x="2594" y="1577"/>
                </a:lnTo>
                <a:lnTo>
                  <a:pt x="2606" y="1573"/>
                </a:lnTo>
                <a:lnTo>
                  <a:pt x="2622" y="1568"/>
                </a:lnTo>
                <a:lnTo>
                  <a:pt x="2639" y="1561"/>
                </a:lnTo>
                <a:lnTo>
                  <a:pt x="2653" y="1554"/>
                </a:lnTo>
                <a:lnTo>
                  <a:pt x="2668" y="1545"/>
                </a:lnTo>
                <a:lnTo>
                  <a:pt x="2679" y="1533"/>
                </a:lnTo>
                <a:lnTo>
                  <a:pt x="2689" y="1523"/>
                </a:lnTo>
                <a:lnTo>
                  <a:pt x="2701" y="1517"/>
                </a:lnTo>
                <a:lnTo>
                  <a:pt x="2711" y="1512"/>
                </a:lnTo>
                <a:lnTo>
                  <a:pt x="2723" y="1509"/>
                </a:lnTo>
                <a:lnTo>
                  <a:pt x="2733" y="1507"/>
                </a:lnTo>
                <a:lnTo>
                  <a:pt x="2743" y="1505"/>
                </a:lnTo>
                <a:lnTo>
                  <a:pt x="2754" y="1503"/>
                </a:lnTo>
                <a:lnTo>
                  <a:pt x="2766" y="1499"/>
                </a:lnTo>
                <a:lnTo>
                  <a:pt x="2777" y="1494"/>
                </a:lnTo>
                <a:lnTo>
                  <a:pt x="2796" y="1481"/>
                </a:lnTo>
                <a:lnTo>
                  <a:pt x="2815" y="1470"/>
                </a:lnTo>
                <a:lnTo>
                  <a:pt x="2828" y="1466"/>
                </a:lnTo>
                <a:lnTo>
                  <a:pt x="2840" y="1463"/>
                </a:lnTo>
                <a:lnTo>
                  <a:pt x="2851" y="1463"/>
                </a:lnTo>
                <a:lnTo>
                  <a:pt x="2865" y="1463"/>
                </a:lnTo>
                <a:lnTo>
                  <a:pt x="2878" y="1470"/>
                </a:lnTo>
                <a:lnTo>
                  <a:pt x="2889" y="1476"/>
                </a:lnTo>
                <a:lnTo>
                  <a:pt x="2896" y="1479"/>
                </a:lnTo>
                <a:lnTo>
                  <a:pt x="2902" y="1480"/>
                </a:lnTo>
                <a:lnTo>
                  <a:pt x="2908" y="1481"/>
                </a:lnTo>
                <a:lnTo>
                  <a:pt x="2916" y="1482"/>
                </a:lnTo>
                <a:lnTo>
                  <a:pt x="3002" y="1482"/>
                </a:lnTo>
                <a:lnTo>
                  <a:pt x="3014" y="1482"/>
                </a:lnTo>
                <a:lnTo>
                  <a:pt x="3023" y="1484"/>
                </a:lnTo>
                <a:lnTo>
                  <a:pt x="3033" y="1486"/>
                </a:lnTo>
                <a:lnTo>
                  <a:pt x="3042" y="1490"/>
                </a:lnTo>
                <a:lnTo>
                  <a:pt x="3058" y="1498"/>
                </a:lnTo>
                <a:lnTo>
                  <a:pt x="3079" y="1507"/>
                </a:lnTo>
                <a:lnTo>
                  <a:pt x="3102" y="1518"/>
                </a:lnTo>
                <a:lnTo>
                  <a:pt x="3122" y="1528"/>
                </a:lnTo>
                <a:lnTo>
                  <a:pt x="3142" y="1540"/>
                </a:lnTo>
                <a:lnTo>
                  <a:pt x="3165" y="1551"/>
                </a:lnTo>
                <a:lnTo>
                  <a:pt x="3182" y="1557"/>
                </a:lnTo>
                <a:lnTo>
                  <a:pt x="3197" y="1561"/>
                </a:lnTo>
                <a:lnTo>
                  <a:pt x="3212" y="1565"/>
                </a:lnTo>
                <a:lnTo>
                  <a:pt x="3226" y="1566"/>
                </a:lnTo>
                <a:lnTo>
                  <a:pt x="3257" y="1566"/>
                </a:lnTo>
                <a:lnTo>
                  <a:pt x="3291" y="1566"/>
                </a:lnTo>
                <a:lnTo>
                  <a:pt x="3291" y="1566"/>
                </a:lnTo>
                <a:lnTo>
                  <a:pt x="3253" y="683"/>
                </a:lnTo>
                <a:lnTo>
                  <a:pt x="3182" y="248"/>
                </a:lnTo>
                <a:lnTo>
                  <a:pt x="3182" y="248"/>
                </a:lnTo>
                <a:lnTo>
                  <a:pt x="3163" y="0"/>
                </a:lnTo>
                <a:lnTo>
                  <a:pt x="3163" y="0"/>
                </a:lnTo>
                <a:lnTo>
                  <a:pt x="3147" y="2"/>
                </a:lnTo>
                <a:lnTo>
                  <a:pt x="3102" y="5"/>
                </a:lnTo>
                <a:lnTo>
                  <a:pt x="3028" y="10"/>
                </a:lnTo>
                <a:lnTo>
                  <a:pt x="2929" y="17"/>
                </a:lnTo>
                <a:lnTo>
                  <a:pt x="2805" y="24"/>
                </a:lnTo>
                <a:lnTo>
                  <a:pt x="2659" y="32"/>
                </a:lnTo>
                <a:lnTo>
                  <a:pt x="2492" y="41"/>
                </a:lnTo>
                <a:lnTo>
                  <a:pt x="2307" y="49"/>
                </a:lnTo>
                <a:lnTo>
                  <a:pt x="2106" y="58"/>
                </a:lnTo>
                <a:lnTo>
                  <a:pt x="1888" y="65"/>
                </a:lnTo>
                <a:lnTo>
                  <a:pt x="1658" y="72"/>
                </a:lnTo>
                <a:lnTo>
                  <a:pt x="1416" y="77"/>
                </a:lnTo>
                <a:lnTo>
                  <a:pt x="1166" y="80"/>
                </a:lnTo>
                <a:lnTo>
                  <a:pt x="907" y="82"/>
                </a:lnTo>
                <a:lnTo>
                  <a:pt x="776" y="82"/>
                </a:lnTo>
                <a:lnTo>
                  <a:pt x="644" y="80"/>
                </a:lnTo>
                <a:lnTo>
                  <a:pt x="511" y="79"/>
                </a:lnTo>
                <a:lnTo>
                  <a:pt x="377" y="77"/>
                </a:lnTo>
                <a:lnTo>
                  <a:pt x="0" y="60"/>
                </a:lnTo>
                <a:lnTo>
                  <a:pt x="0" y="302"/>
                </a:lnTo>
                <a:lnTo>
                  <a:pt x="0" y="3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44" name="Freeform 286"/>
          <p:cNvSpPr>
            <a:spLocks/>
          </p:cNvSpPr>
          <p:nvPr/>
        </p:nvSpPr>
        <p:spPr bwMode="auto">
          <a:xfrm>
            <a:off x="4119563" y="4123112"/>
            <a:ext cx="1343025" cy="644525"/>
          </a:xfrm>
          <a:custGeom>
            <a:avLst/>
            <a:gdLst>
              <a:gd name="T0" fmla="*/ 2147483647 w 3291"/>
              <a:gd name="T1" fmla="*/ 2147483647 h 1582"/>
              <a:gd name="T2" fmla="*/ 2147483647 w 3291"/>
              <a:gd name="T3" fmla="*/ 2147483647 h 1582"/>
              <a:gd name="T4" fmla="*/ 2147483647 w 3291"/>
              <a:gd name="T5" fmla="*/ 2147483647 h 1582"/>
              <a:gd name="T6" fmla="*/ 2147483647 w 3291"/>
              <a:gd name="T7" fmla="*/ 2147483647 h 1582"/>
              <a:gd name="T8" fmla="*/ 2147483647 w 3291"/>
              <a:gd name="T9" fmla="*/ 2147483647 h 1582"/>
              <a:gd name="T10" fmla="*/ 2147483647 w 3291"/>
              <a:gd name="T11" fmla="*/ 2147483647 h 1582"/>
              <a:gd name="T12" fmla="*/ 2147483647 w 3291"/>
              <a:gd name="T13" fmla="*/ 2147483647 h 1582"/>
              <a:gd name="T14" fmla="*/ 2147483647 w 3291"/>
              <a:gd name="T15" fmla="*/ 2147483647 h 1582"/>
              <a:gd name="T16" fmla="*/ 2147483647 w 3291"/>
              <a:gd name="T17" fmla="*/ 2147483647 h 1582"/>
              <a:gd name="T18" fmla="*/ 2147483647 w 3291"/>
              <a:gd name="T19" fmla="*/ 2147483647 h 1582"/>
              <a:gd name="T20" fmla="*/ 2147483647 w 3291"/>
              <a:gd name="T21" fmla="*/ 2147483647 h 1582"/>
              <a:gd name="T22" fmla="*/ 2147483647 w 3291"/>
              <a:gd name="T23" fmla="*/ 2147483647 h 1582"/>
              <a:gd name="T24" fmla="*/ 2147483647 w 3291"/>
              <a:gd name="T25" fmla="*/ 2147483647 h 1582"/>
              <a:gd name="T26" fmla="*/ 2147483647 w 3291"/>
              <a:gd name="T27" fmla="*/ 2147483647 h 1582"/>
              <a:gd name="T28" fmla="*/ 2147483647 w 3291"/>
              <a:gd name="T29" fmla="*/ 2147483647 h 1582"/>
              <a:gd name="T30" fmla="*/ 2147483647 w 3291"/>
              <a:gd name="T31" fmla="*/ 2147483647 h 1582"/>
              <a:gd name="T32" fmla="*/ 2147483647 w 3291"/>
              <a:gd name="T33" fmla="*/ 2147483647 h 1582"/>
              <a:gd name="T34" fmla="*/ 2147483647 w 3291"/>
              <a:gd name="T35" fmla="*/ 2147483647 h 1582"/>
              <a:gd name="T36" fmla="*/ 2147483647 w 3291"/>
              <a:gd name="T37" fmla="*/ 2147483647 h 1582"/>
              <a:gd name="T38" fmla="*/ 2147483647 w 3291"/>
              <a:gd name="T39" fmla="*/ 2147483647 h 1582"/>
              <a:gd name="T40" fmla="*/ 2147483647 w 3291"/>
              <a:gd name="T41" fmla="*/ 2147483647 h 1582"/>
              <a:gd name="T42" fmla="*/ 2147483647 w 3291"/>
              <a:gd name="T43" fmla="*/ 2147483647 h 1582"/>
              <a:gd name="T44" fmla="*/ 2147483647 w 3291"/>
              <a:gd name="T45" fmla="*/ 2147483647 h 1582"/>
              <a:gd name="T46" fmla="*/ 2147483647 w 3291"/>
              <a:gd name="T47" fmla="*/ 2147483647 h 1582"/>
              <a:gd name="T48" fmla="*/ 2147483647 w 3291"/>
              <a:gd name="T49" fmla="*/ 2147483647 h 1582"/>
              <a:gd name="T50" fmla="*/ 2147483647 w 3291"/>
              <a:gd name="T51" fmla="*/ 2147483647 h 1582"/>
              <a:gd name="T52" fmla="*/ 2147483647 w 3291"/>
              <a:gd name="T53" fmla="*/ 2147483647 h 1582"/>
              <a:gd name="T54" fmla="*/ 2147483647 w 3291"/>
              <a:gd name="T55" fmla="*/ 2147483647 h 1582"/>
              <a:gd name="T56" fmla="*/ 2147483647 w 3291"/>
              <a:gd name="T57" fmla="*/ 2147483647 h 1582"/>
              <a:gd name="T58" fmla="*/ 2147483647 w 3291"/>
              <a:gd name="T59" fmla="*/ 2147483647 h 1582"/>
              <a:gd name="T60" fmla="*/ 2147483647 w 3291"/>
              <a:gd name="T61" fmla="*/ 2147483647 h 1582"/>
              <a:gd name="T62" fmla="*/ 2147483647 w 3291"/>
              <a:gd name="T63" fmla="*/ 2147483647 h 1582"/>
              <a:gd name="T64" fmla="*/ 2147483647 w 3291"/>
              <a:gd name="T65" fmla="*/ 2147483647 h 1582"/>
              <a:gd name="T66" fmla="*/ 2147483647 w 3291"/>
              <a:gd name="T67" fmla="*/ 2147483647 h 1582"/>
              <a:gd name="T68" fmla="*/ 2147483647 w 3291"/>
              <a:gd name="T69" fmla="*/ 2147483647 h 1582"/>
              <a:gd name="T70" fmla="*/ 2147483647 w 3291"/>
              <a:gd name="T71" fmla="*/ 2147483647 h 1582"/>
              <a:gd name="T72" fmla="*/ 2147483647 w 3291"/>
              <a:gd name="T73" fmla="*/ 2147483647 h 1582"/>
              <a:gd name="T74" fmla="*/ 2147483647 w 3291"/>
              <a:gd name="T75" fmla="*/ 2147483647 h 1582"/>
              <a:gd name="T76" fmla="*/ 2147483647 w 3291"/>
              <a:gd name="T77" fmla="*/ 2147483647 h 1582"/>
              <a:gd name="T78" fmla="*/ 2147483647 w 3291"/>
              <a:gd name="T79" fmla="*/ 2147483647 h 1582"/>
              <a:gd name="T80" fmla="*/ 2147483647 w 3291"/>
              <a:gd name="T81" fmla="*/ 2147483647 h 1582"/>
              <a:gd name="T82" fmla="*/ 2147483647 w 3291"/>
              <a:gd name="T83" fmla="*/ 2147483647 h 1582"/>
              <a:gd name="T84" fmla="*/ 2147483647 w 3291"/>
              <a:gd name="T85" fmla="*/ 2147483647 h 1582"/>
              <a:gd name="T86" fmla="*/ 2147483647 w 3291"/>
              <a:gd name="T87" fmla="*/ 2147483647 h 1582"/>
              <a:gd name="T88" fmla="*/ 2147483647 w 3291"/>
              <a:gd name="T89" fmla="*/ 2147483647 h 1582"/>
              <a:gd name="T90" fmla="*/ 2147483647 w 3291"/>
              <a:gd name="T91" fmla="*/ 0 h 1582"/>
              <a:gd name="T92" fmla="*/ 2147483647 w 3291"/>
              <a:gd name="T93" fmla="*/ 2147483647 h 1582"/>
              <a:gd name="T94" fmla="*/ 2147483647 w 3291"/>
              <a:gd name="T95" fmla="*/ 2147483647 h 1582"/>
              <a:gd name="T96" fmla="*/ 2147483647 w 3291"/>
              <a:gd name="T97" fmla="*/ 2147483647 h 1582"/>
              <a:gd name="T98" fmla="*/ 2147483647 w 3291"/>
              <a:gd name="T99" fmla="*/ 2147483647 h 1582"/>
              <a:gd name="T100" fmla="*/ 0 w 3291"/>
              <a:gd name="T101" fmla="*/ 2147483647 h 15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291"/>
              <a:gd name="T154" fmla="*/ 0 h 1582"/>
              <a:gd name="T155" fmla="*/ 3291 w 3291"/>
              <a:gd name="T156" fmla="*/ 1582 h 15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291" h="1582">
                <a:moveTo>
                  <a:pt x="0" y="302"/>
                </a:moveTo>
                <a:lnTo>
                  <a:pt x="1121" y="323"/>
                </a:lnTo>
                <a:lnTo>
                  <a:pt x="1121" y="1215"/>
                </a:lnTo>
                <a:lnTo>
                  <a:pt x="1154" y="1220"/>
                </a:lnTo>
                <a:lnTo>
                  <a:pt x="1185" y="1225"/>
                </a:lnTo>
                <a:lnTo>
                  <a:pt x="1214" y="1230"/>
                </a:lnTo>
                <a:lnTo>
                  <a:pt x="1246" y="1238"/>
                </a:lnTo>
                <a:lnTo>
                  <a:pt x="1261" y="1241"/>
                </a:lnTo>
                <a:lnTo>
                  <a:pt x="1272" y="1246"/>
                </a:lnTo>
                <a:lnTo>
                  <a:pt x="1284" y="1251"/>
                </a:lnTo>
                <a:lnTo>
                  <a:pt x="1297" y="1260"/>
                </a:lnTo>
                <a:lnTo>
                  <a:pt x="1304" y="1266"/>
                </a:lnTo>
                <a:lnTo>
                  <a:pt x="1309" y="1274"/>
                </a:lnTo>
                <a:lnTo>
                  <a:pt x="1316" y="1281"/>
                </a:lnTo>
                <a:lnTo>
                  <a:pt x="1321" y="1289"/>
                </a:lnTo>
                <a:lnTo>
                  <a:pt x="1326" y="1295"/>
                </a:lnTo>
                <a:lnTo>
                  <a:pt x="1332" y="1302"/>
                </a:lnTo>
                <a:lnTo>
                  <a:pt x="1336" y="1303"/>
                </a:lnTo>
                <a:lnTo>
                  <a:pt x="1340" y="1306"/>
                </a:lnTo>
                <a:lnTo>
                  <a:pt x="1345" y="1306"/>
                </a:lnTo>
                <a:lnTo>
                  <a:pt x="1350" y="1307"/>
                </a:lnTo>
                <a:lnTo>
                  <a:pt x="1356" y="1302"/>
                </a:lnTo>
                <a:lnTo>
                  <a:pt x="1363" y="1297"/>
                </a:lnTo>
                <a:lnTo>
                  <a:pt x="1382" y="1289"/>
                </a:lnTo>
                <a:lnTo>
                  <a:pt x="1398" y="1280"/>
                </a:lnTo>
                <a:lnTo>
                  <a:pt x="1407" y="1278"/>
                </a:lnTo>
                <a:lnTo>
                  <a:pt x="1416" y="1275"/>
                </a:lnTo>
                <a:lnTo>
                  <a:pt x="1426" y="1272"/>
                </a:lnTo>
                <a:lnTo>
                  <a:pt x="1438" y="1272"/>
                </a:lnTo>
                <a:lnTo>
                  <a:pt x="1439" y="1272"/>
                </a:lnTo>
                <a:lnTo>
                  <a:pt x="1440" y="1274"/>
                </a:lnTo>
                <a:lnTo>
                  <a:pt x="1440" y="1275"/>
                </a:lnTo>
                <a:lnTo>
                  <a:pt x="1442" y="1276"/>
                </a:lnTo>
                <a:lnTo>
                  <a:pt x="1442" y="1281"/>
                </a:lnTo>
                <a:lnTo>
                  <a:pt x="1444" y="1284"/>
                </a:lnTo>
                <a:lnTo>
                  <a:pt x="1451" y="1294"/>
                </a:lnTo>
                <a:lnTo>
                  <a:pt x="1457" y="1303"/>
                </a:lnTo>
                <a:lnTo>
                  <a:pt x="1463" y="1311"/>
                </a:lnTo>
                <a:lnTo>
                  <a:pt x="1472" y="1320"/>
                </a:lnTo>
                <a:lnTo>
                  <a:pt x="1485" y="1328"/>
                </a:lnTo>
                <a:lnTo>
                  <a:pt x="1496" y="1336"/>
                </a:lnTo>
                <a:lnTo>
                  <a:pt x="1509" y="1345"/>
                </a:lnTo>
                <a:lnTo>
                  <a:pt x="1522" y="1354"/>
                </a:lnTo>
                <a:lnTo>
                  <a:pt x="1546" y="1369"/>
                </a:lnTo>
                <a:lnTo>
                  <a:pt x="1569" y="1383"/>
                </a:lnTo>
                <a:lnTo>
                  <a:pt x="1580" y="1387"/>
                </a:lnTo>
                <a:lnTo>
                  <a:pt x="1593" y="1391"/>
                </a:lnTo>
                <a:lnTo>
                  <a:pt x="1607" y="1393"/>
                </a:lnTo>
                <a:lnTo>
                  <a:pt x="1622" y="1395"/>
                </a:lnTo>
                <a:lnTo>
                  <a:pt x="1648" y="1393"/>
                </a:lnTo>
                <a:lnTo>
                  <a:pt x="1672" y="1392"/>
                </a:lnTo>
                <a:lnTo>
                  <a:pt x="1695" y="1390"/>
                </a:lnTo>
                <a:lnTo>
                  <a:pt x="1716" y="1388"/>
                </a:lnTo>
                <a:lnTo>
                  <a:pt x="1738" y="1386"/>
                </a:lnTo>
                <a:lnTo>
                  <a:pt x="1760" y="1383"/>
                </a:lnTo>
                <a:lnTo>
                  <a:pt x="1784" y="1382"/>
                </a:lnTo>
                <a:lnTo>
                  <a:pt x="1811" y="1382"/>
                </a:lnTo>
                <a:lnTo>
                  <a:pt x="1823" y="1381"/>
                </a:lnTo>
                <a:lnTo>
                  <a:pt x="1835" y="1382"/>
                </a:lnTo>
                <a:lnTo>
                  <a:pt x="1847" y="1391"/>
                </a:lnTo>
                <a:lnTo>
                  <a:pt x="1860" y="1404"/>
                </a:lnTo>
                <a:lnTo>
                  <a:pt x="1877" y="1412"/>
                </a:lnTo>
                <a:lnTo>
                  <a:pt x="1892" y="1419"/>
                </a:lnTo>
                <a:lnTo>
                  <a:pt x="1907" y="1428"/>
                </a:lnTo>
                <a:lnTo>
                  <a:pt x="1922" y="1438"/>
                </a:lnTo>
                <a:lnTo>
                  <a:pt x="1928" y="1442"/>
                </a:lnTo>
                <a:lnTo>
                  <a:pt x="1930" y="1445"/>
                </a:lnTo>
                <a:lnTo>
                  <a:pt x="1933" y="1451"/>
                </a:lnTo>
                <a:lnTo>
                  <a:pt x="1935" y="1454"/>
                </a:lnTo>
                <a:lnTo>
                  <a:pt x="1940" y="1465"/>
                </a:lnTo>
                <a:lnTo>
                  <a:pt x="1944" y="1476"/>
                </a:lnTo>
                <a:lnTo>
                  <a:pt x="1949" y="1485"/>
                </a:lnTo>
                <a:lnTo>
                  <a:pt x="1954" y="1494"/>
                </a:lnTo>
                <a:lnTo>
                  <a:pt x="1961" y="1501"/>
                </a:lnTo>
                <a:lnTo>
                  <a:pt x="1967" y="1508"/>
                </a:lnTo>
                <a:lnTo>
                  <a:pt x="1975" y="1514"/>
                </a:lnTo>
                <a:lnTo>
                  <a:pt x="1982" y="1519"/>
                </a:lnTo>
                <a:lnTo>
                  <a:pt x="1991" y="1522"/>
                </a:lnTo>
                <a:lnTo>
                  <a:pt x="2001" y="1523"/>
                </a:lnTo>
                <a:lnTo>
                  <a:pt x="2005" y="1522"/>
                </a:lnTo>
                <a:lnTo>
                  <a:pt x="2010" y="1521"/>
                </a:lnTo>
                <a:lnTo>
                  <a:pt x="2013" y="1519"/>
                </a:lnTo>
                <a:lnTo>
                  <a:pt x="2017" y="1517"/>
                </a:lnTo>
                <a:lnTo>
                  <a:pt x="2023" y="1510"/>
                </a:lnTo>
                <a:lnTo>
                  <a:pt x="2029" y="1504"/>
                </a:lnTo>
                <a:lnTo>
                  <a:pt x="2036" y="1498"/>
                </a:lnTo>
                <a:lnTo>
                  <a:pt x="2042" y="1493"/>
                </a:lnTo>
                <a:lnTo>
                  <a:pt x="2048" y="1489"/>
                </a:lnTo>
                <a:lnTo>
                  <a:pt x="2055" y="1485"/>
                </a:lnTo>
                <a:lnTo>
                  <a:pt x="2061" y="1482"/>
                </a:lnTo>
                <a:lnTo>
                  <a:pt x="2069" y="1480"/>
                </a:lnTo>
                <a:lnTo>
                  <a:pt x="2076" y="1479"/>
                </a:lnTo>
                <a:lnTo>
                  <a:pt x="2085" y="1479"/>
                </a:lnTo>
                <a:lnTo>
                  <a:pt x="2094" y="1480"/>
                </a:lnTo>
                <a:lnTo>
                  <a:pt x="2103" y="1481"/>
                </a:lnTo>
                <a:lnTo>
                  <a:pt x="2111" y="1485"/>
                </a:lnTo>
                <a:lnTo>
                  <a:pt x="2117" y="1491"/>
                </a:lnTo>
                <a:lnTo>
                  <a:pt x="2120" y="1498"/>
                </a:lnTo>
                <a:lnTo>
                  <a:pt x="2123" y="1504"/>
                </a:lnTo>
                <a:lnTo>
                  <a:pt x="2130" y="1509"/>
                </a:lnTo>
                <a:lnTo>
                  <a:pt x="2137" y="1513"/>
                </a:lnTo>
                <a:lnTo>
                  <a:pt x="2145" y="1515"/>
                </a:lnTo>
                <a:lnTo>
                  <a:pt x="2153" y="1518"/>
                </a:lnTo>
                <a:lnTo>
                  <a:pt x="2168" y="1519"/>
                </a:lnTo>
                <a:lnTo>
                  <a:pt x="2186" y="1519"/>
                </a:lnTo>
                <a:lnTo>
                  <a:pt x="2200" y="1519"/>
                </a:lnTo>
                <a:lnTo>
                  <a:pt x="2211" y="1518"/>
                </a:lnTo>
                <a:lnTo>
                  <a:pt x="2223" y="1519"/>
                </a:lnTo>
                <a:lnTo>
                  <a:pt x="2235" y="1523"/>
                </a:lnTo>
                <a:lnTo>
                  <a:pt x="2247" y="1528"/>
                </a:lnTo>
                <a:lnTo>
                  <a:pt x="2257" y="1535"/>
                </a:lnTo>
                <a:lnTo>
                  <a:pt x="2262" y="1537"/>
                </a:lnTo>
                <a:lnTo>
                  <a:pt x="2267" y="1540"/>
                </a:lnTo>
                <a:lnTo>
                  <a:pt x="2274" y="1541"/>
                </a:lnTo>
                <a:lnTo>
                  <a:pt x="2280" y="1541"/>
                </a:lnTo>
                <a:lnTo>
                  <a:pt x="2293" y="1528"/>
                </a:lnTo>
                <a:lnTo>
                  <a:pt x="2304" y="1517"/>
                </a:lnTo>
                <a:lnTo>
                  <a:pt x="2323" y="1521"/>
                </a:lnTo>
                <a:lnTo>
                  <a:pt x="2342" y="1526"/>
                </a:lnTo>
                <a:lnTo>
                  <a:pt x="2385" y="1533"/>
                </a:lnTo>
                <a:lnTo>
                  <a:pt x="2424" y="1542"/>
                </a:lnTo>
                <a:lnTo>
                  <a:pt x="2462" y="1551"/>
                </a:lnTo>
                <a:lnTo>
                  <a:pt x="2505" y="1560"/>
                </a:lnTo>
                <a:lnTo>
                  <a:pt x="2513" y="1563"/>
                </a:lnTo>
                <a:lnTo>
                  <a:pt x="2520" y="1565"/>
                </a:lnTo>
                <a:lnTo>
                  <a:pt x="2527" y="1569"/>
                </a:lnTo>
                <a:lnTo>
                  <a:pt x="2533" y="1573"/>
                </a:lnTo>
                <a:lnTo>
                  <a:pt x="2539" y="1577"/>
                </a:lnTo>
                <a:lnTo>
                  <a:pt x="2546" y="1579"/>
                </a:lnTo>
                <a:lnTo>
                  <a:pt x="2553" y="1582"/>
                </a:lnTo>
                <a:lnTo>
                  <a:pt x="2561" y="1582"/>
                </a:lnTo>
                <a:lnTo>
                  <a:pt x="2574" y="1582"/>
                </a:lnTo>
                <a:lnTo>
                  <a:pt x="2584" y="1579"/>
                </a:lnTo>
                <a:lnTo>
                  <a:pt x="2594" y="1577"/>
                </a:lnTo>
                <a:lnTo>
                  <a:pt x="2606" y="1573"/>
                </a:lnTo>
                <a:lnTo>
                  <a:pt x="2622" y="1568"/>
                </a:lnTo>
                <a:lnTo>
                  <a:pt x="2639" y="1561"/>
                </a:lnTo>
                <a:lnTo>
                  <a:pt x="2653" y="1554"/>
                </a:lnTo>
                <a:lnTo>
                  <a:pt x="2668" y="1545"/>
                </a:lnTo>
                <a:lnTo>
                  <a:pt x="2679" y="1533"/>
                </a:lnTo>
                <a:lnTo>
                  <a:pt x="2689" y="1523"/>
                </a:lnTo>
                <a:lnTo>
                  <a:pt x="2701" y="1517"/>
                </a:lnTo>
                <a:lnTo>
                  <a:pt x="2711" y="1512"/>
                </a:lnTo>
                <a:lnTo>
                  <a:pt x="2723" y="1509"/>
                </a:lnTo>
                <a:lnTo>
                  <a:pt x="2733" y="1507"/>
                </a:lnTo>
                <a:lnTo>
                  <a:pt x="2743" y="1505"/>
                </a:lnTo>
                <a:lnTo>
                  <a:pt x="2754" y="1503"/>
                </a:lnTo>
                <a:lnTo>
                  <a:pt x="2766" y="1499"/>
                </a:lnTo>
                <a:lnTo>
                  <a:pt x="2777" y="1494"/>
                </a:lnTo>
                <a:lnTo>
                  <a:pt x="2796" y="1481"/>
                </a:lnTo>
                <a:lnTo>
                  <a:pt x="2815" y="1470"/>
                </a:lnTo>
                <a:lnTo>
                  <a:pt x="2828" y="1466"/>
                </a:lnTo>
                <a:lnTo>
                  <a:pt x="2840" y="1463"/>
                </a:lnTo>
                <a:lnTo>
                  <a:pt x="2851" y="1463"/>
                </a:lnTo>
                <a:lnTo>
                  <a:pt x="2865" y="1463"/>
                </a:lnTo>
                <a:lnTo>
                  <a:pt x="2878" y="1470"/>
                </a:lnTo>
                <a:lnTo>
                  <a:pt x="2889" y="1476"/>
                </a:lnTo>
                <a:lnTo>
                  <a:pt x="2896" y="1479"/>
                </a:lnTo>
                <a:lnTo>
                  <a:pt x="2902" y="1480"/>
                </a:lnTo>
                <a:lnTo>
                  <a:pt x="2908" y="1481"/>
                </a:lnTo>
                <a:lnTo>
                  <a:pt x="2916" y="1482"/>
                </a:lnTo>
                <a:lnTo>
                  <a:pt x="3002" y="1482"/>
                </a:lnTo>
                <a:lnTo>
                  <a:pt x="3014" y="1482"/>
                </a:lnTo>
                <a:lnTo>
                  <a:pt x="3023" y="1484"/>
                </a:lnTo>
                <a:lnTo>
                  <a:pt x="3033" y="1486"/>
                </a:lnTo>
                <a:lnTo>
                  <a:pt x="3042" y="1490"/>
                </a:lnTo>
                <a:lnTo>
                  <a:pt x="3058" y="1498"/>
                </a:lnTo>
                <a:lnTo>
                  <a:pt x="3079" y="1507"/>
                </a:lnTo>
                <a:lnTo>
                  <a:pt x="3102" y="1518"/>
                </a:lnTo>
                <a:lnTo>
                  <a:pt x="3122" y="1528"/>
                </a:lnTo>
                <a:lnTo>
                  <a:pt x="3142" y="1540"/>
                </a:lnTo>
                <a:lnTo>
                  <a:pt x="3165" y="1551"/>
                </a:lnTo>
                <a:lnTo>
                  <a:pt x="3182" y="1557"/>
                </a:lnTo>
                <a:lnTo>
                  <a:pt x="3197" y="1561"/>
                </a:lnTo>
                <a:lnTo>
                  <a:pt x="3212" y="1565"/>
                </a:lnTo>
                <a:lnTo>
                  <a:pt x="3226" y="1566"/>
                </a:lnTo>
                <a:lnTo>
                  <a:pt x="3257" y="1566"/>
                </a:lnTo>
                <a:lnTo>
                  <a:pt x="3291" y="1566"/>
                </a:lnTo>
                <a:lnTo>
                  <a:pt x="3253" y="683"/>
                </a:lnTo>
                <a:lnTo>
                  <a:pt x="3182" y="248"/>
                </a:lnTo>
                <a:lnTo>
                  <a:pt x="3163" y="0"/>
                </a:lnTo>
                <a:lnTo>
                  <a:pt x="3147" y="2"/>
                </a:lnTo>
                <a:lnTo>
                  <a:pt x="3102" y="5"/>
                </a:lnTo>
                <a:lnTo>
                  <a:pt x="3028" y="10"/>
                </a:lnTo>
                <a:lnTo>
                  <a:pt x="2929" y="17"/>
                </a:lnTo>
                <a:lnTo>
                  <a:pt x="2805" y="24"/>
                </a:lnTo>
                <a:lnTo>
                  <a:pt x="2659" y="32"/>
                </a:lnTo>
                <a:lnTo>
                  <a:pt x="2492" y="41"/>
                </a:lnTo>
                <a:lnTo>
                  <a:pt x="2307" y="49"/>
                </a:lnTo>
                <a:lnTo>
                  <a:pt x="2106" y="58"/>
                </a:lnTo>
                <a:lnTo>
                  <a:pt x="1888" y="65"/>
                </a:lnTo>
                <a:lnTo>
                  <a:pt x="1658" y="72"/>
                </a:lnTo>
                <a:lnTo>
                  <a:pt x="1416" y="77"/>
                </a:lnTo>
                <a:lnTo>
                  <a:pt x="1166" y="80"/>
                </a:lnTo>
                <a:lnTo>
                  <a:pt x="907" y="82"/>
                </a:lnTo>
                <a:lnTo>
                  <a:pt x="776" y="82"/>
                </a:lnTo>
                <a:lnTo>
                  <a:pt x="644" y="80"/>
                </a:lnTo>
                <a:lnTo>
                  <a:pt x="511" y="79"/>
                </a:lnTo>
                <a:lnTo>
                  <a:pt x="377" y="77"/>
                </a:lnTo>
                <a:lnTo>
                  <a:pt x="0" y="60"/>
                </a:lnTo>
                <a:lnTo>
                  <a:pt x="0" y="3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79" name="Freeform 287"/>
          <p:cNvSpPr>
            <a:spLocks/>
          </p:cNvSpPr>
          <p:nvPr/>
        </p:nvSpPr>
        <p:spPr bwMode="auto">
          <a:xfrm>
            <a:off x="3108325" y="4077074"/>
            <a:ext cx="1011238" cy="1108075"/>
          </a:xfrm>
          <a:custGeom>
            <a:avLst/>
            <a:gdLst/>
            <a:ahLst/>
            <a:cxnLst>
              <a:cxn ang="0">
                <a:pos x="2474" y="175"/>
              </a:cxn>
              <a:cxn ang="0">
                <a:pos x="2474" y="417"/>
              </a:cxn>
              <a:cxn ang="0">
                <a:pos x="2474" y="417"/>
              </a:cxn>
              <a:cxn ang="0">
                <a:pos x="2427" y="2511"/>
              </a:cxn>
              <a:cxn ang="0">
                <a:pos x="984" y="2423"/>
              </a:cxn>
              <a:cxn ang="0">
                <a:pos x="988" y="2437"/>
              </a:cxn>
              <a:cxn ang="0">
                <a:pos x="991" y="2451"/>
              </a:cxn>
              <a:cxn ang="0">
                <a:pos x="994" y="2456"/>
              </a:cxn>
              <a:cxn ang="0">
                <a:pos x="996" y="2462"/>
              </a:cxn>
              <a:cxn ang="0">
                <a:pos x="1000" y="2468"/>
              </a:cxn>
              <a:cxn ang="0">
                <a:pos x="1005" y="2474"/>
              </a:cxn>
              <a:cxn ang="0">
                <a:pos x="1018" y="2482"/>
              </a:cxn>
              <a:cxn ang="0">
                <a:pos x="1031" y="2489"/>
              </a:cxn>
              <a:cxn ang="0">
                <a:pos x="1042" y="2503"/>
              </a:cxn>
              <a:cxn ang="0">
                <a:pos x="1050" y="2517"/>
              </a:cxn>
              <a:cxn ang="0">
                <a:pos x="1056" y="2532"/>
              </a:cxn>
              <a:cxn ang="0">
                <a:pos x="1065" y="2549"/>
              </a:cxn>
              <a:cxn ang="0">
                <a:pos x="404" y="2498"/>
              </a:cxn>
              <a:cxn ang="0">
                <a:pos x="386" y="2718"/>
              </a:cxn>
              <a:cxn ang="0">
                <a:pos x="0" y="2675"/>
              </a:cxn>
              <a:cxn ang="0">
                <a:pos x="247" y="0"/>
              </a:cxn>
              <a:cxn ang="0">
                <a:pos x="392" y="15"/>
              </a:cxn>
              <a:cxn ang="0">
                <a:pos x="536" y="29"/>
              </a:cxn>
              <a:cxn ang="0">
                <a:pos x="680" y="43"/>
              </a:cxn>
              <a:cxn ang="0">
                <a:pos x="822" y="56"/>
              </a:cxn>
              <a:cxn ang="0">
                <a:pos x="963" y="68"/>
              </a:cxn>
              <a:cxn ang="0">
                <a:pos x="1105" y="81"/>
              </a:cxn>
              <a:cxn ang="0">
                <a:pos x="1244" y="92"/>
              </a:cxn>
              <a:cxn ang="0">
                <a:pos x="1384" y="104"/>
              </a:cxn>
              <a:cxn ang="0">
                <a:pos x="1523" y="114"/>
              </a:cxn>
              <a:cxn ang="0">
                <a:pos x="1660" y="124"/>
              </a:cxn>
              <a:cxn ang="0">
                <a:pos x="1798" y="134"/>
              </a:cxn>
              <a:cxn ang="0">
                <a:pos x="1935" y="143"/>
              </a:cxn>
              <a:cxn ang="0">
                <a:pos x="2071" y="152"/>
              </a:cxn>
              <a:cxn ang="0">
                <a:pos x="2206" y="160"/>
              </a:cxn>
              <a:cxn ang="0">
                <a:pos x="2341" y="167"/>
              </a:cxn>
              <a:cxn ang="0">
                <a:pos x="2474" y="175"/>
              </a:cxn>
              <a:cxn ang="0">
                <a:pos x="2474" y="175"/>
              </a:cxn>
            </a:cxnLst>
            <a:rect l="0" t="0" r="r" b="b"/>
            <a:pathLst>
              <a:path w="2474" h="2718">
                <a:moveTo>
                  <a:pt x="2474" y="175"/>
                </a:moveTo>
                <a:lnTo>
                  <a:pt x="2474" y="417"/>
                </a:lnTo>
                <a:lnTo>
                  <a:pt x="2474" y="417"/>
                </a:lnTo>
                <a:lnTo>
                  <a:pt x="2427" y="2511"/>
                </a:lnTo>
                <a:lnTo>
                  <a:pt x="984" y="2423"/>
                </a:lnTo>
                <a:lnTo>
                  <a:pt x="988" y="2437"/>
                </a:lnTo>
                <a:lnTo>
                  <a:pt x="991" y="2451"/>
                </a:lnTo>
                <a:lnTo>
                  <a:pt x="994" y="2456"/>
                </a:lnTo>
                <a:lnTo>
                  <a:pt x="996" y="2462"/>
                </a:lnTo>
                <a:lnTo>
                  <a:pt x="1000" y="2468"/>
                </a:lnTo>
                <a:lnTo>
                  <a:pt x="1005" y="2474"/>
                </a:lnTo>
                <a:lnTo>
                  <a:pt x="1018" y="2482"/>
                </a:lnTo>
                <a:lnTo>
                  <a:pt x="1031" y="2489"/>
                </a:lnTo>
                <a:lnTo>
                  <a:pt x="1042" y="2503"/>
                </a:lnTo>
                <a:lnTo>
                  <a:pt x="1050" y="2517"/>
                </a:lnTo>
                <a:lnTo>
                  <a:pt x="1056" y="2532"/>
                </a:lnTo>
                <a:lnTo>
                  <a:pt x="1065" y="2549"/>
                </a:lnTo>
                <a:lnTo>
                  <a:pt x="404" y="2498"/>
                </a:lnTo>
                <a:lnTo>
                  <a:pt x="386" y="2718"/>
                </a:lnTo>
                <a:lnTo>
                  <a:pt x="0" y="2675"/>
                </a:lnTo>
                <a:lnTo>
                  <a:pt x="247" y="0"/>
                </a:lnTo>
                <a:lnTo>
                  <a:pt x="392" y="15"/>
                </a:lnTo>
                <a:lnTo>
                  <a:pt x="536" y="29"/>
                </a:lnTo>
                <a:lnTo>
                  <a:pt x="680" y="43"/>
                </a:lnTo>
                <a:lnTo>
                  <a:pt x="822" y="56"/>
                </a:lnTo>
                <a:lnTo>
                  <a:pt x="963" y="68"/>
                </a:lnTo>
                <a:lnTo>
                  <a:pt x="1105" y="81"/>
                </a:lnTo>
                <a:lnTo>
                  <a:pt x="1244" y="92"/>
                </a:lnTo>
                <a:lnTo>
                  <a:pt x="1384" y="104"/>
                </a:lnTo>
                <a:lnTo>
                  <a:pt x="1523" y="114"/>
                </a:lnTo>
                <a:lnTo>
                  <a:pt x="1660" y="124"/>
                </a:lnTo>
                <a:lnTo>
                  <a:pt x="1798" y="134"/>
                </a:lnTo>
                <a:lnTo>
                  <a:pt x="1935" y="143"/>
                </a:lnTo>
                <a:lnTo>
                  <a:pt x="2071" y="152"/>
                </a:lnTo>
                <a:lnTo>
                  <a:pt x="2206" y="160"/>
                </a:lnTo>
                <a:lnTo>
                  <a:pt x="2341" y="167"/>
                </a:lnTo>
                <a:lnTo>
                  <a:pt x="2474" y="175"/>
                </a:lnTo>
                <a:lnTo>
                  <a:pt x="2474" y="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46" name="Freeform 288"/>
          <p:cNvSpPr>
            <a:spLocks/>
          </p:cNvSpPr>
          <p:nvPr/>
        </p:nvSpPr>
        <p:spPr bwMode="auto">
          <a:xfrm>
            <a:off x="3108325" y="4077074"/>
            <a:ext cx="1011238" cy="1108075"/>
          </a:xfrm>
          <a:custGeom>
            <a:avLst/>
            <a:gdLst>
              <a:gd name="T0" fmla="*/ 2147483647 w 2474"/>
              <a:gd name="T1" fmla="*/ 2147483647 h 2718"/>
              <a:gd name="T2" fmla="*/ 2147483647 w 2474"/>
              <a:gd name="T3" fmla="*/ 2147483647 h 2718"/>
              <a:gd name="T4" fmla="*/ 2147483647 w 2474"/>
              <a:gd name="T5" fmla="*/ 2147483647 h 2718"/>
              <a:gd name="T6" fmla="*/ 2147483647 w 2474"/>
              <a:gd name="T7" fmla="*/ 2147483647 h 2718"/>
              <a:gd name="T8" fmla="*/ 2147483647 w 2474"/>
              <a:gd name="T9" fmla="*/ 2147483647 h 2718"/>
              <a:gd name="T10" fmla="*/ 2147483647 w 2474"/>
              <a:gd name="T11" fmla="*/ 2147483647 h 2718"/>
              <a:gd name="T12" fmla="*/ 2147483647 w 2474"/>
              <a:gd name="T13" fmla="*/ 2147483647 h 2718"/>
              <a:gd name="T14" fmla="*/ 2147483647 w 2474"/>
              <a:gd name="T15" fmla="*/ 2147483647 h 2718"/>
              <a:gd name="T16" fmla="*/ 2147483647 w 2474"/>
              <a:gd name="T17" fmla="*/ 2147483647 h 2718"/>
              <a:gd name="T18" fmla="*/ 2147483647 w 2474"/>
              <a:gd name="T19" fmla="*/ 2147483647 h 2718"/>
              <a:gd name="T20" fmla="*/ 2147483647 w 2474"/>
              <a:gd name="T21" fmla="*/ 2147483647 h 2718"/>
              <a:gd name="T22" fmla="*/ 2147483647 w 2474"/>
              <a:gd name="T23" fmla="*/ 2147483647 h 2718"/>
              <a:gd name="T24" fmla="*/ 2147483647 w 2474"/>
              <a:gd name="T25" fmla="*/ 2147483647 h 2718"/>
              <a:gd name="T26" fmla="*/ 2147483647 w 2474"/>
              <a:gd name="T27" fmla="*/ 2147483647 h 2718"/>
              <a:gd name="T28" fmla="*/ 2147483647 w 2474"/>
              <a:gd name="T29" fmla="*/ 2147483647 h 2718"/>
              <a:gd name="T30" fmla="*/ 2147483647 w 2474"/>
              <a:gd name="T31" fmla="*/ 2147483647 h 2718"/>
              <a:gd name="T32" fmla="*/ 2147483647 w 2474"/>
              <a:gd name="T33" fmla="*/ 2147483647 h 2718"/>
              <a:gd name="T34" fmla="*/ 2147483647 w 2474"/>
              <a:gd name="T35" fmla="*/ 2147483647 h 2718"/>
              <a:gd name="T36" fmla="*/ 2147483647 w 2474"/>
              <a:gd name="T37" fmla="*/ 2147483647 h 2718"/>
              <a:gd name="T38" fmla="*/ 2147483647 w 2474"/>
              <a:gd name="T39" fmla="*/ 2147483647 h 2718"/>
              <a:gd name="T40" fmla="*/ 0 w 2474"/>
              <a:gd name="T41" fmla="*/ 2147483647 h 2718"/>
              <a:gd name="T42" fmla="*/ 0 w 2474"/>
              <a:gd name="T43" fmla="*/ 2147483647 h 2718"/>
              <a:gd name="T44" fmla="*/ 2147483647 w 2474"/>
              <a:gd name="T45" fmla="*/ 0 h 2718"/>
              <a:gd name="T46" fmla="*/ 2147483647 w 2474"/>
              <a:gd name="T47" fmla="*/ 0 h 2718"/>
              <a:gd name="T48" fmla="*/ 2147483647 w 2474"/>
              <a:gd name="T49" fmla="*/ 2147483647 h 2718"/>
              <a:gd name="T50" fmla="*/ 2147483647 w 2474"/>
              <a:gd name="T51" fmla="*/ 2147483647 h 2718"/>
              <a:gd name="T52" fmla="*/ 2147483647 w 2474"/>
              <a:gd name="T53" fmla="*/ 2147483647 h 2718"/>
              <a:gd name="T54" fmla="*/ 2147483647 w 2474"/>
              <a:gd name="T55" fmla="*/ 2147483647 h 2718"/>
              <a:gd name="T56" fmla="*/ 2147483647 w 2474"/>
              <a:gd name="T57" fmla="*/ 2147483647 h 2718"/>
              <a:gd name="T58" fmla="*/ 2147483647 w 2474"/>
              <a:gd name="T59" fmla="*/ 2147483647 h 2718"/>
              <a:gd name="T60" fmla="*/ 2147483647 w 2474"/>
              <a:gd name="T61" fmla="*/ 2147483647 h 2718"/>
              <a:gd name="T62" fmla="*/ 2147483647 w 2474"/>
              <a:gd name="T63" fmla="*/ 2147483647 h 2718"/>
              <a:gd name="T64" fmla="*/ 2147483647 w 2474"/>
              <a:gd name="T65" fmla="*/ 2147483647 h 2718"/>
              <a:gd name="T66" fmla="*/ 2147483647 w 2474"/>
              <a:gd name="T67" fmla="*/ 2147483647 h 2718"/>
              <a:gd name="T68" fmla="*/ 2147483647 w 2474"/>
              <a:gd name="T69" fmla="*/ 2147483647 h 2718"/>
              <a:gd name="T70" fmla="*/ 2147483647 w 2474"/>
              <a:gd name="T71" fmla="*/ 2147483647 h 2718"/>
              <a:gd name="T72" fmla="*/ 2147483647 w 2474"/>
              <a:gd name="T73" fmla="*/ 2147483647 h 2718"/>
              <a:gd name="T74" fmla="*/ 2147483647 w 2474"/>
              <a:gd name="T75" fmla="*/ 2147483647 h 2718"/>
              <a:gd name="T76" fmla="*/ 2147483647 w 2474"/>
              <a:gd name="T77" fmla="*/ 2147483647 h 2718"/>
              <a:gd name="T78" fmla="*/ 2147483647 w 2474"/>
              <a:gd name="T79" fmla="*/ 2147483647 h 2718"/>
              <a:gd name="T80" fmla="*/ 2147483647 w 2474"/>
              <a:gd name="T81" fmla="*/ 2147483647 h 271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74"/>
              <a:gd name="T124" fmla="*/ 0 h 2718"/>
              <a:gd name="T125" fmla="*/ 2474 w 2474"/>
              <a:gd name="T126" fmla="*/ 2718 h 271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74" h="2718">
                <a:moveTo>
                  <a:pt x="2474" y="175"/>
                </a:moveTo>
                <a:lnTo>
                  <a:pt x="2474" y="417"/>
                </a:lnTo>
                <a:lnTo>
                  <a:pt x="2427" y="2511"/>
                </a:lnTo>
                <a:lnTo>
                  <a:pt x="984" y="2423"/>
                </a:lnTo>
                <a:lnTo>
                  <a:pt x="988" y="2437"/>
                </a:lnTo>
                <a:lnTo>
                  <a:pt x="991" y="2451"/>
                </a:lnTo>
                <a:lnTo>
                  <a:pt x="994" y="2456"/>
                </a:lnTo>
                <a:lnTo>
                  <a:pt x="996" y="2462"/>
                </a:lnTo>
                <a:lnTo>
                  <a:pt x="1000" y="2468"/>
                </a:lnTo>
                <a:lnTo>
                  <a:pt x="1005" y="2474"/>
                </a:lnTo>
                <a:lnTo>
                  <a:pt x="1018" y="2482"/>
                </a:lnTo>
                <a:lnTo>
                  <a:pt x="1031" y="2489"/>
                </a:lnTo>
                <a:lnTo>
                  <a:pt x="1042" y="2503"/>
                </a:lnTo>
                <a:lnTo>
                  <a:pt x="1050" y="2517"/>
                </a:lnTo>
                <a:lnTo>
                  <a:pt x="1056" y="2532"/>
                </a:lnTo>
                <a:lnTo>
                  <a:pt x="1065" y="2549"/>
                </a:lnTo>
                <a:lnTo>
                  <a:pt x="404" y="2498"/>
                </a:lnTo>
                <a:lnTo>
                  <a:pt x="386" y="2718"/>
                </a:lnTo>
                <a:lnTo>
                  <a:pt x="0" y="2675"/>
                </a:lnTo>
                <a:lnTo>
                  <a:pt x="247" y="0"/>
                </a:lnTo>
                <a:lnTo>
                  <a:pt x="392" y="15"/>
                </a:lnTo>
                <a:lnTo>
                  <a:pt x="536" y="29"/>
                </a:lnTo>
                <a:lnTo>
                  <a:pt x="680" y="43"/>
                </a:lnTo>
                <a:lnTo>
                  <a:pt x="822" y="56"/>
                </a:lnTo>
                <a:lnTo>
                  <a:pt x="963" y="68"/>
                </a:lnTo>
                <a:lnTo>
                  <a:pt x="1105" y="81"/>
                </a:lnTo>
                <a:lnTo>
                  <a:pt x="1244" y="92"/>
                </a:lnTo>
                <a:lnTo>
                  <a:pt x="1384" y="104"/>
                </a:lnTo>
                <a:lnTo>
                  <a:pt x="1523" y="114"/>
                </a:lnTo>
                <a:lnTo>
                  <a:pt x="1660" y="124"/>
                </a:lnTo>
                <a:lnTo>
                  <a:pt x="1798" y="134"/>
                </a:lnTo>
                <a:lnTo>
                  <a:pt x="1935" y="143"/>
                </a:lnTo>
                <a:lnTo>
                  <a:pt x="2071" y="152"/>
                </a:lnTo>
                <a:lnTo>
                  <a:pt x="2206" y="160"/>
                </a:lnTo>
                <a:lnTo>
                  <a:pt x="2341" y="167"/>
                </a:lnTo>
                <a:lnTo>
                  <a:pt x="2474" y="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81" name="Freeform 289"/>
          <p:cNvSpPr>
            <a:spLocks/>
          </p:cNvSpPr>
          <p:nvPr/>
        </p:nvSpPr>
        <p:spPr bwMode="auto">
          <a:xfrm>
            <a:off x="2217738" y="3958012"/>
            <a:ext cx="990600" cy="1211262"/>
          </a:xfrm>
          <a:custGeom>
            <a:avLst/>
            <a:gdLst/>
            <a:ahLst/>
            <a:cxnLst>
              <a:cxn ang="0">
                <a:pos x="826" y="41"/>
              </a:cxn>
              <a:cxn ang="0">
                <a:pos x="1179" y="101"/>
              </a:cxn>
              <a:cxn ang="0">
                <a:pos x="1526" y="157"/>
              </a:cxn>
              <a:cxn ang="0">
                <a:pos x="1868" y="209"/>
              </a:cxn>
              <a:cxn ang="0">
                <a:pos x="2207" y="257"/>
              </a:cxn>
              <a:cxn ang="0">
                <a:pos x="2429" y="288"/>
              </a:cxn>
              <a:cxn ang="0">
                <a:pos x="12" y="2053"/>
              </a:cxn>
              <a:cxn ang="0">
                <a:pos x="2" y="2008"/>
              </a:cxn>
              <a:cxn ang="0">
                <a:pos x="9" y="1969"/>
              </a:cxn>
              <a:cxn ang="0">
                <a:pos x="29" y="1943"/>
              </a:cxn>
              <a:cxn ang="0">
                <a:pos x="59" y="1926"/>
              </a:cxn>
              <a:cxn ang="0">
                <a:pos x="98" y="1915"/>
              </a:cxn>
              <a:cxn ang="0">
                <a:pos x="122" y="1898"/>
              </a:cxn>
              <a:cxn ang="0">
                <a:pos x="128" y="1889"/>
              </a:cxn>
              <a:cxn ang="0">
                <a:pos x="126" y="1862"/>
              </a:cxn>
              <a:cxn ang="0">
                <a:pos x="113" y="1824"/>
              </a:cxn>
              <a:cxn ang="0">
                <a:pos x="98" y="1787"/>
              </a:cxn>
              <a:cxn ang="0">
                <a:pos x="95" y="1757"/>
              </a:cxn>
              <a:cxn ang="0">
                <a:pos x="87" y="1710"/>
              </a:cxn>
              <a:cxn ang="0">
                <a:pos x="87" y="1659"/>
              </a:cxn>
              <a:cxn ang="0">
                <a:pos x="104" y="1607"/>
              </a:cxn>
              <a:cxn ang="0">
                <a:pos x="117" y="1585"/>
              </a:cxn>
              <a:cxn ang="0">
                <a:pos x="137" y="1564"/>
              </a:cxn>
              <a:cxn ang="0">
                <a:pos x="161" y="1547"/>
              </a:cxn>
              <a:cxn ang="0">
                <a:pos x="182" y="1524"/>
              </a:cxn>
              <a:cxn ang="0">
                <a:pos x="194" y="1480"/>
              </a:cxn>
              <a:cxn ang="0">
                <a:pos x="208" y="1392"/>
              </a:cxn>
              <a:cxn ang="0">
                <a:pos x="225" y="1356"/>
              </a:cxn>
              <a:cxn ang="0">
                <a:pos x="244" y="1337"/>
              </a:cxn>
              <a:cxn ang="0">
                <a:pos x="281" y="1313"/>
              </a:cxn>
              <a:cxn ang="0">
                <a:pos x="344" y="1284"/>
              </a:cxn>
              <a:cxn ang="0">
                <a:pos x="305" y="1243"/>
              </a:cxn>
              <a:cxn ang="0">
                <a:pos x="285" y="1215"/>
              </a:cxn>
              <a:cxn ang="0">
                <a:pos x="254" y="1141"/>
              </a:cxn>
              <a:cxn ang="0">
                <a:pos x="225" y="1071"/>
              </a:cxn>
              <a:cxn ang="0">
                <a:pos x="215" y="1039"/>
              </a:cxn>
              <a:cxn ang="0">
                <a:pos x="213" y="947"/>
              </a:cxn>
              <a:cxn ang="0">
                <a:pos x="222" y="920"/>
              </a:cxn>
              <a:cxn ang="0">
                <a:pos x="222" y="875"/>
              </a:cxn>
              <a:cxn ang="0">
                <a:pos x="221" y="833"/>
              </a:cxn>
              <a:cxn ang="0">
                <a:pos x="221" y="814"/>
              </a:cxn>
              <a:cxn ang="0">
                <a:pos x="231" y="795"/>
              </a:cxn>
              <a:cxn ang="0">
                <a:pos x="250" y="742"/>
              </a:cxn>
              <a:cxn ang="0">
                <a:pos x="254" y="707"/>
              </a:cxn>
              <a:cxn ang="0">
                <a:pos x="243" y="653"/>
              </a:cxn>
              <a:cxn ang="0">
                <a:pos x="235" y="570"/>
              </a:cxn>
              <a:cxn ang="0">
                <a:pos x="229" y="537"/>
              </a:cxn>
              <a:cxn ang="0">
                <a:pos x="232" y="504"/>
              </a:cxn>
              <a:cxn ang="0">
                <a:pos x="238" y="463"/>
              </a:cxn>
              <a:cxn ang="0">
                <a:pos x="243" y="430"/>
              </a:cxn>
              <a:cxn ang="0">
                <a:pos x="263" y="410"/>
              </a:cxn>
              <a:cxn ang="0">
                <a:pos x="299" y="380"/>
              </a:cxn>
              <a:cxn ang="0">
                <a:pos x="318" y="370"/>
              </a:cxn>
              <a:cxn ang="0">
                <a:pos x="351" y="379"/>
              </a:cxn>
              <a:cxn ang="0">
                <a:pos x="403" y="401"/>
              </a:cxn>
              <a:cxn ang="0">
                <a:pos x="428" y="420"/>
              </a:cxn>
              <a:cxn ang="0">
                <a:pos x="456" y="421"/>
              </a:cxn>
              <a:cxn ang="0">
                <a:pos x="488" y="410"/>
              </a:cxn>
              <a:cxn ang="0">
                <a:pos x="516" y="394"/>
              </a:cxn>
              <a:cxn ang="0">
                <a:pos x="535" y="382"/>
              </a:cxn>
            </a:cxnLst>
            <a:rect l="0" t="0" r="r" b="b"/>
            <a:pathLst>
              <a:path w="2429" h="2963">
                <a:moveTo>
                  <a:pt x="589" y="0"/>
                </a:moveTo>
                <a:lnTo>
                  <a:pt x="708" y="20"/>
                </a:lnTo>
                <a:lnTo>
                  <a:pt x="826" y="41"/>
                </a:lnTo>
                <a:lnTo>
                  <a:pt x="945" y="61"/>
                </a:lnTo>
                <a:lnTo>
                  <a:pt x="1062" y="81"/>
                </a:lnTo>
                <a:lnTo>
                  <a:pt x="1179" y="101"/>
                </a:lnTo>
                <a:lnTo>
                  <a:pt x="1296" y="120"/>
                </a:lnTo>
                <a:lnTo>
                  <a:pt x="1412" y="139"/>
                </a:lnTo>
                <a:lnTo>
                  <a:pt x="1526" y="157"/>
                </a:lnTo>
                <a:lnTo>
                  <a:pt x="1641" y="174"/>
                </a:lnTo>
                <a:lnTo>
                  <a:pt x="1755" y="192"/>
                </a:lnTo>
                <a:lnTo>
                  <a:pt x="1868" y="209"/>
                </a:lnTo>
                <a:lnTo>
                  <a:pt x="1981" y="225"/>
                </a:lnTo>
                <a:lnTo>
                  <a:pt x="2095" y="242"/>
                </a:lnTo>
                <a:lnTo>
                  <a:pt x="2207" y="257"/>
                </a:lnTo>
                <a:lnTo>
                  <a:pt x="2319" y="274"/>
                </a:lnTo>
                <a:lnTo>
                  <a:pt x="2429" y="288"/>
                </a:lnTo>
                <a:lnTo>
                  <a:pt x="2429" y="288"/>
                </a:lnTo>
                <a:lnTo>
                  <a:pt x="2182" y="2963"/>
                </a:lnTo>
                <a:lnTo>
                  <a:pt x="1399" y="2874"/>
                </a:lnTo>
                <a:lnTo>
                  <a:pt x="12" y="2053"/>
                </a:lnTo>
                <a:lnTo>
                  <a:pt x="9" y="2038"/>
                </a:lnTo>
                <a:lnTo>
                  <a:pt x="5" y="2023"/>
                </a:lnTo>
                <a:lnTo>
                  <a:pt x="2" y="2008"/>
                </a:lnTo>
                <a:lnTo>
                  <a:pt x="0" y="1991"/>
                </a:lnTo>
                <a:lnTo>
                  <a:pt x="4" y="1980"/>
                </a:lnTo>
                <a:lnTo>
                  <a:pt x="9" y="1969"/>
                </a:lnTo>
                <a:lnTo>
                  <a:pt x="14" y="1959"/>
                </a:lnTo>
                <a:lnTo>
                  <a:pt x="21" y="1950"/>
                </a:lnTo>
                <a:lnTo>
                  <a:pt x="29" y="1943"/>
                </a:lnTo>
                <a:lnTo>
                  <a:pt x="38" y="1935"/>
                </a:lnTo>
                <a:lnTo>
                  <a:pt x="48" y="1930"/>
                </a:lnTo>
                <a:lnTo>
                  <a:pt x="59" y="1926"/>
                </a:lnTo>
                <a:lnTo>
                  <a:pt x="73" y="1922"/>
                </a:lnTo>
                <a:lnTo>
                  <a:pt x="85" y="1918"/>
                </a:lnTo>
                <a:lnTo>
                  <a:pt x="98" y="1915"/>
                </a:lnTo>
                <a:lnTo>
                  <a:pt x="109" y="1907"/>
                </a:lnTo>
                <a:lnTo>
                  <a:pt x="115" y="1902"/>
                </a:lnTo>
                <a:lnTo>
                  <a:pt x="122" y="1898"/>
                </a:lnTo>
                <a:lnTo>
                  <a:pt x="124" y="1894"/>
                </a:lnTo>
                <a:lnTo>
                  <a:pt x="127" y="1892"/>
                </a:lnTo>
                <a:lnTo>
                  <a:pt x="128" y="1889"/>
                </a:lnTo>
                <a:lnTo>
                  <a:pt x="128" y="1885"/>
                </a:lnTo>
                <a:lnTo>
                  <a:pt x="128" y="1873"/>
                </a:lnTo>
                <a:lnTo>
                  <a:pt x="126" y="1862"/>
                </a:lnTo>
                <a:lnTo>
                  <a:pt x="124" y="1852"/>
                </a:lnTo>
                <a:lnTo>
                  <a:pt x="121" y="1843"/>
                </a:lnTo>
                <a:lnTo>
                  <a:pt x="113" y="1824"/>
                </a:lnTo>
                <a:lnTo>
                  <a:pt x="103" y="1804"/>
                </a:lnTo>
                <a:lnTo>
                  <a:pt x="100" y="1795"/>
                </a:lnTo>
                <a:lnTo>
                  <a:pt x="98" y="1787"/>
                </a:lnTo>
                <a:lnTo>
                  <a:pt x="98" y="1780"/>
                </a:lnTo>
                <a:lnTo>
                  <a:pt x="96" y="1772"/>
                </a:lnTo>
                <a:lnTo>
                  <a:pt x="95" y="1757"/>
                </a:lnTo>
                <a:lnTo>
                  <a:pt x="94" y="1740"/>
                </a:lnTo>
                <a:lnTo>
                  <a:pt x="91" y="1725"/>
                </a:lnTo>
                <a:lnTo>
                  <a:pt x="87" y="1710"/>
                </a:lnTo>
                <a:lnTo>
                  <a:pt x="85" y="1695"/>
                </a:lnTo>
                <a:lnTo>
                  <a:pt x="85" y="1678"/>
                </a:lnTo>
                <a:lnTo>
                  <a:pt x="87" y="1659"/>
                </a:lnTo>
                <a:lnTo>
                  <a:pt x="94" y="1641"/>
                </a:lnTo>
                <a:lnTo>
                  <a:pt x="99" y="1622"/>
                </a:lnTo>
                <a:lnTo>
                  <a:pt x="104" y="1607"/>
                </a:lnTo>
                <a:lnTo>
                  <a:pt x="108" y="1599"/>
                </a:lnTo>
                <a:lnTo>
                  <a:pt x="112" y="1593"/>
                </a:lnTo>
                <a:lnTo>
                  <a:pt x="117" y="1585"/>
                </a:lnTo>
                <a:lnTo>
                  <a:pt x="122" y="1578"/>
                </a:lnTo>
                <a:lnTo>
                  <a:pt x="129" y="1570"/>
                </a:lnTo>
                <a:lnTo>
                  <a:pt x="137" y="1564"/>
                </a:lnTo>
                <a:lnTo>
                  <a:pt x="146" y="1558"/>
                </a:lnTo>
                <a:lnTo>
                  <a:pt x="154" y="1553"/>
                </a:lnTo>
                <a:lnTo>
                  <a:pt x="161" y="1547"/>
                </a:lnTo>
                <a:lnTo>
                  <a:pt x="169" y="1541"/>
                </a:lnTo>
                <a:lnTo>
                  <a:pt x="175" y="1534"/>
                </a:lnTo>
                <a:lnTo>
                  <a:pt x="182" y="1524"/>
                </a:lnTo>
                <a:lnTo>
                  <a:pt x="188" y="1509"/>
                </a:lnTo>
                <a:lnTo>
                  <a:pt x="192" y="1495"/>
                </a:lnTo>
                <a:lnTo>
                  <a:pt x="194" y="1480"/>
                </a:lnTo>
                <a:lnTo>
                  <a:pt x="197" y="1462"/>
                </a:lnTo>
                <a:lnTo>
                  <a:pt x="202" y="1426"/>
                </a:lnTo>
                <a:lnTo>
                  <a:pt x="208" y="1392"/>
                </a:lnTo>
                <a:lnTo>
                  <a:pt x="213" y="1377"/>
                </a:lnTo>
                <a:lnTo>
                  <a:pt x="221" y="1363"/>
                </a:lnTo>
                <a:lnTo>
                  <a:pt x="225" y="1356"/>
                </a:lnTo>
                <a:lnTo>
                  <a:pt x="231" y="1350"/>
                </a:lnTo>
                <a:lnTo>
                  <a:pt x="238" y="1343"/>
                </a:lnTo>
                <a:lnTo>
                  <a:pt x="244" y="1337"/>
                </a:lnTo>
                <a:lnTo>
                  <a:pt x="257" y="1327"/>
                </a:lnTo>
                <a:lnTo>
                  <a:pt x="269" y="1319"/>
                </a:lnTo>
                <a:lnTo>
                  <a:pt x="281" y="1313"/>
                </a:lnTo>
                <a:lnTo>
                  <a:pt x="292" y="1308"/>
                </a:lnTo>
                <a:lnTo>
                  <a:pt x="316" y="1296"/>
                </a:lnTo>
                <a:lnTo>
                  <a:pt x="344" y="1284"/>
                </a:lnTo>
                <a:lnTo>
                  <a:pt x="329" y="1266"/>
                </a:lnTo>
                <a:lnTo>
                  <a:pt x="313" y="1251"/>
                </a:lnTo>
                <a:lnTo>
                  <a:pt x="305" y="1243"/>
                </a:lnTo>
                <a:lnTo>
                  <a:pt x="299" y="1234"/>
                </a:lnTo>
                <a:lnTo>
                  <a:pt x="291" y="1225"/>
                </a:lnTo>
                <a:lnTo>
                  <a:pt x="285" y="1215"/>
                </a:lnTo>
                <a:lnTo>
                  <a:pt x="272" y="1190"/>
                </a:lnTo>
                <a:lnTo>
                  <a:pt x="262" y="1165"/>
                </a:lnTo>
                <a:lnTo>
                  <a:pt x="254" y="1141"/>
                </a:lnTo>
                <a:lnTo>
                  <a:pt x="244" y="1114"/>
                </a:lnTo>
                <a:lnTo>
                  <a:pt x="234" y="1092"/>
                </a:lnTo>
                <a:lnTo>
                  <a:pt x="225" y="1071"/>
                </a:lnTo>
                <a:lnTo>
                  <a:pt x="221" y="1061"/>
                </a:lnTo>
                <a:lnTo>
                  <a:pt x="217" y="1051"/>
                </a:lnTo>
                <a:lnTo>
                  <a:pt x="215" y="1039"/>
                </a:lnTo>
                <a:lnTo>
                  <a:pt x="212" y="1027"/>
                </a:lnTo>
                <a:lnTo>
                  <a:pt x="212" y="957"/>
                </a:lnTo>
                <a:lnTo>
                  <a:pt x="213" y="947"/>
                </a:lnTo>
                <a:lnTo>
                  <a:pt x="216" y="939"/>
                </a:lnTo>
                <a:lnTo>
                  <a:pt x="218" y="930"/>
                </a:lnTo>
                <a:lnTo>
                  <a:pt x="222" y="920"/>
                </a:lnTo>
                <a:lnTo>
                  <a:pt x="221" y="903"/>
                </a:lnTo>
                <a:lnTo>
                  <a:pt x="221" y="889"/>
                </a:lnTo>
                <a:lnTo>
                  <a:pt x="222" y="875"/>
                </a:lnTo>
                <a:lnTo>
                  <a:pt x="224" y="859"/>
                </a:lnTo>
                <a:lnTo>
                  <a:pt x="222" y="845"/>
                </a:lnTo>
                <a:lnTo>
                  <a:pt x="221" y="833"/>
                </a:lnTo>
                <a:lnTo>
                  <a:pt x="220" y="827"/>
                </a:lnTo>
                <a:lnTo>
                  <a:pt x="220" y="821"/>
                </a:lnTo>
                <a:lnTo>
                  <a:pt x="221" y="814"/>
                </a:lnTo>
                <a:lnTo>
                  <a:pt x="222" y="808"/>
                </a:lnTo>
                <a:lnTo>
                  <a:pt x="227" y="802"/>
                </a:lnTo>
                <a:lnTo>
                  <a:pt x="231" y="795"/>
                </a:lnTo>
                <a:lnTo>
                  <a:pt x="240" y="772"/>
                </a:lnTo>
                <a:lnTo>
                  <a:pt x="248" y="752"/>
                </a:lnTo>
                <a:lnTo>
                  <a:pt x="250" y="742"/>
                </a:lnTo>
                <a:lnTo>
                  <a:pt x="252" y="732"/>
                </a:lnTo>
                <a:lnTo>
                  <a:pt x="253" y="720"/>
                </a:lnTo>
                <a:lnTo>
                  <a:pt x="254" y="707"/>
                </a:lnTo>
                <a:lnTo>
                  <a:pt x="250" y="695"/>
                </a:lnTo>
                <a:lnTo>
                  <a:pt x="248" y="682"/>
                </a:lnTo>
                <a:lnTo>
                  <a:pt x="243" y="653"/>
                </a:lnTo>
                <a:lnTo>
                  <a:pt x="239" y="626"/>
                </a:lnTo>
                <a:lnTo>
                  <a:pt x="238" y="599"/>
                </a:lnTo>
                <a:lnTo>
                  <a:pt x="235" y="570"/>
                </a:lnTo>
                <a:lnTo>
                  <a:pt x="234" y="559"/>
                </a:lnTo>
                <a:lnTo>
                  <a:pt x="231" y="548"/>
                </a:lnTo>
                <a:lnTo>
                  <a:pt x="229" y="537"/>
                </a:lnTo>
                <a:lnTo>
                  <a:pt x="229" y="525"/>
                </a:lnTo>
                <a:lnTo>
                  <a:pt x="230" y="514"/>
                </a:lnTo>
                <a:lnTo>
                  <a:pt x="232" y="504"/>
                </a:lnTo>
                <a:lnTo>
                  <a:pt x="236" y="494"/>
                </a:lnTo>
                <a:lnTo>
                  <a:pt x="238" y="482"/>
                </a:lnTo>
                <a:lnTo>
                  <a:pt x="238" y="463"/>
                </a:lnTo>
                <a:lnTo>
                  <a:pt x="238" y="444"/>
                </a:lnTo>
                <a:lnTo>
                  <a:pt x="240" y="436"/>
                </a:lnTo>
                <a:lnTo>
                  <a:pt x="243" y="430"/>
                </a:lnTo>
                <a:lnTo>
                  <a:pt x="248" y="425"/>
                </a:lnTo>
                <a:lnTo>
                  <a:pt x="252" y="420"/>
                </a:lnTo>
                <a:lnTo>
                  <a:pt x="263" y="410"/>
                </a:lnTo>
                <a:lnTo>
                  <a:pt x="276" y="401"/>
                </a:lnTo>
                <a:lnTo>
                  <a:pt x="287" y="391"/>
                </a:lnTo>
                <a:lnTo>
                  <a:pt x="299" y="380"/>
                </a:lnTo>
                <a:lnTo>
                  <a:pt x="305" y="375"/>
                </a:lnTo>
                <a:lnTo>
                  <a:pt x="310" y="373"/>
                </a:lnTo>
                <a:lnTo>
                  <a:pt x="318" y="370"/>
                </a:lnTo>
                <a:lnTo>
                  <a:pt x="325" y="369"/>
                </a:lnTo>
                <a:lnTo>
                  <a:pt x="338" y="373"/>
                </a:lnTo>
                <a:lnTo>
                  <a:pt x="351" y="379"/>
                </a:lnTo>
                <a:lnTo>
                  <a:pt x="370" y="384"/>
                </a:lnTo>
                <a:lnTo>
                  <a:pt x="388" y="391"/>
                </a:lnTo>
                <a:lnTo>
                  <a:pt x="403" y="401"/>
                </a:lnTo>
                <a:lnTo>
                  <a:pt x="416" y="411"/>
                </a:lnTo>
                <a:lnTo>
                  <a:pt x="422" y="416"/>
                </a:lnTo>
                <a:lnTo>
                  <a:pt x="428" y="420"/>
                </a:lnTo>
                <a:lnTo>
                  <a:pt x="436" y="421"/>
                </a:lnTo>
                <a:lnTo>
                  <a:pt x="445" y="422"/>
                </a:lnTo>
                <a:lnTo>
                  <a:pt x="456" y="421"/>
                </a:lnTo>
                <a:lnTo>
                  <a:pt x="467" y="419"/>
                </a:lnTo>
                <a:lnTo>
                  <a:pt x="477" y="415"/>
                </a:lnTo>
                <a:lnTo>
                  <a:pt x="488" y="410"/>
                </a:lnTo>
                <a:lnTo>
                  <a:pt x="501" y="406"/>
                </a:lnTo>
                <a:lnTo>
                  <a:pt x="514" y="401"/>
                </a:lnTo>
                <a:lnTo>
                  <a:pt x="516" y="394"/>
                </a:lnTo>
                <a:lnTo>
                  <a:pt x="520" y="388"/>
                </a:lnTo>
                <a:lnTo>
                  <a:pt x="528" y="384"/>
                </a:lnTo>
                <a:lnTo>
                  <a:pt x="535" y="382"/>
                </a:lnTo>
                <a:lnTo>
                  <a:pt x="58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48" name="Freeform 290"/>
          <p:cNvSpPr>
            <a:spLocks/>
          </p:cNvSpPr>
          <p:nvPr/>
        </p:nvSpPr>
        <p:spPr bwMode="auto">
          <a:xfrm>
            <a:off x="2217738" y="3958012"/>
            <a:ext cx="990600" cy="1211262"/>
          </a:xfrm>
          <a:custGeom>
            <a:avLst/>
            <a:gdLst>
              <a:gd name="T0" fmla="*/ 2147483647 w 2429"/>
              <a:gd name="T1" fmla="*/ 2147483647 h 2963"/>
              <a:gd name="T2" fmla="*/ 2147483647 w 2429"/>
              <a:gd name="T3" fmla="*/ 2147483647 h 2963"/>
              <a:gd name="T4" fmla="*/ 2147483647 w 2429"/>
              <a:gd name="T5" fmla="*/ 2147483647 h 2963"/>
              <a:gd name="T6" fmla="*/ 2147483647 w 2429"/>
              <a:gd name="T7" fmla="*/ 2147483647 h 2963"/>
              <a:gd name="T8" fmla="*/ 2147483647 w 2429"/>
              <a:gd name="T9" fmla="*/ 2147483647 h 2963"/>
              <a:gd name="T10" fmla="*/ 2147483647 w 2429"/>
              <a:gd name="T11" fmla="*/ 2147483647 h 2963"/>
              <a:gd name="T12" fmla="*/ 2147483647 w 2429"/>
              <a:gd name="T13" fmla="*/ 2147483647 h 2963"/>
              <a:gd name="T14" fmla="*/ 2147483647 w 2429"/>
              <a:gd name="T15" fmla="*/ 2147483647 h 2963"/>
              <a:gd name="T16" fmla="*/ 0 w 2429"/>
              <a:gd name="T17" fmla="*/ 2147483647 h 2963"/>
              <a:gd name="T18" fmla="*/ 2147483647 w 2429"/>
              <a:gd name="T19" fmla="*/ 2147483647 h 2963"/>
              <a:gd name="T20" fmla="*/ 2147483647 w 2429"/>
              <a:gd name="T21" fmla="*/ 2147483647 h 2963"/>
              <a:gd name="T22" fmla="*/ 2147483647 w 2429"/>
              <a:gd name="T23" fmla="*/ 2147483647 h 2963"/>
              <a:gd name="T24" fmla="*/ 2147483647 w 2429"/>
              <a:gd name="T25" fmla="*/ 2147483647 h 2963"/>
              <a:gd name="T26" fmla="*/ 2147483647 w 2429"/>
              <a:gd name="T27" fmla="*/ 2147483647 h 2963"/>
              <a:gd name="T28" fmla="*/ 2147483647 w 2429"/>
              <a:gd name="T29" fmla="*/ 2147483647 h 2963"/>
              <a:gd name="T30" fmla="*/ 2147483647 w 2429"/>
              <a:gd name="T31" fmla="*/ 2147483647 h 2963"/>
              <a:gd name="T32" fmla="*/ 2147483647 w 2429"/>
              <a:gd name="T33" fmla="*/ 2147483647 h 2963"/>
              <a:gd name="T34" fmla="*/ 2147483647 w 2429"/>
              <a:gd name="T35" fmla="*/ 2147483647 h 2963"/>
              <a:gd name="T36" fmla="*/ 2147483647 w 2429"/>
              <a:gd name="T37" fmla="*/ 2147483647 h 2963"/>
              <a:gd name="T38" fmla="*/ 2147483647 w 2429"/>
              <a:gd name="T39" fmla="*/ 2147483647 h 2963"/>
              <a:gd name="T40" fmla="*/ 2147483647 w 2429"/>
              <a:gd name="T41" fmla="*/ 2147483647 h 2963"/>
              <a:gd name="T42" fmla="*/ 2147483647 w 2429"/>
              <a:gd name="T43" fmla="*/ 2147483647 h 2963"/>
              <a:gd name="T44" fmla="*/ 2147483647 w 2429"/>
              <a:gd name="T45" fmla="*/ 2147483647 h 2963"/>
              <a:gd name="T46" fmla="*/ 2147483647 w 2429"/>
              <a:gd name="T47" fmla="*/ 2147483647 h 2963"/>
              <a:gd name="T48" fmla="*/ 2147483647 w 2429"/>
              <a:gd name="T49" fmla="*/ 2147483647 h 2963"/>
              <a:gd name="T50" fmla="*/ 2147483647 w 2429"/>
              <a:gd name="T51" fmla="*/ 2147483647 h 2963"/>
              <a:gd name="T52" fmla="*/ 2147483647 w 2429"/>
              <a:gd name="T53" fmla="*/ 2147483647 h 2963"/>
              <a:gd name="T54" fmla="*/ 2147483647 w 2429"/>
              <a:gd name="T55" fmla="*/ 2147483647 h 2963"/>
              <a:gd name="T56" fmla="*/ 2147483647 w 2429"/>
              <a:gd name="T57" fmla="*/ 2147483647 h 2963"/>
              <a:gd name="T58" fmla="*/ 2147483647 w 2429"/>
              <a:gd name="T59" fmla="*/ 2147483647 h 2963"/>
              <a:gd name="T60" fmla="*/ 2147483647 w 2429"/>
              <a:gd name="T61" fmla="*/ 2147483647 h 2963"/>
              <a:gd name="T62" fmla="*/ 2147483647 w 2429"/>
              <a:gd name="T63" fmla="*/ 2147483647 h 2963"/>
              <a:gd name="T64" fmla="*/ 2147483647 w 2429"/>
              <a:gd name="T65" fmla="*/ 2147483647 h 2963"/>
              <a:gd name="T66" fmla="*/ 2147483647 w 2429"/>
              <a:gd name="T67" fmla="*/ 2147483647 h 2963"/>
              <a:gd name="T68" fmla="*/ 2147483647 w 2429"/>
              <a:gd name="T69" fmla="*/ 2147483647 h 2963"/>
              <a:gd name="T70" fmla="*/ 2147483647 w 2429"/>
              <a:gd name="T71" fmla="*/ 2147483647 h 2963"/>
              <a:gd name="T72" fmla="*/ 2147483647 w 2429"/>
              <a:gd name="T73" fmla="*/ 2147483647 h 2963"/>
              <a:gd name="T74" fmla="*/ 2147483647 w 2429"/>
              <a:gd name="T75" fmla="*/ 2147483647 h 2963"/>
              <a:gd name="T76" fmla="*/ 2147483647 w 2429"/>
              <a:gd name="T77" fmla="*/ 2147483647 h 2963"/>
              <a:gd name="T78" fmla="*/ 2147483647 w 2429"/>
              <a:gd name="T79" fmla="*/ 2147483647 h 2963"/>
              <a:gd name="T80" fmla="*/ 2147483647 w 2429"/>
              <a:gd name="T81" fmla="*/ 2147483647 h 2963"/>
              <a:gd name="T82" fmla="*/ 2147483647 w 2429"/>
              <a:gd name="T83" fmla="*/ 2147483647 h 2963"/>
              <a:gd name="T84" fmla="*/ 2147483647 w 2429"/>
              <a:gd name="T85" fmla="*/ 2147483647 h 2963"/>
              <a:gd name="T86" fmla="*/ 2147483647 w 2429"/>
              <a:gd name="T87" fmla="*/ 2147483647 h 2963"/>
              <a:gd name="T88" fmla="*/ 2147483647 w 2429"/>
              <a:gd name="T89" fmla="*/ 2147483647 h 2963"/>
              <a:gd name="T90" fmla="*/ 2147483647 w 2429"/>
              <a:gd name="T91" fmla="*/ 2147483647 h 2963"/>
              <a:gd name="T92" fmla="*/ 2147483647 w 2429"/>
              <a:gd name="T93" fmla="*/ 2147483647 h 2963"/>
              <a:gd name="T94" fmla="*/ 2147483647 w 2429"/>
              <a:gd name="T95" fmla="*/ 2147483647 h 2963"/>
              <a:gd name="T96" fmla="*/ 2147483647 w 2429"/>
              <a:gd name="T97" fmla="*/ 2147483647 h 2963"/>
              <a:gd name="T98" fmla="*/ 2147483647 w 2429"/>
              <a:gd name="T99" fmla="*/ 2147483647 h 2963"/>
              <a:gd name="T100" fmla="*/ 2147483647 w 2429"/>
              <a:gd name="T101" fmla="*/ 2147483647 h 2963"/>
              <a:gd name="T102" fmla="*/ 2147483647 w 2429"/>
              <a:gd name="T103" fmla="*/ 2147483647 h 2963"/>
              <a:gd name="T104" fmla="*/ 2147483647 w 2429"/>
              <a:gd name="T105" fmla="*/ 2147483647 h 2963"/>
              <a:gd name="T106" fmla="*/ 2147483647 w 2429"/>
              <a:gd name="T107" fmla="*/ 2147483647 h 2963"/>
              <a:gd name="T108" fmla="*/ 2147483647 w 2429"/>
              <a:gd name="T109" fmla="*/ 2147483647 h 2963"/>
              <a:gd name="T110" fmla="*/ 2147483647 w 2429"/>
              <a:gd name="T111" fmla="*/ 2147483647 h 2963"/>
              <a:gd name="T112" fmla="*/ 2147483647 w 2429"/>
              <a:gd name="T113" fmla="*/ 2147483647 h 2963"/>
              <a:gd name="T114" fmla="*/ 2147483647 w 2429"/>
              <a:gd name="T115" fmla="*/ 2147483647 h 2963"/>
              <a:gd name="T116" fmla="*/ 2147483647 w 2429"/>
              <a:gd name="T117" fmla="*/ 2147483647 h 2963"/>
              <a:gd name="T118" fmla="*/ 2147483647 w 2429"/>
              <a:gd name="T119" fmla="*/ 2147483647 h 2963"/>
              <a:gd name="T120" fmla="*/ 2147483647 w 2429"/>
              <a:gd name="T121" fmla="*/ 2147483647 h 29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29"/>
              <a:gd name="T184" fmla="*/ 0 h 2963"/>
              <a:gd name="T185" fmla="*/ 2429 w 2429"/>
              <a:gd name="T186" fmla="*/ 2963 h 29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29" h="2963">
                <a:moveTo>
                  <a:pt x="589" y="0"/>
                </a:moveTo>
                <a:lnTo>
                  <a:pt x="708" y="20"/>
                </a:lnTo>
                <a:lnTo>
                  <a:pt x="826" y="41"/>
                </a:lnTo>
                <a:lnTo>
                  <a:pt x="945" y="61"/>
                </a:lnTo>
                <a:lnTo>
                  <a:pt x="1062" y="81"/>
                </a:lnTo>
                <a:lnTo>
                  <a:pt x="1179" y="101"/>
                </a:lnTo>
                <a:lnTo>
                  <a:pt x="1296" y="120"/>
                </a:lnTo>
                <a:lnTo>
                  <a:pt x="1412" y="139"/>
                </a:lnTo>
                <a:lnTo>
                  <a:pt x="1526" y="157"/>
                </a:lnTo>
                <a:lnTo>
                  <a:pt x="1641" y="174"/>
                </a:lnTo>
                <a:lnTo>
                  <a:pt x="1755" y="192"/>
                </a:lnTo>
                <a:lnTo>
                  <a:pt x="1868" y="209"/>
                </a:lnTo>
                <a:lnTo>
                  <a:pt x="1981" y="225"/>
                </a:lnTo>
                <a:lnTo>
                  <a:pt x="2095" y="242"/>
                </a:lnTo>
                <a:lnTo>
                  <a:pt x="2207" y="257"/>
                </a:lnTo>
                <a:lnTo>
                  <a:pt x="2319" y="274"/>
                </a:lnTo>
                <a:lnTo>
                  <a:pt x="2429" y="288"/>
                </a:lnTo>
                <a:lnTo>
                  <a:pt x="2182" y="2963"/>
                </a:lnTo>
                <a:lnTo>
                  <a:pt x="1399" y="2874"/>
                </a:lnTo>
                <a:lnTo>
                  <a:pt x="12" y="2053"/>
                </a:lnTo>
                <a:lnTo>
                  <a:pt x="9" y="2038"/>
                </a:lnTo>
                <a:lnTo>
                  <a:pt x="5" y="2023"/>
                </a:lnTo>
                <a:lnTo>
                  <a:pt x="2" y="2008"/>
                </a:lnTo>
                <a:lnTo>
                  <a:pt x="0" y="1991"/>
                </a:lnTo>
                <a:lnTo>
                  <a:pt x="4" y="1980"/>
                </a:lnTo>
                <a:lnTo>
                  <a:pt x="9" y="1969"/>
                </a:lnTo>
                <a:lnTo>
                  <a:pt x="14" y="1959"/>
                </a:lnTo>
                <a:lnTo>
                  <a:pt x="21" y="1950"/>
                </a:lnTo>
                <a:lnTo>
                  <a:pt x="29" y="1943"/>
                </a:lnTo>
                <a:lnTo>
                  <a:pt x="38" y="1935"/>
                </a:lnTo>
                <a:lnTo>
                  <a:pt x="48" y="1930"/>
                </a:lnTo>
                <a:lnTo>
                  <a:pt x="59" y="1926"/>
                </a:lnTo>
                <a:lnTo>
                  <a:pt x="73" y="1922"/>
                </a:lnTo>
                <a:lnTo>
                  <a:pt x="85" y="1918"/>
                </a:lnTo>
                <a:lnTo>
                  <a:pt x="98" y="1915"/>
                </a:lnTo>
                <a:lnTo>
                  <a:pt x="109" y="1907"/>
                </a:lnTo>
                <a:lnTo>
                  <a:pt x="115" y="1902"/>
                </a:lnTo>
                <a:lnTo>
                  <a:pt x="122" y="1898"/>
                </a:lnTo>
                <a:lnTo>
                  <a:pt x="124" y="1894"/>
                </a:lnTo>
                <a:lnTo>
                  <a:pt x="127" y="1892"/>
                </a:lnTo>
                <a:lnTo>
                  <a:pt x="128" y="1889"/>
                </a:lnTo>
                <a:lnTo>
                  <a:pt x="128" y="1885"/>
                </a:lnTo>
                <a:lnTo>
                  <a:pt x="128" y="1873"/>
                </a:lnTo>
                <a:lnTo>
                  <a:pt x="126" y="1862"/>
                </a:lnTo>
                <a:lnTo>
                  <a:pt x="124" y="1852"/>
                </a:lnTo>
                <a:lnTo>
                  <a:pt x="121" y="1843"/>
                </a:lnTo>
                <a:lnTo>
                  <a:pt x="113" y="1824"/>
                </a:lnTo>
                <a:lnTo>
                  <a:pt x="103" y="1804"/>
                </a:lnTo>
                <a:lnTo>
                  <a:pt x="100" y="1795"/>
                </a:lnTo>
                <a:lnTo>
                  <a:pt x="98" y="1787"/>
                </a:lnTo>
                <a:lnTo>
                  <a:pt x="98" y="1780"/>
                </a:lnTo>
                <a:lnTo>
                  <a:pt x="96" y="1772"/>
                </a:lnTo>
                <a:lnTo>
                  <a:pt x="95" y="1757"/>
                </a:lnTo>
                <a:lnTo>
                  <a:pt x="94" y="1740"/>
                </a:lnTo>
                <a:lnTo>
                  <a:pt x="91" y="1725"/>
                </a:lnTo>
                <a:lnTo>
                  <a:pt x="87" y="1710"/>
                </a:lnTo>
                <a:lnTo>
                  <a:pt x="85" y="1695"/>
                </a:lnTo>
                <a:lnTo>
                  <a:pt x="85" y="1678"/>
                </a:lnTo>
                <a:lnTo>
                  <a:pt x="87" y="1659"/>
                </a:lnTo>
                <a:lnTo>
                  <a:pt x="94" y="1641"/>
                </a:lnTo>
                <a:lnTo>
                  <a:pt x="99" y="1622"/>
                </a:lnTo>
                <a:lnTo>
                  <a:pt x="104" y="1607"/>
                </a:lnTo>
                <a:lnTo>
                  <a:pt x="108" y="1599"/>
                </a:lnTo>
                <a:lnTo>
                  <a:pt x="112" y="1593"/>
                </a:lnTo>
                <a:lnTo>
                  <a:pt x="117" y="1585"/>
                </a:lnTo>
                <a:lnTo>
                  <a:pt x="122" y="1578"/>
                </a:lnTo>
                <a:lnTo>
                  <a:pt x="129" y="1570"/>
                </a:lnTo>
                <a:lnTo>
                  <a:pt x="137" y="1564"/>
                </a:lnTo>
                <a:lnTo>
                  <a:pt x="146" y="1558"/>
                </a:lnTo>
                <a:lnTo>
                  <a:pt x="154" y="1553"/>
                </a:lnTo>
                <a:lnTo>
                  <a:pt x="161" y="1547"/>
                </a:lnTo>
                <a:lnTo>
                  <a:pt x="169" y="1541"/>
                </a:lnTo>
                <a:lnTo>
                  <a:pt x="175" y="1534"/>
                </a:lnTo>
                <a:lnTo>
                  <a:pt x="182" y="1524"/>
                </a:lnTo>
                <a:lnTo>
                  <a:pt x="188" y="1509"/>
                </a:lnTo>
                <a:lnTo>
                  <a:pt x="192" y="1495"/>
                </a:lnTo>
                <a:lnTo>
                  <a:pt x="194" y="1480"/>
                </a:lnTo>
                <a:lnTo>
                  <a:pt x="197" y="1462"/>
                </a:lnTo>
                <a:lnTo>
                  <a:pt x="202" y="1426"/>
                </a:lnTo>
                <a:lnTo>
                  <a:pt x="208" y="1392"/>
                </a:lnTo>
                <a:lnTo>
                  <a:pt x="213" y="1377"/>
                </a:lnTo>
                <a:lnTo>
                  <a:pt x="221" y="1363"/>
                </a:lnTo>
                <a:lnTo>
                  <a:pt x="225" y="1356"/>
                </a:lnTo>
                <a:lnTo>
                  <a:pt x="231" y="1350"/>
                </a:lnTo>
                <a:lnTo>
                  <a:pt x="238" y="1343"/>
                </a:lnTo>
                <a:lnTo>
                  <a:pt x="244" y="1337"/>
                </a:lnTo>
                <a:lnTo>
                  <a:pt x="257" y="1327"/>
                </a:lnTo>
                <a:lnTo>
                  <a:pt x="269" y="1319"/>
                </a:lnTo>
                <a:lnTo>
                  <a:pt x="281" y="1313"/>
                </a:lnTo>
                <a:lnTo>
                  <a:pt x="292" y="1308"/>
                </a:lnTo>
                <a:lnTo>
                  <a:pt x="316" y="1296"/>
                </a:lnTo>
                <a:lnTo>
                  <a:pt x="344" y="1284"/>
                </a:lnTo>
                <a:lnTo>
                  <a:pt x="329" y="1266"/>
                </a:lnTo>
                <a:lnTo>
                  <a:pt x="313" y="1251"/>
                </a:lnTo>
                <a:lnTo>
                  <a:pt x="305" y="1243"/>
                </a:lnTo>
                <a:lnTo>
                  <a:pt x="299" y="1234"/>
                </a:lnTo>
                <a:lnTo>
                  <a:pt x="291" y="1225"/>
                </a:lnTo>
                <a:lnTo>
                  <a:pt x="285" y="1215"/>
                </a:lnTo>
                <a:lnTo>
                  <a:pt x="272" y="1190"/>
                </a:lnTo>
                <a:lnTo>
                  <a:pt x="262" y="1165"/>
                </a:lnTo>
                <a:lnTo>
                  <a:pt x="254" y="1141"/>
                </a:lnTo>
                <a:lnTo>
                  <a:pt x="244" y="1114"/>
                </a:lnTo>
                <a:lnTo>
                  <a:pt x="234" y="1092"/>
                </a:lnTo>
                <a:lnTo>
                  <a:pt x="225" y="1071"/>
                </a:lnTo>
                <a:lnTo>
                  <a:pt x="221" y="1061"/>
                </a:lnTo>
                <a:lnTo>
                  <a:pt x="217" y="1051"/>
                </a:lnTo>
                <a:lnTo>
                  <a:pt x="215" y="1039"/>
                </a:lnTo>
                <a:lnTo>
                  <a:pt x="212" y="1027"/>
                </a:lnTo>
                <a:lnTo>
                  <a:pt x="212" y="957"/>
                </a:lnTo>
                <a:lnTo>
                  <a:pt x="213" y="947"/>
                </a:lnTo>
                <a:lnTo>
                  <a:pt x="216" y="939"/>
                </a:lnTo>
                <a:lnTo>
                  <a:pt x="218" y="930"/>
                </a:lnTo>
                <a:lnTo>
                  <a:pt x="222" y="920"/>
                </a:lnTo>
                <a:lnTo>
                  <a:pt x="221" y="903"/>
                </a:lnTo>
                <a:lnTo>
                  <a:pt x="221" y="889"/>
                </a:lnTo>
                <a:lnTo>
                  <a:pt x="222" y="875"/>
                </a:lnTo>
                <a:lnTo>
                  <a:pt x="224" y="859"/>
                </a:lnTo>
                <a:lnTo>
                  <a:pt x="222" y="845"/>
                </a:lnTo>
                <a:lnTo>
                  <a:pt x="221" y="833"/>
                </a:lnTo>
                <a:lnTo>
                  <a:pt x="220" y="827"/>
                </a:lnTo>
                <a:lnTo>
                  <a:pt x="220" y="821"/>
                </a:lnTo>
                <a:lnTo>
                  <a:pt x="221" y="814"/>
                </a:lnTo>
                <a:lnTo>
                  <a:pt x="222" y="808"/>
                </a:lnTo>
                <a:lnTo>
                  <a:pt x="227" y="802"/>
                </a:lnTo>
                <a:lnTo>
                  <a:pt x="231" y="795"/>
                </a:lnTo>
                <a:lnTo>
                  <a:pt x="240" y="772"/>
                </a:lnTo>
                <a:lnTo>
                  <a:pt x="248" y="752"/>
                </a:lnTo>
                <a:lnTo>
                  <a:pt x="250" y="742"/>
                </a:lnTo>
                <a:lnTo>
                  <a:pt x="252" y="732"/>
                </a:lnTo>
                <a:lnTo>
                  <a:pt x="253" y="720"/>
                </a:lnTo>
                <a:lnTo>
                  <a:pt x="254" y="707"/>
                </a:lnTo>
                <a:lnTo>
                  <a:pt x="250" y="695"/>
                </a:lnTo>
                <a:lnTo>
                  <a:pt x="248" y="682"/>
                </a:lnTo>
                <a:lnTo>
                  <a:pt x="243" y="653"/>
                </a:lnTo>
                <a:lnTo>
                  <a:pt x="239" y="626"/>
                </a:lnTo>
                <a:lnTo>
                  <a:pt x="238" y="599"/>
                </a:lnTo>
                <a:lnTo>
                  <a:pt x="235" y="570"/>
                </a:lnTo>
                <a:lnTo>
                  <a:pt x="234" y="559"/>
                </a:lnTo>
                <a:lnTo>
                  <a:pt x="231" y="548"/>
                </a:lnTo>
                <a:lnTo>
                  <a:pt x="229" y="537"/>
                </a:lnTo>
                <a:lnTo>
                  <a:pt x="229" y="525"/>
                </a:lnTo>
                <a:lnTo>
                  <a:pt x="230" y="514"/>
                </a:lnTo>
                <a:lnTo>
                  <a:pt x="232" y="504"/>
                </a:lnTo>
                <a:lnTo>
                  <a:pt x="236" y="494"/>
                </a:lnTo>
                <a:lnTo>
                  <a:pt x="238" y="482"/>
                </a:lnTo>
                <a:lnTo>
                  <a:pt x="238" y="463"/>
                </a:lnTo>
                <a:lnTo>
                  <a:pt x="238" y="444"/>
                </a:lnTo>
                <a:lnTo>
                  <a:pt x="240" y="436"/>
                </a:lnTo>
                <a:lnTo>
                  <a:pt x="243" y="430"/>
                </a:lnTo>
                <a:lnTo>
                  <a:pt x="248" y="425"/>
                </a:lnTo>
                <a:lnTo>
                  <a:pt x="252" y="420"/>
                </a:lnTo>
                <a:lnTo>
                  <a:pt x="263" y="410"/>
                </a:lnTo>
                <a:lnTo>
                  <a:pt x="276" y="401"/>
                </a:lnTo>
                <a:lnTo>
                  <a:pt x="287" y="391"/>
                </a:lnTo>
                <a:lnTo>
                  <a:pt x="299" y="380"/>
                </a:lnTo>
                <a:lnTo>
                  <a:pt x="305" y="375"/>
                </a:lnTo>
                <a:lnTo>
                  <a:pt x="310" y="373"/>
                </a:lnTo>
                <a:lnTo>
                  <a:pt x="318" y="370"/>
                </a:lnTo>
                <a:lnTo>
                  <a:pt x="325" y="369"/>
                </a:lnTo>
                <a:lnTo>
                  <a:pt x="338" y="373"/>
                </a:lnTo>
                <a:lnTo>
                  <a:pt x="351" y="379"/>
                </a:lnTo>
                <a:lnTo>
                  <a:pt x="370" y="384"/>
                </a:lnTo>
                <a:lnTo>
                  <a:pt x="388" y="391"/>
                </a:lnTo>
                <a:lnTo>
                  <a:pt x="403" y="401"/>
                </a:lnTo>
                <a:lnTo>
                  <a:pt x="416" y="411"/>
                </a:lnTo>
                <a:lnTo>
                  <a:pt x="422" y="416"/>
                </a:lnTo>
                <a:lnTo>
                  <a:pt x="428" y="420"/>
                </a:lnTo>
                <a:lnTo>
                  <a:pt x="436" y="421"/>
                </a:lnTo>
                <a:lnTo>
                  <a:pt x="445" y="422"/>
                </a:lnTo>
                <a:lnTo>
                  <a:pt x="456" y="421"/>
                </a:lnTo>
                <a:lnTo>
                  <a:pt x="467" y="419"/>
                </a:lnTo>
                <a:lnTo>
                  <a:pt x="477" y="415"/>
                </a:lnTo>
                <a:lnTo>
                  <a:pt x="488" y="410"/>
                </a:lnTo>
                <a:lnTo>
                  <a:pt x="501" y="406"/>
                </a:lnTo>
                <a:lnTo>
                  <a:pt x="514" y="401"/>
                </a:lnTo>
                <a:lnTo>
                  <a:pt x="516" y="394"/>
                </a:lnTo>
                <a:lnTo>
                  <a:pt x="520" y="388"/>
                </a:lnTo>
                <a:lnTo>
                  <a:pt x="528" y="384"/>
                </a:lnTo>
                <a:lnTo>
                  <a:pt x="535" y="382"/>
                </a:lnTo>
                <a:lnTo>
                  <a:pt x="589" y="0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83" name="Freeform 291"/>
          <p:cNvSpPr>
            <a:spLocks/>
          </p:cNvSpPr>
          <p:nvPr/>
        </p:nvSpPr>
        <p:spPr bwMode="auto">
          <a:xfrm>
            <a:off x="4271963" y="3540499"/>
            <a:ext cx="1136650" cy="617538"/>
          </a:xfrm>
          <a:custGeom>
            <a:avLst/>
            <a:gdLst/>
            <a:ahLst/>
            <a:cxnLst>
              <a:cxn ang="0">
                <a:pos x="0" y="1507"/>
              </a:cxn>
              <a:cxn ang="0">
                <a:pos x="134" y="1509"/>
              </a:cxn>
              <a:cxn ang="0">
                <a:pos x="399" y="1512"/>
              </a:cxn>
              <a:cxn ang="0">
                <a:pos x="789" y="1510"/>
              </a:cxn>
              <a:cxn ang="0">
                <a:pos x="1281" y="1502"/>
              </a:cxn>
              <a:cxn ang="0">
                <a:pos x="1729" y="1488"/>
              </a:cxn>
              <a:cxn ang="0">
                <a:pos x="2115" y="1471"/>
              </a:cxn>
              <a:cxn ang="0">
                <a:pos x="2428" y="1454"/>
              </a:cxn>
              <a:cxn ang="0">
                <a:pos x="2651" y="1440"/>
              </a:cxn>
              <a:cxn ang="0">
                <a:pos x="2770" y="1432"/>
              </a:cxn>
              <a:cxn ang="0">
                <a:pos x="2786" y="1430"/>
              </a:cxn>
              <a:cxn ang="0">
                <a:pos x="2698" y="455"/>
              </a:cxn>
              <a:cxn ang="0">
                <a:pos x="2671" y="411"/>
              </a:cxn>
              <a:cxn ang="0">
                <a:pos x="2650" y="383"/>
              </a:cxn>
              <a:cxn ang="0">
                <a:pos x="2615" y="352"/>
              </a:cxn>
              <a:cxn ang="0">
                <a:pos x="2589" y="329"/>
              </a:cxn>
              <a:cxn ang="0">
                <a:pos x="2572" y="311"/>
              </a:cxn>
              <a:cxn ang="0">
                <a:pos x="2554" y="288"/>
              </a:cxn>
              <a:cxn ang="0">
                <a:pos x="2541" y="271"/>
              </a:cxn>
              <a:cxn ang="0">
                <a:pos x="2536" y="257"/>
              </a:cxn>
              <a:cxn ang="0">
                <a:pos x="2536" y="240"/>
              </a:cxn>
              <a:cxn ang="0">
                <a:pos x="2544" y="222"/>
              </a:cxn>
              <a:cxn ang="0">
                <a:pos x="2553" y="199"/>
              </a:cxn>
              <a:cxn ang="0">
                <a:pos x="2564" y="177"/>
              </a:cxn>
              <a:cxn ang="0">
                <a:pos x="2586" y="147"/>
              </a:cxn>
              <a:cxn ang="0">
                <a:pos x="2587" y="120"/>
              </a:cxn>
              <a:cxn ang="0">
                <a:pos x="2564" y="111"/>
              </a:cxn>
              <a:cxn ang="0">
                <a:pos x="2527" y="96"/>
              </a:cxn>
              <a:cxn ang="0">
                <a:pos x="2484" y="74"/>
              </a:cxn>
              <a:cxn ang="0">
                <a:pos x="2445" y="50"/>
              </a:cxn>
              <a:cxn ang="0">
                <a:pos x="2409" y="19"/>
              </a:cxn>
              <a:cxn ang="0">
                <a:pos x="2390" y="0"/>
              </a:cxn>
              <a:cxn ang="0">
                <a:pos x="2344" y="3"/>
              </a:cxn>
              <a:cxn ang="0">
                <a:pos x="2213" y="11"/>
              </a:cxn>
              <a:cxn ang="0">
                <a:pos x="2003" y="22"/>
              </a:cxn>
              <a:cxn ang="0">
                <a:pos x="1721" y="33"/>
              </a:cxn>
              <a:cxn ang="0">
                <a:pos x="1376" y="46"/>
              </a:cxn>
              <a:cxn ang="0">
                <a:pos x="974" y="55"/>
              </a:cxn>
              <a:cxn ang="0">
                <a:pos x="523" y="60"/>
              </a:cxn>
              <a:cxn ang="0">
                <a:pos x="31" y="59"/>
              </a:cxn>
            </a:cxnLst>
            <a:rect l="0" t="0" r="r" b="b"/>
            <a:pathLst>
              <a:path w="2786" h="1512">
                <a:moveTo>
                  <a:pt x="31" y="59"/>
                </a:moveTo>
                <a:lnTo>
                  <a:pt x="0" y="1507"/>
                </a:lnTo>
                <a:lnTo>
                  <a:pt x="0" y="1507"/>
                </a:lnTo>
                <a:lnTo>
                  <a:pt x="134" y="1509"/>
                </a:lnTo>
                <a:lnTo>
                  <a:pt x="267" y="1510"/>
                </a:lnTo>
                <a:lnTo>
                  <a:pt x="399" y="1512"/>
                </a:lnTo>
                <a:lnTo>
                  <a:pt x="530" y="1512"/>
                </a:lnTo>
                <a:lnTo>
                  <a:pt x="789" y="1510"/>
                </a:lnTo>
                <a:lnTo>
                  <a:pt x="1039" y="1507"/>
                </a:lnTo>
                <a:lnTo>
                  <a:pt x="1281" y="1502"/>
                </a:lnTo>
                <a:lnTo>
                  <a:pt x="1511" y="1495"/>
                </a:lnTo>
                <a:lnTo>
                  <a:pt x="1729" y="1488"/>
                </a:lnTo>
                <a:lnTo>
                  <a:pt x="1930" y="1479"/>
                </a:lnTo>
                <a:lnTo>
                  <a:pt x="2115" y="1471"/>
                </a:lnTo>
                <a:lnTo>
                  <a:pt x="2282" y="1462"/>
                </a:lnTo>
                <a:lnTo>
                  <a:pt x="2428" y="1454"/>
                </a:lnTo>
                <a:lnTo>
                  <a:pt x="2552" y="1447"/>
                </a:lnTo>
                <a:lnTo>
                  <a:pt x="2651" y="1440"/>
                </a:lnTo>
                <a:lnTo>
                  <a:pt x="2725" y="1435"/>
                </a:lnTo>
                <a:lnTo>
                  <a:pt x="2770" y="1432"/>
                </a:lnTo>
                <a:lnTo>
                  <a:pt x="2786" y="1430"/>
                </a:lnTo>
                <a:lnTo>
                  <a:pt x="2786" y="1430"/>
                </a:lnTo>
                <a:lnTo>
                  <a:pt x="2717" y="488"/>
                </a:lnTo>
                <a:lnTo>
                  <a:pt x="2698" y="455"/>
                </a:lnTo>
                <a:lnTo>
                  <a:pt x="2680" y="425"/>
                </a:lnTo>
                <a:lnTo>
                  <a:pt x="2671" y="411"/>
                </a:lnTo>
                <a:lnTo>
                  <a:pt x="2661" y="397"/>
                </a:lnTo>
                <a:lnTo>
                  <a:pt x="2650" y="383"/>
                </a:lnTo>
                <a:lnTo>
                  <a:pt x="2636" y="369"/>
                </a:lnTo>
                <a:lnTo>
                  <a:pt x="2615" y="352"/>
                </a:lnTo>
                <a:lnTo>
                  <a:pt x="2597" y="336"/>
                </a:lnTo>
                <a:lnTo>
                  <a:pt x="2589" y="329"/>
                </a:lnTo>
                <a:lnTo>
                  <a:pt x="2580" y="321"/>
                </a:lnTo>
                <a:lnTo>
                  <a:pt x="2572" y="311"/>
                </a:lnTo>
                <a:lnTo>
                  <a:pt x="2563" y="301"/>
                </a:lnTo>
                <a:lnTo>
                  <a:pt x="2554" y="288"/>
                </a:lnTo>
                <a:lnTo>
                  <a:pt x="2545" y="276"/>
                </a:lnTo>
                <a:lnTo>
                  <a:pt x="2541" y="271"/>
                </a:lnTo>
                <a:lnTo>
                  <a:pt x="2538" y="265"/>
                </a:lnTo>
                <a:lnTo>
                  <a:pt x="2536" y="257"/>
                </a:lnTo>
                <a:lnTo>
                  <a:pt x="2535" y="250"/>
                </a:lnTo>
                <a:lnTo>
                  <a:pt x="2536" y="240"/>
                </a:lnTo>
                <a:lnTo>
                  <a:pt x="2540" y="231"/>
                </a:lnTo>
                <a:lnTo>
                  <a:pt x="2544" y="222"/>
                </a:lnTo>
                <a:lnTo>
                  <a:pt x="2548" y="213"/>
                </a:lnTo>
                <a:lnTo>
                  <a:pt x="2553" y="199"/>
                </a:lnTo>
                <a:lnTo>
                  <a:pt x="2559" y="187"/>
                </a:lnTo>
                <a:lnTo>
                  <a:pt x="2564" y="177"/>
                </a:lnTo>
                <a:lnTo>
                  <a:pt x="2572" y="167"/>
                </a:lnTo>
                <a:lnTo>
                  <a:pt x="2586" y="147"/>
                </a:lnTo>
                <a:lnTo>
                  <a:pt x="2601" y="125"/>
                </a:lnTo>
                <a:lnTo>
                  <a:pt x="2587" y="120"/>
                </a:lnTo>
                <a:lnTo>
                  <a:pt x="2576" y="116"/>
                </a:lnTo>
                <a:lnTo>
                  <a:pt x="2564" y="111"/>
                </a:lnTo>
                <a:lnTo>
                  <a:pt x="2550" y="106"/>
                </a:lnTo>
                <a:lnTo>
                  <a:pt x="2527" y="96"/>
                </a:lnTo>
                <a:lnTo>
                  <a:pt x="2505" y="84"/>
                </a:lnTo>
                <a:lnTo>
                  <a:pt x="2484" y="74"/>
                </a:lnTo>
                <a:lnTo>
                  <a:pt x="2464" y="63"/>
                </a:lnTo>
                <a:lnTo>
                  <a:pt x="2445" y="50"/>
                </a:lnTo>
                <a:lnTo>
                  <a:pt x="2427" y="35"/>
                </a:lnTo>
                <a:lnTo>
                  <a:pt x="2409" y="19"/>
                </a:lnTo>
                <a:lnTo>
                  <a:pt x="2390" y="0"/>
                </a:lnTo>
                <a:lnTo>
                  <a:pt x="2390" y="0"/>
                </a:lnTo>
                <a:lnTo>
                  <a:pt x="2379" y="0"/>
                </a:lnTo>
                <a:lnTo>
                  <a:pt x="2344" y="3"/>
                </a:lnTo>
                <a:lnTo>
                  <a:pt x="2290" y="7"/>
                </a:lnTo>
                <a:lnTo>
                  <a:pt x="2213" y="11"/>
                </a:lnTo>
                <a:lnTo>
                  <a:pt x="2118" y="16"/>
                </a:lnTo>
                <a:lnTo>
                  <a:pt x="2003" y="22"/>
                </a:lnTo>
                <a:lnTo>
                  <a:pt x="1871" y="28"/>
                </a:lnTo>
                <a:lnTo>
                  <a:pt x="1721" y="33"/>
                </a:lnTo>
                <a:lnTo>
                  <a:pt x="1557" y="40"/>
                </a:lnTo>
                <a:lnTo>
                  <a:pt x="1376" y="46"/>
                </a:lnTo>
                <a:lnTo>
                  <a:pt x="1182" y="50"/>
                </a:lnTo>
                <a:lnTo>
                  <a:pt x="974" y="55"/>
                </a:lnTo>
                <a:lnTo>
                  <a:pt x="754" y="58"/>
                </a:lnTo>
                <a:lnTo>
                  <a:pt x="523" y="60"/>
                </a:lnTo>
                <a:lnTo>
                  <a:pt x="281" y="60"/>
                </a:lnTo>
                <a:lnTo>
                  <a:pt x="31" y="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50" name="Freeform 292"/>
          <p:cNvSpPr>
            <a:spLocks/>
          </p:cNvSpPr>
          <p:nvPr/>
        </p:nvSpPr>
        <p:spPr bwMode="auto">
          <a:xfrm>
            <a:off x="4271963" y="3540499"/>
            <a:ext cx="1136650" cy="617538"/>
          </a:xfrm>
          <a:custGeom>
            <a:avLst/>
            <a:gdLst>
              <a:gd name="T0" fmla="*/ 0 w 2786"/>
              <a:gd name="T1" fmla="*/ 2147483647 h 1512"/>
              <a:gd name="T2" fmla="*/ 2147483647 w 2786"/>
              <a:gd name="T3" fmla="*/ 2147483647 h 1512"/>
              <a:gd name="T4" fmla="*/ 2147483647 w 2786"/>
              <a:gd name="T5" fmla="*/ 2147483647 h 1512"/>
              <a:gd name="T6" fmla="*/ 2147483647 w 2786"/>
              <a:gd name="T7" fmla="*/ 2147483647 h 1512"/>
              <a:gd name="T8" fmla="*/ 2147483647 w 2786"/>
              <a:gd name="T9" fmla="*/ 2147483647 h 1512"/>
              <a:gd name="T10" fmla="*/ 2147483647 w 2786"/>
              <a:gd name="T11" fmla="*/ 2147483647 h 1512"/>
              <a:gd name="T12" fmla="*/ 2147483647 w 2786"/>
              <a:gd name="T13" fmla="*/ 2147483647 h 1512"/>
              <a:gd name="T14" fmla="*/ 2147483647 w 2786"/>
              <a:gd name="T15" fmla="*/ 2147483647 h 1512"/>
              <a:gd name="T16" fmla="*/ 2147483647 w 2786"/>
              <a:gd name="T17" fmla="*/ 2147483647 h 1512"/>
              <a:gd name="T18" fmla="*/ 2147483647 w 2786"/>
              <a:gd name="T19" fmla="*/ 2147483647 h 1512"/>
              <a:gd name="T20" fmla="*/ 2147483647 w 2786"/>
              <a:gd name="T21" fmla="*/ 2147483647 h 1512"/>
              <a:gd name="T22" fmla="*/ 2147483647 w 2786"/>
              <a:gd name="T23" fmla="*/ 2147483647 h 1512"/>
              <a:gd name="T24" fmla="*/ 2147483647 w 2786"/>
              <a:gd name="T25" fmla="*/ 2147483647 h 1512"/>
              <a:gd name="T26" fmla="*/ 2147483647 w 2786"/>
              <a:gd name="T27" fmla="*/ 2147483647 h 1512"/>
              <a:gd name="T28" fmla="*/ 2147483647 w 2786"/>
              <a:gd name="T29" fmla="*/ 2147483647 h 1512"/>
              <a:gd name="T30" fmla="*/ 2147483647 w 2786"/>
              <a:gd name="T31" fmla="*/ 2147483647 h 1512"/>
              <a:gd name="T32" fmla="*/ 2147483647 w 2786"/>
              <a:gd name="T33" fmla="*/ 2147483647 h 1512"/>
              <a:gd name="T34" fmla="*/ 2147483647 w 2786"/>
              <a:gd name="T35" fmla="*/ 2147483647 h 1512"/>
              <a:gd name="T36" fmla="*/ 2147483647 w 2786"/>
              <a:gd name="T37" fmla="*/ 2147483647 h 1512"/>
              <a:gd name="T38" fmla="*/ 2147483647 w 2786"/>
              <a:gd name="T39" fmla="*/ 2147483647 h 1512"/>
              <a:gd name="T40" fmla="*/ 2147483647 w 2786"/>
              <a:gd name="T41" fmla="*/ 2147483647 h 1512"/>
              <a:gd name="T42" fmla="*/ 2147483647 w 2786"/>
              <a:gd name="T43" fmla="*/ 2147483647 h 1512"/>
              <a:gd name="T44" fmla="*/ 2147483647 w 2786"/>
              <a:gd name="T45" fmla="*/ 2147483647 h 1512"/>
              <a:gd name="T46" fmla="*/ 2147483647 w 2786"/>
              <a:gd name="T47" fmla="*/ 2147483647 h 1512"/>
              <a:gd name="T48" fmla="*/ 2147483647 w 2786"/>
              <a:gd name="T49" fmla="*/ 2147483647 h 1512"/>
              <a:gd name="T50" fmla="*/ 2147483647 w 2786"/>
              <a:gd name="T51" fmla="*/ 2147483647 h 1512"/>
              <a:gd name="T52" fmla="*/ 2147483647 w 2786"/>
              <a:gd name="T53" fmla="*/ 2147483647 h 1512"/>
              <a:gd name="T54" fmla="*/ 2147483647 w 2786"/>
              <a:gd name="T55" fmla="*/ 2147483647 h 1512"/>
              <a:gd name="T56" fmla="*/ 2147483647 w 2786"/>
              <a:gd name="T57" fmla="*/ 2147483647 h 1512"/>
              <a:gd name="T58" fmla="*/ 2147483647 w 2786"/>
              <a:gd name="T59" fmla="*/ 2147483647 h 1512"/>
              <a:gd name="T60" fmla="*/ 2147483647 w 2786"/>
              <a:gd name="T61" fmla="*/ 2147483647 h 1512"/>
              <a:gd name="T62" fmla="*/ 2147483647 w 2786"/>
              <a:gd name="T63" fmla="*/ 0 h 1512"/>
              <a:gd name="T64" fmla="*/ 2147483647 w 2786"/>
              <a:gd name="T65" fmla="*/ 2147483647 h 1512"/>
              <a:gd name="T66" fmla="*/ 2147483647 w 2786"/>
              <a:gd name="T67" fmla="*/ 2147483647 h 1512"/>
              <a:gd name="T68" fmla="*/ 2147483647 w 2786"/>
              <a:gd name="T69" fmla="*/ 2147483647 h 1512"/>
              <a:gd name="T70" fmla="*/ 2147483647 w 2786"/>
              <a:gd name="T71" fmla="*/ 2147483647 h 1512"/>
              <a:gd name="T72" fmla="*/ 2147483647 w 2786"/>
              <a:gd name="T73" fmla="*/ 2147483647 h 1512"/>
              <a:gd name="T74" fmla="*/ 2147483647 w 2786"/>
              <a:gd name="T75" fmla="*/ 2147483647 h 1512"/>
              <a:gd name="T76" fmla="*/ 2147483647 w 2786"/>
              <a:gd name="T77" fmla="*/ 2147483647 h 1512"/>
              <a:gd name="T78" fmla="*/ 2147483647 w 2786"/>
              <a:gd name="T79" fmla="*/ 2147483647 h 151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786"/>
              <a:gd name="T121" fmla="*/ 0 h 1512"/>
              <a:gd name="T122" fmla="*/ 2786 w 2786"/>
              <a:gd name="T123" fmla="*/ 1512 h 151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786" h="1512">
                <a:moveTo>
                  <a:pt x="31" y="59"/>
                </a:moveTo>
                <a:lnTo>
                  <a:pt x="0" y="1507"/>
                </a:lnTo>
                <a:lnTo>
                  <a:pt x="134" y="1509"/>
                </a:lnTo>
                <a:lnTo>
                  <a:pt x="267" y="1510"/>
                </a:lnTo>
                <a:lnTo>
                  <a:pt x="399" y="1512"/>
                </a:lnTo>
                <a:lnTo>
                  <a:pt x="530" y="1512"/>
                </a:lnTo>
                <a:lnTo>
                  <a:pt x="789" y="1510"/>
                </a:lnTo>
                <a:lnTo>
                  <a:pt x="1039" y="1507"/>
                </a:lnTo>
                <a:lnTo>
                  <a:pt x="1281" y="1502"/>
                </a:lnTo>
                <a:lnTo>
                  <a:pt x="1511" y="1495"/>
                </a:lnTo>
                <a:lnTo>
                  <a:pt x="1729" y="1488"/>
                </a:lnTo>
                <a:lnTo>
                  <a:pt x="1930" y="1479"/>
                </a:lnTo>
                <a:lnTo>
                  <a:pt x="2115" y="1471"/>
                </a:lnTo>
                <a:lnTo>
                  <a:pt x="2282" y="1462"/>
                </a:lnTo>
                <a:lnTo>
                  <a:pt x="2428" y="1454"/>
                </a:lnTo>
                <a:lnTo>
                  <a:pt x="2552" y="1447"/>
                </a:lnTo>
                <a:lnTo>
                  <a:pt x="2651" y="1440"/>
                </a:lnTo>
                <a:lnTo>
                  <a:pt x="2725" y="1435"/>
                </a:lnTo>
                <a:lnTo>
                  <a:pt x="2770" y="1432"/>
                </a:lnTo>
                <a:lnTo>
                  <a:pt x="2786" y="1430"/>
                </a:lnTo>
                <a:lnTo>
                  <a:pt x="2717" y="488"/>
                </a:lnTo>
                <a:lnTo>
                  <a:pt x="2698" y="455"/>
                </a:lnTo>
                <a:lnTo>
                  <a:pt x="2680" y="425"/>
                </a:lnTo>
                <a:lnTo>
                  <a:pt x="2671" y="411"/>
                </a:lnTo>
                <a:lnTo>
                  <a:pt x="2661" y="397"/>
                </a:lnTo>
                <a:lnTo>
                  <a:pt x="2650" y="383"/>
                </a:lnTo>
                <a:lnTo>
                  <a:pt x="2636" y="369"/>
                </a:lnTo>
                <a:lnTo>
                  <a:pt x="2615" y="352"/>
                </a:lnTo>
                <a:lnTo>
                  <a:pt x="2597" y="336"/>
                </a:lnTo>
                <a:lnTo>
                  <a:pt x="2589" y="329"/>
                </a:lnTo>
                <a:lnTo>
                  <a:pt x="2580" y="321"/>
                </a:lnTo>
                <a:lnTo>
                  <a:pt x="2572" y="311"/>
                </a:lnTo>
                <a:lnTo>
                  <a:pt x="2563" y="301"/>
                </a:lnTo>
                <a:lnTo>
                  <a:pt x="2554" y="288"/>
                </a:lnTo>
                <a:lnTo>
                  <a:pt x="2545" y="276"/>
                </a:lnTo>
                <a:lnTo>
                  <a:pt x="2541" y="271"/>
                </a:lnTo>
                <a:lnTo>
                  <a:pt x="2538" y="265"/>
                </a:lnTo>
                <a:lnTo>
                  <a:pt x="2536" y="257"/>
                </a:lnTo>
                <a:lnTo>
                  <a:pt x="2535" y="250"/>
                </a:lnTo>
                <a:lnTo>
                  <a:pt x="2536" y="240"/>
                </a:lnTo>
                <a:lnTo>
                  <a:pt x="2540" y="231"/>
                </a:lnTo>
                <a:lnTo>
                  <a:pt x="2544" y="222"/>
                </a:lnTo>
                <a:lnTo>
                  <a:pt x="2548" y="213"/>
                </a:lnTo>
                <a:lnTo>
                  <a:pt x="2553" y="199"/>
                </a:lnTo>
                <a:lnTo>
                  <a:pt x="2559" y="187"/>
                </a:lnTo>
                <a:lnTo>
                  <a:pt x="2564" y="177"/>
                </a:lnTo>
                <a:lnTo>
                  <a:pt x="2572" y="167"/>
                </a:lnTo>
                <a:lnTo>
                  <a:pt x="2586" y="147"/>
                </a:lnTo>
                <a:lnTo>
                  <a:pt x="2601" y="125"/>
                </a:lnTo>
                <a:lnTo>
                  <a:pt x="2587" y="120"/>
                </a:lnTo>
                <a:lnTo>
                  <a:pt x="2576" y="116"/>
                </a:lnTo>
                <a:lnTo>
                  <a:pt x="2564" y="111"/>
                </a:lnTo>
                <a:lnTo>
                  <a:pt x="2550" y="106"/>
                </a:lnTo>
                <a:lnTo>
                  <a:pt x="2527" y="96"/>
                </a:lnTo>
                <a:lnTo>
                  <a:pt x="2505" y="84"/>
                </a:lnTo>
                <a:lnTo>
                  <a:pt x="2484" y="74"/>
                </a:lnTo>
                <a:lnTo>
                  <a:pt x="2464" y="63"/>
                </a:lnTo>
                <a:lnTo>
                  <a:pt x="2445" y="50"/>
                </a:lnTo>
                <a:lnTo>
                  <a:pt x="2427" y="35"/>
                </a:lnTo>
                <a:lnTo>
                  <a:pt x="2409" y="19"/>
                </a:lnTo>
                <a:lnTo>
                  <a:pt x="2390" y="0"/>
                </a:lnTo>
                <a:lnTo>
                  <a:pt x="2379" y="0"/>
                </a:lnTo>
                <a:lnTo>
                  <a:pt x="2344" y="3"/>
                </a:lnTo>
                <a:lnTo>
                  <a:pt x="2290" y="7"/>
                </a:lnTo>
                <a:lnTo>
                  <a:pt x="2213" y="11"/>
                </a:lnTo>
                <a:lnTo>
                  <a:pt x="2118" y="16"/>
                </a:lnTo>
                <a:lnTo>
                  <a:pt x="2003" y="22"/>
                </a:lnTo>
                <a:lnTo>
                  <a:pt x="1871" y="28"/>
                </a:lnTo>
                <a:lnTo>
                  <a:pt x="1721" y="33"/>
                </a:lnTo>
                <a:lnTo>
                  <a:pt x="1557" y="40"/>
                </a:lnTo>
                <a:lnTo>
                  <a:pt x="1376" y="46"/>
                </a:lnTo>
                <a:lnTo>
                  <a:pt x="1182" y="50"/>
                </a:lnTo>
                <a:lnTo>
                  <a:pt x="974" y="55"/>
                </a:lnTo>
                <a:lnTo>
                  <a:pt x="754" y="58"/>
                </a:lnTo>
                <a:lnTo>
                  <a:pt x="523" y="60"/>
                </a:lnTo>
                <a:lnTo>
                  <a:pt x="281" y="60"/>
                </a:lnTo>
                <a:lnTo>
                  <a:pt x="31" y="59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85" name="Freeform 293"/>
          <p:cNvSpPr>
            <a:spLocks/>
          </p:cNvSpPr>
          <p:nvPr/>
        </p:nvSpPr>
        <p:spPr bwMode="auto">
          <a:xfrm>
            <a:off x="5059363" y="2838824"/>
            <a:ext cx="915987" cy="617538"/>
          </a:xfrm>
          <a:custGeom>
            <a:avLst/>
            <a:gdLst/>
            <a:ahLst/>
            <a:cxnLst>
              <a:cxn ang="0">
                <a:pos x="2065" y="476"/>
              </a:cxn>
              <a:cxn ang="0">
                <a:pos x="2079" y="519"/>
              </a:cxn>
              <a:cxn ang="0">
                <a:pos x="2098" y="542"/>
              </a:cxn>
              <a:cxn ang="0">
                <a:pos x="2131" y="559"/>
              </a:cxn>
              <a:cxn ang="0">
                <a:pos x="2170" y="615"/>
              </a:cxn>
              <a:cxn ang="0">
                <a:pos x="2236" y="695"/>
              </a:cxn>
              <a:cxn ang="0">
                <a:pos x="2236" y="752"/>
              </a:cxn>
              <a:cxn ang="0">
                <a:pos x="2183" y="860"/>
              </a:cxn>
              <a:cxn ang="0">
                <a:pos x="2148" y="916"/>
              </a:cxn>
              <a:cxn ang="0">
                <a:pos x="2094" y="939"/>
              </a:cxn>
              <a:cxn ang="0">
                <a:pos x="1991" y="966"/>
              </a:cxn>
              <a:cxn ang="0">
                <a:pos x="1944" y="991"/>
              </a:cxn>
              <a:cxn ang="0">
                <a:pos x="1941" y="1021"/>
              </a:cxn>
              <a:cxn ang="0">
                <a:pos x="1979" y="1079"/>
              </a:cxn>
              <a:cxn ang="0">
                <a:pos x="1998" y="1128"/>
              </a:cxn>
              <a:cxn ang="0">
                <a:pos x="1986" y="1162"/>
              </a:cxn>
              <a:cxn ang="0">
                <a:pos x="1979" y="1256"/>
              </a:cxn>
              <a:cxn ang="0">
                <a:pos x="1948" y="1298"/>
              </a:cxn>
              <a:cxn ang="0">
                <a:pos x="1903" y="1336"/>
              </a:cxn>
              <a:cxn ang="0">
                <a:pos x="1889" y="1393"/>
              </a:cxn>
              <a:cxn ang="0">
                <a:pos x="1875" y="1460"/>
              </a:cxn>
              <a:cxn ang="0">
                <a:pos x="1792" y="1432"/>
              </a:cxn>
              <a:cxn ang="0">
                <a:pos x="1731" y="1395"/>
              </a:cxn>
              <a:cxn ang="0">
                <a:pos x="1458" y="1425"/>
              </a:cxn>
              <a:cxn ang="0">
                <a:pos x="932" y="1472"/>
              </a:cxn>
              <a:cxn ang="0">
                <a:pos x="370" y="1497"/>
              </a:cxn>
              <a:cxn ang="0">
                <a:pos x="338" y="1439"/>
              </a:cxn>
              <a:cxn ang="0">
                <a:pos x="330" y="1393"/>
              </a:cxn>
              <a:cxn ang="0">
                <a:pos x="327" y="1336"/>
              </a:cxn>
              <a:cxn ang="0">
                <a:pos x="307" y="1276"/>
              </a:cxn>
              <a:cxn ang="0">
                <a:pos x="286" y="1199"/>
              </a:cxn>
              <a:cxn ang="0">
                <a:pos x="258" y="1114"/>
              </a:cxn>
              <a:cxn ang="0">
                <a:pos x="233" y="1050"/>
              </a:cxn>
              <a:cxn ang="0">
                <a:pos x="199" y="1002"/>
              </a:cxn>
              <a:cxn ang="0">
                <a:pos x="204" y="939"/>
              </a:cxn>
              <a:cxn ang="0">
                <a:pos x="177" y="876"/>
              </a:cxn>
              <a:cxn ang="0">
                <a:pos x="130" y="822"/>
              </a:cxn>
              <a:cxn ang="0">
                <a:pos x="84" y="752"/>
              </a:cxn>
              <a:cxn ang="0">
                <a:pos x="70" y="659"/>
              </a:cxn>
              <a:cxn ang="0">
                <a:pos x="45" y="609"/>
              </a:cxn>
              <a:cxn ang="0">
                <a:pos x="28" y="550"/>
              </a:cxn>
              <a:cxn ang="0">
                <a:pos x="3" y="479"/>
              </a:cxn>
              <a:cxn ang="0">
                <a:pos x="8" y="428"/>
              </a:cxn>
              <a:cxn ang="0">
                <a:pos x="36" y="352"/>
              </a:cxn>
              <a:cxn ang="0">
                <a:pos x="34" y="252"/>
              </a:cxn>
              <a:cxn ang="0">
                <a:pos x="256" y="133"/>
              </a:cxn>
              <a:cxn ang="0">
                <a:pos x="824" y="96"/>
              </a:cxn>
              <a:cxn ang="0">
                <a:pos x="1375" y="48"/>
              </a:cxn>
              <a:cxn ang="0">
                <a:pos x="1801" y="0"/>
              </a:cxn>
              <a:cxn ang="0">
                <a:pos x="1834" y="78"/>
              </a:cxn>
              <a:cxn ang="0">
                <a:pos x="1830" y="151"/>
              </a:cxn>
              <a:cxn ang="0">
                <a:pos x="1827" y="214"/>
              </a:cxn>
              <a:cxn ang="0">
                <a:pos x="1833" y="279"/>
              </a:cxn>
              <a:cxn ang="0">
                <a:pos x="1853" y="307"/>
              </a:cxn>
              <a:cxn ang="0">
                <a:pos x="1902" y="354"/>
              </a:cxn>
              <a:cxn ang="0">
                <a:pos x="2012" y="402"/>
              </a:cxn>
            </a:cxnLst>
            <a:rect l="0" t="0" r="r" b="b"/>
            <a:pathLst>
              <a:path w="2240" h="1511">
                <a:moveTo>
                  <a:pt x="2033" y="423"/>
                </a:moveTo>
                <a:lnTo>
                  <a:pt x="2043" y="443"/>
                </a:lnTo>
                <a:lnTo>
                  <a:pt x="2054" y="460"/>
                </a:lnTo>
                <a:lnTo>
                  <a:pt x="2059" y="467"/>
                </a:lnTo>
                <a:lnTo>
                  <a:pt x="2065" y="476"/>
                </a:lnTo>
                <a:lnTo>
                  <a:pt x="2070" y="485"/>
                </a:lnTo>
                <a:lnTo>
                  <a:pt x="2073" y="495"/>
                </a:lnTo>
                <a:lnTo>
                  <a:pt x="2076" y="505"/>
                </a:lnTo>
                <a:lnTo>
                  <a:pt x="2077" y="516"/>
                </a:lnTo>
                <a:lnTo>
                  <a:pt x="2079" y="519"/>
                </a:lnTo>
                <a:lnTo>
                  <a:pt x="2081" y="525"/>
                </a:lnTo>
                <a:lnTo>
                  <a:pt x="2082" y="528"/>
                </a:lnTo>
                <a:lnTo>
                  <a:pt x="2086" y="533"/>
                </a:lnTo>
                <a:lnTo>
                  <a:pt x="2091" y="539"/>
                </a:lnTo>
                <a:lnTo>
                  <a:pt x="2098" y="542"/>
                </a:lnTo>
                <a:lnTo>
                  <a:pt x="2104" y="546"/>
                </a:lnTo>
                <a:lnTo>
                  <a:pt x="2110" y="549"/>
                </a:lnTo>
                <a:lnTo>
                  <a:pt x="2117" y="551"/>
                </a:lnTo>
                <a:lnTo>
                  <a:pt x="2124" y="555"/>
                </a:lnTo>
                <a:lnTo>
                  <a:pt x="2131" y="559"/>
                </a:lnTo>
                <a:lnTo>
                  <a:pt x="2136" y="564"/>
                </a:lnTo>
                <a:lnTo>
                  <a:pt x="2146" y="577"/>
                </a:lnTo>
                <a:lnTo>
                  <a:pt x="2154" y="589"/>
                </a:lnTo>
                <a:lnTo>
                  <a:pt x="2161" y="602"/>
                </a:lnTo>
                <a:lnTo>
                  <a:pt x="2170" y="615"/>
                </a:lnTo>
                <a:lnTo>
                  <a:pt x="2196" y="639"/>
                </a:lnTo>
                <a:lnTo>
                  <a:pt x="2218" y="662"/>
                </a:lnTo>
                <a:lnTo>
                  <a:pt x="2227" y="675"/>
                </a:lnTo>
                <a:lnTo>
                  <a:pt x="2234" y="689"/>
                </a:lnTo>
                <a:lnTo>
                  <a:pt x="2236" y="695"/>
                </a:lnTo>
                <a:lnTo>
                  <a:pt x="2238" y="704"/>
                </a:lnTo>
                <a:lnTo>
                  <a:pt x="2239" y="712"/>
                </a:lnTo>
                <a:lnTo>
                  <a:pt x="2240" y="720"/>
                </a:lnTo>
                <a:lnTo>
                  <a:pt x="2239" y="737"/>
                </a:lnTo>
                <a:lnTo>
                  <a:pt x="2236" y="752"/>
                </a:lnTo>
                <a:lnTo>
                  <a:pt x="2231" y="766"/>
                </a:lnTo>
                <a:lnTo>
                  <a:pt x="2226" y="779"/>
                </a:lnTo>
                <a:lnTo>
                  <a:pt x="2212" y="806"/>
                </a:lnTo>
                <a:lnTo>
                  <a:pt x="2196" y="834"/>
                </a:lnTo>
                <a:lnTo>
                  <a:pt x="2183" y="860"/>
                </a:lnTo>
                <a:lnTo>
                  <a:pt x="2173" y="886"/>
                </a:lnTo>
                <a:lnTo>
                  <a:pt x="2166" y="897"/>
                </a:lnTo>
                <a:lnTo>
                  <a:pt x="2159" y="907"/>
                </a:lnTo>
                <a:lnTo>
                  <a:pt x="2154" y="913"/>
                </a:lnTo>
                <a:lnTo>
                  <a:pt x="2148" y="916"/>
                </a:lnTo>
                <a:lnTo>
                  <a:pt x="2143" y="920"/>
                </a:lnTo>
                <a:lnTo>
                  <a:pt x="2136" y="924"/>
                </a:lnTo>
                <a:lnTo>
                  <a:pt x="2122" y="930"/>
                </a:lnTo>
                <a:lnTo>
                  <a:pt x="2108" y="935"/>
                </a:lnTo>
                <a:lnTo>
                  <a:pt x="2094" y="939"/>
                </a:lnTo>
                <a:lnTo>
                  <a:pt x="2081" y="942"/>
                </a:lnTo>
                <a:lnTo>
                  <a:pt x="2053" y="948"/>
                </a:lnTo>
                <a:lnTo>
                  <a:pt x="2024" y="956"/>
                </a:lnTo>
                <a:lnTo>
                  <a:pt x="2006" y="961"/>
                </a:lnTo>
                <a:lnTo>
                  <a:pt x="1991" y="966"/>
                </a:lnTo>
                <a:lnTo>
                  <a:pt x="1977" y="972"/>
                </a:lnTo>
                <a:lnTo>
                  <a:pt x="1961" y="981"/>
                </a:lnTo>
                <a:lnTo>
                  <a:pt x="1953" y="985"/>
                </a:lnTo>
                <a:lnTo>
                  <a:pt x="1946" y="989"/>
                </a:lnTo>
                <a:lnTo>
                  <a:pt x="1944" y="991"/>
                </a:lnTo>
                <a:lnTo>
                  <a:pt x="1941" y="995"/>
                </a:lnTo>
                <a:lnTo>
                  <a:pt x="1940" y="999"/>
                </a:lnTo>
                <a:lnTo>
                  <a:pt x="1939" y="1003"/>
                </a:lnTo>
                <a:lnTo>
                  <a:pt x="1940" y="1012"/>
                </a:lnTo>
                <a:lnTo>
                  <a:pt x="1941" y="1021"/>
                </a:lnTo>
                <a:lnTo>
                  <a:pt x="1945" y="1030"/>
                </a:lnTo>
                <a:lnTo>
                  <a:pt x="1949" y="1037"/>
                </a:lnTo>
                <a:lnTo>
                  <a:pt x="1958" y="1051"/>
                </a:lnTo>
                <a:lnTo>
                  <a:pt x="1969" y="1065"/>
                </a:lnTo>
                <a:lnTo>
                  <a:pt x="1979" y="1079"/>
                </a:lnTo>
                <a:lnTo>
                  <a:pt x="1989" y="1093"/>
                </a:lnTo>
                <a:lnTo>
                  <a:pt x="1993" y="1101"/>
                </a:lnTo>
                <a:lnTo>
                  <a:pt x="1996" y="1110"/>
                </a:lnTo>
                <a:lnTo>
                  <a:pt x="1998" y="1119"/>
                </a:lnTo>
                <a:lnTo>
                  <a:pt x="1998" y="1128"/>
                </a:lnTo>
                <a:lnTo>
                  <a:pt x="1997" y="1136"/>
                </a:lnTo>
                <a:lnTo>
                  <a:pt x="1996" y="1143"/>
                </a:lnTo>
                <a:lnTo>
                  <a:pt x="1992" y="1149"/>
                </a:lnTo>
                <a:lnTo>
                  <a:pt x="1989" y="1156"/>
                </a:lnTo>
                <a:lnTo>
                  <a:pt x="1986" y="1162"/>
                </a:lnTo>
                <a:lnTo>
                  <a:pt x="1983" y="1168"/>
                </a:lnTo>
                <a:lnTo>
                  <a:pt x="1981" y="1176"/>
                </a:lnTo>
                <a:lnTo>
                  <a:pt x="1979" y="1184"/>
                </a:lnTo>
                <a:lnTo>
                  <a:pt x="1979" y="1247"/>
                </a:lnTo>
                <a:lnTo>
                  <a:pt x="1979" y="1256"/>
                </a:lnTo>
                <a:lnTo>
                  <a:pt x="1977" y="1264"/>
                </a:lnTo>
                <a:lnTo>
                  <a:pt x="1974" y="1271"/>
                </a:lnTo>
                <a:lnTo>
                  <a:pt x="1970" y="1278"/>
                </a:lnTo>
                <a:lnTo>
                  <a:pt x="1959" y="1288"/>
                </a:lnTo>
                <a:lnTo>
                  <a:pt x="1948" y="1298"/>
                </a:lnTo>
                <a:lnTo>
                  <a:pt x="1934" y="1307"/>
                </a:lnTo>
                <a:lnTo>
                  <a:pt x="1920" y="1317"/>
                </a:lnTo>
                <a:lnTo>
                  <a:pt x="1913" y="1322"/>
                </a:lnTo>
                <a:lnTo>
                  <a:pt x="1908" y="1329"/>
                </a:lnTo>
                <a:lnTo>
                  <a:pt x="1903" y="1336"/>
                </a:lnTo>
                <a:lnTo>
                  <a:pt x="1898" y="1344"/>
                </a:lnTo>
                <a:lnTo>
                  <a:pt x="1894" y="1357"/>
                </a:lnTo>
                <a:lnTo>
                  <a:pt x="1892" y="1368"/>
                </a:lnTo>
                <a:lnTo>
                  <a:pt x="1890" y="1381"/>
                </a:lnTo>
                <a:lnTo>
                  <a:pt x="1889" y="1393"/>
                </a:lnTo>
                <a:lnTo>
                  <a:pt x="1885" y="1407"/>
                </a:lnTo>
                <a:lnTo>
                  <a:pt x="1881" y="1419"/>
                </a:lnTo>
                <a:lnTo>
                  <a:pt x="1878" y="1430"/>
                </a:lnTo>
                <a:lnTo>
                  <a:pt x="1876" y="1443"/>
                </a:lnTo>
                <a:lnTo>
                  <a:pt x="1875" y="1460"/>
                </a:lnTo>
                <a:lnTo>
                  <a:pt x="1874" y="1475"/>
                </a:lnTo>
                <a:lnTo>
                  <a:pt x="1874" y="1475"/>
                </a:lnTo>
                <a:lnTo>
                  <a:pt x="1838" y="1458"/>
                </a:lnTo>
                <a:lnTo>
                  <a:pt x="1806" y="1442"/>
                </a:lnTo>
                <a:lnTo>
                  <a:pt x="1792" y="1432"/>
                </a:lnTo>
                <a:lnTo>
                  <a:pt x="1780" y="1420"/>
                </a:lnTo>
                <a:lnTo>
                  <a:pt x="1768" y="1407"/>
                </a:lnTo>
                <a:lnTo>
                  <a:pt x="1758" y="1391"/>
                </a:lnTo>
                <a:lnTo>
                  <a:pt x="1750" y="1392"/>
                </a:lnTo>
                <a:lnTo>
                  <a:pt x="1731" y="1395"/>
                </a:lnTo>
                <a:lnTo>
                  <a:pt x="1699" y="1399"/>
                </a:lnTo>
                <a:lnTo>
                  <a:pt x="1656" y="1404"/>
                </a:lnTo>
                <a:lnTo>
                  <a:pt x="1600" y="1410"/>
                </a:lnTo>
                <a:lnTo>
                  <a:pt x="1534" y="1418"/>
                </a:lnTo>
                <a:lnTo>
                  <a:pt x="1458" y="1425"/>
                </a:lnTo>
                <a:lnTo>
                  <a:pt x="1370" y="1434"/>
                </a:lnTo>
                <a:lnTo>
                  <a:pt x="1275" y="1443"/>
                </a:lnTo>
                <a:lnTo>
                  <a:pt x="1169" y="1453"/>
                </a:lnTo>
                <a:lnTo>
                  <a:pt x="1055" y="1463"/>
                </a:lnTo>
                <a:lnTo>
                  <a:pt x="932" y="1472"/>
                </a:lnTo>
                <a:lnTo>
                  <a:pt x="804" y="1483"/>
                </a:lnTo>
                <a:lnTo>
                  <a:pt x="667" y="1493"/>
                </a:lnTo>
                <a:lnTo>
                  <a:pt x="523" y="1502"/>
                </a:lnTo>
                <a:lnTo>
                  <a:pt x="373" y="1511"/>
                </a:lnTo>
                <a:lnTo>
                  <a:pt x="370" y="1497"/>
                </a:lnTo>
                <a:lnTo>
                  <a:pt x="365" y="1484"/>
                </a:lnTo>
                <a:lnTo>
                  <a:pt x="359" y="1472"/>
                </a:lnTo>
                <a:lnTo>
                  <a:pt x="352" y="1461"/>
                </a:lnTo>
                <a:lnTo>
                  <a:pt x="345" y="1451"/>
                </a:lnTo>
                <a:lnTo>
                  <a:pt x="338" y="1439"/>
                </a:lnTo>
                <a:lnTo>
                  <a:pt x="333" y="1427"/>
                </a:lnTo>
                <a:lnTo>
                  <a:pt x="330" y="1413"/>
                </a:lnTo>
                <a:lnTo>
                  <a:pt x="328" y="1406"/>
                </a:lnTo>
                <a:lnTo>
                  <a:pt x="328" y="1400"/>
                </a:lnTo>
                <a:lnTo>
                  <a:pt x="330" y="1393"/>
                </a:lnTo>
                <a:lnTo>
                  <a:pt x="331" y="1388"/>
                </a:lnTo>
                <a:lnTo>
                  <a:pt x="332" y="1376"/>
                </a:lnTo>
                <a:lnTo>
                  <a:pt x="332" y="1363"/>
                </a:lnTo>
                <a:lnTo>
                  <a:pt x="331" y="1349"/>
                </a:lnTo>
                <a:lnTo>
                  <a:pt x="327" y="1336"/>
                </a:lnTo>
                <a:lnTo>
                  <a:pt x="323" y="1323"/>
                </a:lnTo>
                <a:lnTo>
                  <a:pt x="318" y="1312"/>
                </a:lnTo>
                <a:lnTo>
                  <a:pt x="314" y="1302"/>
                </a:lnTo>
                <a:lnTo>
                  <a:pt x="310" y="1289"/>
                </a:lnTo>
                <a:lnTo>
                  <a:pt x="307" y="1276"/>
                </a:lnTo>
                <a:lnTo>
                  <a:pt x="304" y="1262"/>
                </a:lnTo>
                <a:lnTo>
                  <a:pt x="302" y="1245"/>
                </a:lnTo>
                <a:lnTo>
                  <a:pt x="298" y="1228"/>
                </a:lnTo>
                <a:lnTo>
                  <a:pt x="293" y="1213"/>
                </a:lnTo>
                <a:lnTo>
                  <a:pt x="286" y="1199"/>
                </a:lnTo>
                <a:lnTo>
                  <a:pt x="280" y="1185"/>
                </a:lnTo>
                <a:lnTo>
                  <a:pt x="275" y="1171"/>
                </a:lnTo>
                <a:lnTo>
                  <a:pt x="268" y="1156"/>
                </a:lnTo>
                <a:lnTo>
                  <a:pt x="263" y="1138"/>
                </a:lnTo>
                <a:lnTo>
                  <a:pt x="258" y="1114"/>
                </a:lnTo>
                <a:lnTo>
                  <a:pt x="252" y="1092"/>
                </a:lnTo>
                <a:lnTo>
                  <a:pt x="248" y="1082"/>
                </a:lnTo>
                <a:lnTo>
                  <a:pt x="244" y="1072"/>
                </a:lnTo>
                <a:lnTo>
                  <a:pt x="239" y="1060"/>
                </a:lnTo>
                <a:lnTo>
                  <a:pt x="233" y="1050"/>
                </a:lnTo>
                <a:lnTo>
                  <a:pt x="221" y="1035"/>
                </a:lnTo>
                <a:lnTo>
                  <a:pt x="210" y="1023"/>
                </a:lnTo>
                <a:lnTo>
                  <a:pt x="205" y="1017"/>
                </a:lnTo>
                <a:lnTo>
                  <a:pt x="201" y="1009"/>
                </a:lnTo>
                <a:lnTo>
                  <a:pt x="199" y="1002"/>
                </a:lnTo>
                <a:lnTo>
                  <a:pt x="199" y="993"/>
                </a:lnTo>
                <a:lnTo>
                  <a:pt x="202" y="975"/>
                </a:lnTo>
                <a:lnTo>
                  <a:pt x="207" y="956"/>
                </a:lnTo>
                <a:lnTo>
                  <a:pt x="206" y="947"/>
                </a:lnTo>
                <a:lnTo>
                  <a:pt x="204" y="939"/>
                </a:lnTo>
                <a:lnTo>
                  <a:pt x="201" y="933"/>
                </a:lnTo>
                <a:lnTo>
                  <a:pt x="199" y="924"/>
                </a:lnTo>
                <a:lnTo>
                  <a:pt x="191" y="902"/>
                </a:lnTo>
                <a:lnTo>
                  <a:pt x="182" y="885"/>
                </a:lnTo>
                <a:lnTo>
                  <a:pt x="177" y="876"/>
                </a:lnTo>
                <a:lnTo>
                  <a:pt x="172" y="867"/>
                </a:lnTo>
                <a:lnTo>
                  <a:pt x="165" y="858"/>
                </a:lnTo>
                <a:lnTo>
                  <a:pt x="158" y="849"/>
                </a:lnTo>
                <a:lnTo>
                  <a:pt x="143" y="835"/>
                </a:lnTo>
                <a:lnTo>
                  <a:pt x="130" y="822"/>
                </a:lnTo>
                <a:lnTo>
                  <a:pt x="117" y="810"/>
                </a:lnTo>
                <a:lnTo>
                  <a:pt x="104" y="793"/>
                </a:lnTo>
                <a:lnTo>
                  <a:pt x="95" y="779"/>
                </a:lnTo>
                <a:lnTo>
                  <a:pt x="89" y="766"/>
                </a:lnTo>
                <a:lnTo>
                  <a:pt x="84" y="752"/>
                </a:lnTo>
                <a:lnTo>
                  <a:pt x="80" y="740"/>
                </a:lnTo>
                <a:lnTo>
                  <a:pt x="75" y="712"/>
                </a:lnTo>
                <a:lnTo>
                  <a:pt x="73" y="680"/>
                </a:lnTo>
                <a:lnTo>
                  <a:pt x="71" y="670"/>
                </a:lnTo>
                <a:lnTo>
                  <a:pt x="70" y="659"/>
                </a:lnTo>
                <a:lnTo>
                  <a:pt x="67" y="651"/>
                </a:lnTo>
                <a:lnTo>
                  <a:pt x="64" y="643"/>
                </a:lnTo>
                <a:lnTo>
                  <a:pt x="56" y="626"/>
                </a:lnTo>
                <a:lnTo>
                  <a:pt x="45" y="609"/>
                </a:lnTo>
                <a:lnTo>
                  <a:pt x="45" y="609"/>
                </a:lnTo>
                <a:lnTo>
                  <a:pt x="43" y="597"/>
                </a:lnTo>
                <a:lnTo>
                  <a:pt x="41" y="587"/>
                </a:lnTo>
                <a:lnTo>
                  <a:pt x="38" y="577"/>
                </a:lnTo>
                <a:lnTo>
                  <a:pt x="36" y="568"/>
                </a:lnTo>
                <a:lnTo>
                  <a:pt x="28" y="550"/>
                </a:lnTo>
                <a:lnTo>
                  <a:pt x="20" y="533"/>
                </a:lnTo>
                <a:lnTo>
                  <a:pt x="13" y="516"/>
                </a:lnTo>
                <a:lnTo>
                  <a:pt x="6" y="498"/>
                </a:lnTo>
                <a:lnTo>
                  <a:pt x="4" y="489"/>
                </a:lnTo>
                <a:lnTo>
                  <a:pt x="3" y="479"/>
                </a:lnTo>
                <a:lnTo>
                  <a:pt x="1" y="469"/>
                </a:lnTo>
                <a:lnTo>
                  <a:pt x="0" y="458"/>
                </a:lnTo>
                <a:lnTo>
                  <a:pt x="1" y="447"/>
                </a:lnTo>
                <a:lnTo>
                  <a:pt x="4" y="437"/>
                </a:lnTo>
                <a:lnTo>
                  <a:pt x="8" y="428"/>
                </a:lnTo>
                <a:lnTo>
                  <a:pt x="12" y="420"/>
                </a:lnTo>
                <a:lnTo>
                  <a:pt x="20" y="402"/>
                </a:lnTo>
                <a:lnTo>
                  <a:pt x="29" y="382"/>
                </a:lnTo>
                <a:lnTo>
                  <a:pt x="33" y="367"/>
                </a:lnTo>
                <a:lnTo>
                  <a:pt x="36" y="352"/>
                </a:lnTo>
                <a:lnTo>
                  <a:pt x="38" y="336"/>
                </a:lnTo>
                <a:lnTo>
                  <a:pt x="38" y="320"/>
                </a:lnTo>
                <a:lnTo>
                  <a:pt x="38" y="296"/>
                </a:lnTo>
                <a:lnTo>
                  <a:pt x="37" y="274"/>
                </a:lnTo>
                <a:lnTo>
                  <a:pt x="34" y="252"/>
                </a:lnTo>
                <a:lnTo>
                  <a:pt x="32" y="232"/>
                </a:lnTo>
                <a:lnTo>
                  <a:pt x="27" y="191"/>
                </a:lnTo>
                <a:lnTo>
                  <a:pt x="23" y="144"/>
                </a:lnTo>
                <a:lnTo>
                  <a:pt x="140" y="139"/>
                </a:lnTo>
                <a:lnTo>
                  <a:pt x="256" y="133"/>
                </a:lnTo>
                <a:lnTo>
                  <a:pt x="370" y="126"/>
                </a:lnTo>
                <a:lnTo>
                  <a:pt x="485" y="120"/>
                </a:lnTo>
                <a:lnTo>
                  <a:pt x="599" y="112"/>
                </a:lnTo>
                <a:lnTo>
                  <a:pt x="712" y="105"/>
                </a:lnTo>
                <a:lnTo>
                  <a:pt x="824" y="96"/>
                </a:lnTo>
                <a:lnTo>
                  <a:pt x="936" y="87"/>
                </a:lnTo>
                <a:lnTo>
                  <a:pt x="1047" y="78"/>
                </a:lnTo>
                <a:lnTo>
                  <a:pt x="1156" y="68"/>
                </a:lnTo>
                <a:lnTo>
                  <a:pt x="1266" y="58"/>
                </a:lnTo>
                <a:lnTo>
                  <a:pt x="1375" y="48"/>
                </a:lnTo>
                <a:lnTo>
                  <a:pt x="1482" y="36"/>
                </a:lnTo>
                <a:lnTo>
                  <a:pt x="1589" y="25"/>
                </a:lnTo>
                <a:lnTo>
                  <a:pt x="1696" y="13"/>
                </a:lnTo>
                <a:lnTo>
                  <a:pt x="1801" y="0"/>
                </a:lnTo>
                <a:lnTo>
                  <a:pt x="1801" y="0"/>
                </a:lnTo>
                <a:lnTo>
                  <a:pt x="1814" y="23"/>
                </a:lnTo>
                <a:lnTo>
                  <a:pt x="1825" y="44"/>
                </a:lnTo>
                <a:lnTo>
                  <a:pt x="1829" y="55"/>
                </a:lnTo>
                <a:lnTo>
                  <a:pt x="1833" y="67"/>
                </a:lnTo>
                <a:lnTo>
                  <a:pt x="1834" y="78"/>
                </a:lnTo>
                <a:lnTo>
                  <a:pt x="1836" y="92"/>
                </a:lnTo>
                <a:lnTo>
                  <a:pt x="1833" y="110"/>
                </a:lnTo>
                <a:lnTo>
                  <a:pt x="1829" y="129"/>
                </a:lnTo>
                <a:lnTo>
                  <a:pt x="1829" y="140"/>
                </a:lnTo>
                <a:lnTo>
                  <a:pt x="1830" y="151"/>
                </a:lnTo>
                <a:lnTo>
                  <a:pt x="1832" y="161"/>
                </a:lnTo>
                <a:lnTo>
                  <a:pt x="1833" y="173"/>
                </a:lnTo>
                <a:lnTo>
                  <a:pt x="1832" y="187"/>
                </a:lnTo>
                <a:lnTo>
                  <a:pt x="1829" y="201"/>
                </a:lnTo>
                <a:lnTo>
                  <a:pt x="1827" y="214"/>
                </a:lnTo>
                <a:lnTo>
                  <a:pt x="1827" y="229"/>
                </a:lnTo>
                <a:lnTo>
                  <a:pt x="1827" y="242"/>
                </a:lnTo>
                <a:lnTo>
                  <a:pt x="1827" y="255"/>
                </a:lnTo>
                <a:lnTo>
                  <a:pt x="1829" y="266"/>
                </a:lnTo>
                <a:lnTo>
                  <a:pt x="1833" y="279"/>
                </a:lnTo>
                <a:lnTo>
                  <a:pt x="1834" y="285"/>
                </a:lnTo>
                <a:lnTo>
                  <a:pt x="1838" y="291"/>
                </a:lnTo>
                <a:lnTo>
                  <a:pt x="1841" y="294"/>
                </a:lnTo>
                <a:lnTo>
                  <a:pt x="1844" y="298"/>
                </a:lnTo>
                <a:lnTo>
                  <a:pt x="1853" y="307"/>
                </a:lnTo>
                <a:lnTo>
                  <a:pt x="1861" y="317"/>
                </a:lnTo>
                <a:lnTo>
                  <a:pt x="1870" y="329"/>
                </a:lnTo>
                <a:lnTo>
                  <a:pt x="1879" y="339"/>
                </a:lnTo>
                <a:lnTo>
                  <a:pt x="1889" y="348"/>
                </a:lnTo>
                <a:lnTo>
                  <a:pt x="1902" y="354"/>
                </a:lnTo>
                <a:lnTo>
                  <a:pt x="1939" y="368"/>
                </a:lnTo>
                <a:lnTo>
                  <a:pt x="1974" y="381"/>
                </a:lnTo>
                <a:lnTo>
                  <a:pt x="1989" y="387"/>
                </a:lnTo>
                <a:lnTo>
                  <a:pt x="2005" y="396"/>
                </a:lnTo>
                <a:lnTo>
                  <a:pt x="2012" y="402"/>
                </a:lnTo>
                <a:lnTo>
                  <a:pt x="2020" y="408"/>
                </a:lnTo>
                <a:lnTo>
                  <a:pt x="2026" y="415"/>
                </a:lnTo>
                <a:lnTo>
                  <a:pt x="2033" y="423"/>
                </a:lnTo>
                <a:lnTo>
                  <a:pt x="2033" y="4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52" name="Freeform 294"/>
          <p:cNvSpPr>
            <a:spLocks/>
          </p:cNvSpPr>
          <p:nvPr/>
        </p:nvSpPr>
        <p:spPr bwMode="auto">
          <a:xfrm>
            <a:off x="5059363" y="2838824"/>
            <a:ext cx="915987" cy="617538"/>
          </a:xfrm>
          <a:custGeom>
            <a:avLst/>
            <a:gdLst>
              <a:gd name="T0" fmla="*/ 2147483647 w 2240"/>
              <a:gd name="T1" fmla="*/ 2147483647 h 1511"/>
              <a:gd name="T2" fmla="*/ 2147483647 w 2240"/>
              <a:gd name="T3" fmla="*/ 2147483647 h 1511"/>
              <a:gd name="T4" fmla="*/ 2147483647 w 2240"/>
              <a:gd name="T5" fmla="*/ 2147483647 h 1511"/>
              <a:gd name="T6" fmla="*/ 2147483647 w 2240"/>
              <a:gd name="T7" fmla="*/ 2147483647 h 1511"/>
              <a:gd name="T8" fmla="*/ 2147483647 w 2240"/>
              <a:gd name="T9" fmla="*/ 2147483647 h 1511"/>
              <a:gd name="T10" fmla="*/ 2147483647 w 2240"/>
              <a:gd name="T11" fmla="*/ 2147483647 h 1511"/>
              <a:gd name="T12" fmla="*/ 2147483647 w 2240"/>
              <a:gd name="T13" fmla="*/ 2147483647 h 1511"/>
              <a:gd name="T14" fmla="*/ 2147483647 w 2240"/>
              <a:gd name="T15" fmla="*/ 2147483647 h 1511"/>
              <a:gd name="T16" fmla="*/ 2147483647 w 2240"/>
              <a:gd name="T17" fmla="*/ 2147483647 h 1511"/>
              <a:gd name="T18" fmla="*/ 2147483647 w 2240"/>
              <a:gd name="T19" fmla="*/ 2147483647 h 1511"/>
              <a:gd name="T20" fmla="*/ 2147483647 w 2240"/>
              <a:gd name="T21" fmla="*/ 2147483647 h 1511"/>
              <a:gd name="T22" fmla="*/ 2147483647 w 2240"/>
              <a:gd name="T23" fmla="*/ 2147483647 h 1511"/>
              <a:gd name="T24" fmla="*/ 2147483647 w 2240"/>
              <a:gd name="T25" fmla="*/ 2147483647 h 1511"/>
              <a:gd name="T26" fmla="*/ 2147483647 w 2240"/>
              <a:gd name="T27" fmla="*/ 2147483647 h 1511"/>
              <a:gd name="T28" fmla="*/ 2147483647 w 2240"/>
              <a:gd name="T29" fmla="*/ 2147483647 h 1511"/>
              <a:gd name="T30" fmla="*/ 2147483647 w 2240"/>
              <a:gd name="T31" fmla="*/ 2147483647 h 1511"/>
              <a:gd name="T32" fmla="*/ 2147483647 w 2240"/>
              <a:gd name="T33" fmla="*/ 2147483647 h 1511"/>
              <a:gd name="T34" fmla="*/ 2147483647 w 2240"/>
              <a:gd name="T35" fmla="*/ 2147483647 h 1511"/>
              <a:gd name="T36" fmla="*/ 2147483647 w 2240"/>
              <a:gd name="T37" fmla="*/ 2147483647 h 1511"/>
              <a:gd name="T38" fmla="*/ 2147483647 w 2240"/>
              <a:gd name="T39" fmla="*/ 2147483647 h 1511"/>
              <a:gd name="T40" fmla="*/ 2147483647 w 2240"/>
              <a:gd name="T41" fmla="*/ 2147483647 h 1511"/>
              <a:gd name="T42" fmla="*/ 2147483647 w 2240"/>
              <a:gd name="T43" fmla="*/ 2147483647 h 1511"/>
              <a:gd name="T44" fmla="*/ 2147483647 w 2240"/>
              <a:gd name="T45" fmla="*/ 2147483647 h 1511"/>
              <a:gd name="T46" fmla="*/ 2147483647 w 2240"/>
              <a:gd name="T47" fmla="*/ 2147483647 h 1511"/>
              <a:gd name="T48" fmla="*/ 2147483647 w 2240"/>
              <a:gd name="T49" fmla="*/ 2147483647 h 1511"/>
              <a:gd name="T50" fmla="*/ 2147483647 w 2240"/>
              <a:gd name="T51" fmla="*/ 2147483647 h 1511"/>
              <a:gd name="T52" fmla="*/ 2147483647 w 2240"/>
              <a:gd name="T53" fmla="*/ 2147483647 h 1511"/>
              <a:gd name="T54" fmla="*/ 2147483647 w 2240"/>
              <a:gd name="T55" fmla="*/ 2147483647 h 1511"/>
              <a:gd name="T56" fmla="*/ 2147483647 w 2240"/>
              <a:gd name="T57" fmla="*/ 2147483647 h 1511"/>
              <a:gd name="T58" fmla="*/ 2147483647 w 2240"/>
              <a:gd name="T59" fmla="*/ 2147483647 h 1511"/>
              <a:gd name="T60" fmla="*/ 2147483647 w 2240"/>
              <a:gd name="T61" fmla="*/ 2147483647 h 1511"/>
              <a:gd name="T62" fmla="*/ 2147483647 w 2240"/>
              <a:gd name="T63" fmla="*/ 2147483647 h 1511"/>
              <a:gd name="T64" fmla="*/ 2147483647 w 2240"/>
              <a:gd name="T65" fmla="*/ 2147483647 h 1511"/>
              <a:gd name="T66" fmla="*/ 2147483647 w 2240"/>
              <a:gd name="T67" fmla="*/ 2147483647 h 1511"/>
              <a:gd name="T68" fmla="*/ 2147483647 w 2240"/>
              <a:gd name="T69" fmla="*/ 2147483647 h 1511"/>
              <a:gd name="T70" fmla="*/ 2147483647 w 2240"/>
              <a:gd name="T71" fmla="*/ 2147483647 h 1511"/>
              <a:gd name="T72" fmla="*/ 2147483647 w 2240"/>
              <a:gd name="T73" fmla="*/ 2147483647 h 1511"/>
              <a:gd name="T74" fmla="*/ 2147483647 w 2240"/>
              <a:gd name="T75" fmla="*/ 2147483647 h 1511"/>
              <a:gd name="T76" fmla="*/ 2147483647 w 2240"/>
              <a:gd name="T77" fmla="*/ 2147483647 h 1511"/>
              <a:gd name="T78" fmla="*/ 2147483647 w 2240"/>
              <a:gd name="T79" fmla="*/ 2147483647 h 1511"/>
              <a:gd name="T80" fmla="*/ 2147483647 w 2240"/>
              <a:gd name="T81" fmla="*/ 2147483647 h 1511"/>
              <a:gd name="T82" fmla="*/ 2147483647 w 2240"/>
              <a:gd name="T83" fmla="*/ 2147483647 h 1511"/>
              <a:gd name="T84" fmla="*/ 2147483647 w 2240"/>
              <a:gd name="T85" fmla="*/ 2147483647 h 1511"/>
              <a:gd name="T86" fmla="*/ 2147483647 w 2240"/>
              <a:gd name="T87" fmla="*/ 2147483647 h 1511"/>
              <a:gd name="T88" fmla="*/ 2147483647 w 2240"/>
              <a:gd name="T89" fmla="*/ 2147483647 h 1511"/>
              <a:gd name="T90" fmla="*/ 2147483647 w 2240"/>
              <a:gd name="T91" fmla="*/ 2147483647 h 1511"/>
              <a:gd name="T92" fmla="*/ 2147483647 w 2240"/>
              <a:gd name="T93" fmla="*/ 2147483647 h 1511"/>
              <a:gd name="T94" fmla="*/ 2147483647 w 2240"/>
              <a:gd name="T95" fmla="*/ 2147483647 h 1511"/>
              <a:gd name="T96" fmla="*/ 2147483647 w 2240"/>
              <a:gd name="T97" fmla="*/ 2147483647 h 1511"/>
              <a:gd name="T98" fmla="*/ 2147483647 w 2240"/>
              <a:gd name="T99" fmla="*/ 2147483647 h 1511"/>
              <a:gd name="T100" fmla="*/ 2147483647 w 2240"/>
              <a:gd name="T101" fmla="*/ 2147483647 h 1511"/>
              <a:gd name="T102" fmla="*/ 2147483647 w 2240"/>
              <a:gd name="T103" fmla="*/ 2147483647 h 1511"/>
              <a:gd name="T104" fmla="*/ 2147483647 w 2240"/>
              <a:gd name="T105" fmla="*/ 2147483647 h 1511"/>
              <a:gd name="T106" fmla="*/ 2147483647 w 2240"/>
              <a:gd name="T107" fmla="*/ 2147483647 h 1511"/>
              <a:gd name="T108" fmla="*/ 2147483647 w 2240"/>
              <a:gd name="T109" fmla="*/ 2147483647 h 1511"/>
              <a:gd name="T110" fmla="*/ 2147483647 w 2240"/>
              <a:gd name="T111" fmla="*/ 2147483647 h 1511"/>
              <a:gd name="T112" fmla="*/ 2147483647 w 2240"/>
              <a:gd name="T113" fmla="*/ 2147483647 h 1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40"/>
              <a:gd name="T172" fmla="*/ 0 h 1511"/>
              <a:gd name="T173" fmla="*/ 2240 w 2240"/>
              <a:gd name="T174" fmla="*/ 1511 h 15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40" h="1511">
                <a:moveTo>
                  <a:pt x="2033" y="423"/>
                </a:moveTo>
                <a:lnTo>
                  <a:pt x="2043" y="443"/>
                </a:lnTo>
                <a:lnTo>
                  <a:pt x="2054" y="460"/>
                </a:lnTo>
                <a:lnTo>
                  <a:pt x="2059" y="467"/>
                </a:lnTo>
                <a:lnTo>
                  <a:pt x="2065" y="476"/>
                </a:lnTo>
                <a:lnTo>
                  <a:pt x="2070" y="485"/>
                </a:lnTo>
                <a:lnTo>
                  <a:pt x="2073" y="495"/>
                </a:lnTo>
                <a:lnTo>
                  <a:pt x="2076" y="505"/>
                </a:lnTo>
                <a:lnTo>
                  <a:pt x="2077" y="516"/>
                </a:lnTo>
                <a:lnTo>
                  <a:pt x="2079" y="519"/>
                </a:lnTo>
                <a:lnTo>
                  <a:pt x="2081" y="525"/>
                </a:lnTo>
                <a:lnTo>
                  <a:pt x="2082" y="528"/>
                </a:lnTo>
                <a:lnTo>
                  <a:pt x="2086" y="533"/>
                </a:lnTo>
                <a:lnTo>
                  <a:pt x="2091" y="539"/>
                </a:lnTo>
                <a:lnTo>
                  <a:pt x="2098" y="542"/>
                </a:lnTo>
                <a:lnTo>
                  <a:pt x="2104" y="546"/>
                </a:lnTo>
                <a:lnTo>
                  <a:pt x="2110" y="549"/>
                </a:lnTo>
                <a:lnTo>
                  <a:pt x="2117" y="551"/>
                </a:lnTo>
                <a:lnTo>
                  <a:pt x="2124" y="555"/>
                </a:lnTo>
                <a:lnTo>
                  <a:pt x="2131" y="559"/>
                </a:lnTo>
                <a:lnTo>
                  <a:pt x="2136" y="564"/>
                </a:lnTo>
                <a:lnTo>
                  <a:pt x="2146" y="577"/>
                </a:lnTo>
                <a:lnTo>
                  <a:pt x="2154" y="589"/>
                </a:lnTo>
                <a:lnTo>
                  <a:pt x="2161" y="602"/>
                </a:lnTo>
                <a:lnTo>
                  <a:pt x="2170" y="615"/>
                </a:lnTo>
                <a:lnTo>
                  <a:pt x="2196" y="639"/>
                </a:lnTo>
                <a:lnTo>
                  <a:pt x="2218" y="662"/>
                </a:lnTo>
                <a:lnTo>
                  <a:pt x="2227" y="675"/>
                </a:lnTo>
                <a:lnTo>
                  <a:pt x="2234" y="689"/>
                </a:lnTo>
                <a:lnTo>
                  <a:pt x="2236" y="695"/>
                </a:lnTo>
                <a:lnTo>
                  <a:pt x="2238" y="704"/>
                </a:lnTo>
                <a:lnTo>
                  <a:pt x="2239" y="712"/>
                </a:lnTo>
                <a:lnTo>
                  <a:pt x="2240" y="720"/>
                </a:lnTo>
                <a:lnTo>
                  <a:pt x="2239" y="737"/>
                </a:lnTo>
                <a:lnTo>
                  <a:pt x="2236" y="752"/>
                </a:lnTo>
                <a:lnTo>
                  <a:pt x="2231" y="766"/>
                </a:lnTo>
                <a:lnTo>
                  <a:pt x="2226" y="779"/>
                </a:lnTo>
                <a:lnTo>
                  <a:pt x="2212" y="806"/>
                </a:lnTo>
                <a:lnTo>
                  <a:pt x="2196" y="834"/>
                </a:lnTo>
                <a:lnTo>
                  <a:pt x="2183" y="860"/>
                </a:lnTo>
                <a:lnTo>
                  <a:pt x="2173" y="886"/>
                </a:lnTo>
                <a:lnTo>
                  <a:pt x="2166" y="897"/>
                </a:lnTo>
                <a:lnTo>
                  <a:pt x="2159" y="907"/>
                </a:lnTo>
                <a:lnTo>
                  <a:pt x="2154" y="913"/>
                </a:lnTo>
                <a:lnTo>
                  <a:pt x="2148" y="916"/>
                </a:lnTo>
                <a:lnTo>
                  <a:pt x="2143" y="920"/>
                </a:lnTo>
                <a:lnTo>
                  <a:pt x="2136" y="924"/>
                </a:lnTo>
                <a:lnTo>
                  <a:pt x="2122" y="930"/>
                </a:lnTo>
                <a:lnTo>
                  <a:pt x="2108" y="935"/>
                </a:lnTo>
                <a:lnTo>
                  <a:pt x="2094" y="939"/>
                </a:lnTo>
                <a:lnTo>
                  <a:pt x="2081" y="942"/>
                </a:lnTo>
                <a:lnTo>
                  <a:pt x="2053" y="948"/>
                </a:lnTo>
                <a:lnTo>
                  <a:pt x="2024" y="956"/>
                </a:lnTo>
                <a:lnTo>
                  <a:pt x="2006" y="961"/>
                </a:lnTo>
                <a:lnTo>
                  <a:pt x="1991" y="966"/>
                </a:lnTo>
                <a:lnTo>
                  <a:pt x="1977" y="972"/>
                </a:lnTo>
                <a:lnTo>
                  <a:pt x="1961" y="981"/>
                </a:lnTo>
                <a:lnTo>
                  <a:pt x="1953" y="985"/>
                </a:lnTo>
                <a:lnTo>
                  <a:pt x="1946" y="989"/>
                </a:lnTo>
                <a:lnTo>
                  <a:pt x="1944" y="991"/>
                </a:lnTo>
                <a:lnTo>
                  <a:pt x="1941" y="995"/>
                </a:lnTo>
                <a:lnTo>
                  <a:pt x="1940" y="999"/>
                </a:lnTo>
                <a:lnTo>
                  <a:pt x="1939" y="1003"/>
                </a:lnTo>
                <a:lnTo>
                  <a:pt x="1940" y="1012"/>
                </a:lnTo>
                <a:lnTo>
                  <a:pt x="1941" y="1021"/>
                </a:lnTo>
                <a:lnTo>
                  <a:pt x="1945" y="1030"/>
                </a:lnTo>
                <a:lnTo>
                  <a:pt x="1949" y="1037"/>
                </a:lnTo>
                <a:lnTo>
                  <a:pt x="1958" y="1051"/>
                </a:lnTo>
                <a:lnTo>
                  <a:pt x="1969" y="1065"/>
                </a:lnTo>
                <a:lnTo>
                  <a:pt x="1979" y="1079"/>
                </a:lnTo>
                <a:lnTo>
                  <a:pt x="1989" y="1093"/>
                </a:lnTo>
                <a:lnTo>
                  <a:pt x="1993" y="1101"/>
                </a:lnTo>
                <a:lnTo>
                  <a:pt x="1996" y="1110"/>
                </a:lnTo>
                <a:lnTo>
                  <a:pt x="1998" y="1119"/>
                </a:lnTo>
                <a:lnTo>
                  <a:pt x="1998" y="1128"/>
                </a:lnTo>
                <a:lnTo>
                  <a:pt x="1997" y="1136"/>
                </a:lnTo>
                <a:lnTo>
                  <a:pt x="1996" y="1143"/>
                </a:lnTo>
                <a:lnTo>
                  <a:pt x="1992" y="1149"/>
                </a:lnTo>
                <a:lnTo>
                  <a:pt x="1989" y="1156"/>
                </a:lnTo>
                <a:lnTo>
                  <a:pt x="1986" y="1162"/>
                </a:lnTo>
                <a:lnTo>
                  <a:pt x="1983" y="1168"/>
                </a:lnTo>
                <a:lnTo>
                  <a:pt x="1981" y="1176"/>
                </a:lnTo>
                <a:lnTo>
                  <a:pt x="1979" y="1184"/>
                </a:lnTo>
                <a:lnTo>
                  <a:pt x="1979" y="1247"/>
                </a:lnTo>
                <a:lnTo>
                  <a:pt x="1979" y="1256"/>
                </a:lnTo>
                <a:lnTo>
                  <a:pt x="1977" y="1264"/>
                </a:lnTo>
                <a:lnTo>
                  <a:pt x="1974" y="1271"/>
                </a:lnTo>
                <a:lnTo>
                  <a:pt x="1970" y="1278"/>
                </a:lnTo>
                <a:lnTo>
                  <a:pt x="1959" y="1288"/>
                </a:lnTo>
                <a:lnTo>
                  <a:pt x="1948" y="1298"/>
                </a:lnTo>
                <a:lnTo>
                  <a:pt x="1934" y="1307"/>
                </a:lnTo>
                <a:lnTo>
                  <a:pt x="1920" y="1317"/>
                </a:lnTo>
                <a:lnTo>
                  <a:pt x="1913" y="1322"/>
                </a:lnTo>
                <a:lnTo>
                  <a:pt x="1908" y="1329"/>
                </a:lnTo>
                <a:lnTo>
                  <a:pt x="1903" y="1336"/>
                </a:lnTo>
                <a:lnTo>
                  <a:pt x="1898" y="1344"/>
                </a:lnTo>
                <a:lnTo>
                  <a:pt x="1894" y="1357"/>
                </a:lnTo>
                <a:lnTo>
                  <a:pt x="1892" y="1368"/>
                </a:lnTo>
                <a:lnTo>
                  <a:pt x="1890" y="1381"/>
                </a:lnTo>
                <a:lnTo>
                  <a:pt x="1889" y="1393"/>
                </a:lnTo>
                <a:lnTo>
                  <a:pt x="1885" y="1407"/>
                </a:lnTo>
                <a:lnTo>
                  <a:pt x="1881" y="1419"/>
                </a:lnTo>
                <a:lnTo>
                  <a:pt x="1878" y="1430"/>
                </a:lnTo>
                <a:lnTo>
                  <a:pt x="1876" y="1443"/>
                </a:lnTo>
                <a:lnTo>
                  <a:pt x="1875" y="1460"/>
                </a:lnTo>
                <a:lnTo>
                  <a:pt x="1874" y="1475"/>
                </a:lnTo>
                <a:lnTo>
                  <a:pt x="1838" y="1458"/>
                </a:lnTo>
                <a:lnTo>
                  <a:pt x="1806" y="1442"/>
                </a:lnTo>
                <a:lnTo>
                  <a:pt x="1792" y="1432"/>
                </a:lnTo>
                <a:lnTo>
                  <a:pt x="1780" y="1420"/>
                </a:lnTo>
                <a:lnTo>
                  <a:pt x="1768" y="1407"/>
                </a:lnTo>
                <a:lnTo>
                  <a:pt x="1758" y="1391"/>
                </a:lnTo>
                <a:lnTo>
                  <a:pt x="1750" y="1392"/>
                </a:lnTo>
                <a:lnTo>
                  <a:pt x="1731" y="1395"/>
                </a:lnTo>
                <a:lnTo>
                  <a:pt x="1699" y="1399"/>
                </a:lnTo>
                <a:lnTo>
                  <a:pt x="1656" y="1404"/>
                </a:lnTo>
                <a:lnTo>
                  <a:pt x="1600" y="1410"/>
                </a:lnTo>
                <a:lnTo>
                  <a:pt x="1534" y="1418"/>
                </a:lnTo>
                <a:lnTo>
                  <a:pt x="1458" y="1425"/>
                </a:lnTo>
                <a:lnTo>
                  <a:pt x="1370" y="1434"/>
                </a:lnTo>
                <a:lnTo>
                  <a:pt x="1275" y="1443"/>
                </a:lnTo>
                <a:lnTo>
                  <a:pt x="1169" y="1453"/>
                </a:lnTo>
                <a:lnTo>
                  <a:pt x="1055" y="1463"/>
                </a:lnTo>
                <a:lnTo>
                  <a:pt x="932" y="1472"/>
                </a:lnTo>
                <a:lnTo>
                  <a:pt x="804" y="1483"/>
                </a:lnTo>
                <a:lnTo>
                  <a:pt x="667" y="1493"/>
                </a:lnTo>
                <a:lnTo>
                  <a:pt x="523" y="1502"/>
                </a:lnTo>
                <a:lnTo>
                  <a:pt x="373" y="1511"/>
                </a:lnTo>
                <a:lnTo>
                  <a:pt x="370" y="1497"/>
                </a:lnTo>
                <a:lnTo>
                  <a:pt x="365" y="1484"/>
                </a:lnTo>
                <a:lnTo>
                  <a:pt x="359" y="1472"/>
                </a:lnTo>
                <a:lnTo>
                  <a:pt x="352" y="1461"/>
                </a:lnTo>
                <a:lnTo>
                  <a:pt x="345" y="1451"/>
                </a:lnTo>
                <a:lnTo>
                  <a:pt x="338" y="1439"/>
                </a:lnTo>
                <a:lnTo>
                  <a:pt x="333" y="1427"/>
                </a:lnTo>
                <a:lnTo>
                  <a:pt x="330" y="1413"/>
                </a:lnTo>
                <a:lnTo>
                  <a:pt x="328" y="1406"/>
                </a:lnTo>
                <a:lnTo>
                  <a:pt x="328" y="1400"/>
                </a:lnTo>
                <a:lnTo>
                  <a:pt x="330" y="1393"/>
                </a:lnTo>
                <a:lnTo>
                  <a:pt x="331" y="1388"/>
                </a:lnTo>
                <a:lnTo>
                  <a:pt x="332" y="1376"/>
                </a:lnTo>
                <a:lnTo>
                  <a:pt x="332" y="1363"/>
                </a:lnTo>
                <a:lnTo>
                  <a:pt x="331" y="1349"/>
                </a:lnTo>
                <a:lnTo>
                  <a:pt x="327" y="1336"/>
                </a:lnTo>
                <a:lnTo>
                  <a:pt x="323" y="1323"/>
                </a:lnTo>
                <a:lnTo>
                  <a:pt x="318" y="1312"/>
                </a:lnTo>
                <a:lnTo>
                  <a:pt x="314" y="1302"/>
                </a:lnTo>
                <a:lnTo>
                  <a:pt x="310" y="1289"/>
                </a:lnTo>
                <a:lnTo>
                  <a:pt x="307" y="1276"/>
                </a:lnTo>
                <a:lnTo>
                  <a:pt x="304" y="1262"/>
                </a:lnTo>
                <a:lnTo>
                  <a:pt x="302" y="1245"/>
                </a:lnTo>
                <a:lnTo>
                  <a:pt x="298" y="1228"/>
                </a:lnTo>
                <a:lnTo>
                  <a:pt x="293" y="1213"/>
                </a:lnTo>
                <a:lnTo>
                  <a:pt x="286" y="1199"/>
                </a:lnTo>
                <a:lnTo>
                  <a:pt x="280" y="1185"/>
                </a:lnTo>
                <a:lnTo>
                  <a:pt x="275" y="1171"/>
                </a:lnTo>
                <a:lnTo>
                  <a:pt x="268" y="1156"/>
                </a:lnTo>
                <a:lnTo>
                  <a:pt x="263" y="1138"/>
                </a:lnTo>
                <a:lnTo>
                  <a:pt x="258" y="1114"/>
                </a:lnTo>
                <a:lnTo>
                  <a:pt x="252" y="1092"/>
                </a:lnTo>
                <a:lnTo>
                  <a:pt x="248" y="1082"/>
                </a:lnTo>
                <a:lnTo>
                  <a:pt x="244" y="1072"/>
                </a:lnTo>
                <a:lnTo>
                  <a:pt x="239" y="1060"/>
                </a:lnTo>
                <a:lnTo>
                  <a:pt x="233" y="1050"/>
                </a:lnTo>
                <a:lnTo>
                  <a:pt x="221" y="1035"/>
                </a:lnTo>
                <a:lnTo>
                  <a:pt x="210" y="1023"/>
                </a:lnTo>
                <a:lnTo>
                  <a:pt x="205" y="1017"/>
                </a:lnTo>
                <a:lnTo>
                  <a:pt x="201" y="1009"/>
                </a:lnTo>
                <a:lnTo>
                  <a:pt x="199" y="1002"/>
                </a:lnTo>
                <a:lnTo>
                  <a:pt x="199" y="993"/>
                </a:lnTo>
                <a:lnTo>
                  <a:pt x="202" y="975"/>
                </a:lnTo>
                <a:lnTo>
                  <a:pt x="207" y="956"/>
                </a:lnTo>
                <a:lnTo>
                  <a:pt x="206" y="947"/>
                </a:lnTo>
                <a:lnTo>
                  <a:pt x="204" y="939"/>
                </a:lnTo>
                <a:lnTo>
                  <a:pt x="201" y="933"/>
                </a:lnTo>
                <a:lnTo>
                  <a:pt x="199" y="924"/>
                </a:lnTo>
                <a:lnTo>
                  <a:pt x="191" y="902"/>
                </a:lnTo>
                <a:lnTo>
                  <a:pt x="182" y="885"/>
                </a:lnTo>
                <a:lnTo>
                  <a:pt x="177" y="876"/>
                </a:lnTo>
                <a:lnTo>
                  <a:pt x="172" y="867"/>
                </a:lnTo>
                <a:lnTo>
                  <a:pt x="165" y="858"/>
                </a:lnTo>
                <a:lnTo>
                  <a:pt x="158" y="849"/>
                </a:lnTo>
                <a:lnTo>
                  <a:pt x="143" y="835"/>
                </a:lnTo>
                <a:lnTo>
                  <a:pt x="130" y="822"/>
                </a:lnTo>
                <a:lnTo>
                  <a:pt x="117" y="810"/>
                </a:lnTo>
                <a:lnTo>
                  <a:pt x="104" y="793"/>
                </a:lnTo>
                <a:lnTo>
                  <a:pt x="95" y="779"/>
                </a:lnTo>
                <a:lnTo>
                  <a:pt x="89" y="766"/>
                </a:lnTo>
                <a:lnTo>
                  <a:pt x="84" y="752"/>
                </a:lnTo>
                <a:lnTo>
                  <a:pt x="80" y="740"/>
                </a:lnTo>
                <a:lnTo>
                  <a:pt x="75" y="712"/>
                </a:lnTo>
                <a:lnTo>
                  <a:pt x="73" y="680"/>
                </a:lnTo>
                <a:lnTo>
                  <a:pt x="71" y="670"/>
                </a:lnTo>
                <a:lnTo>
                  <a:pt x="70" y="659"/>
                </a:lnTo>
                <a:lnTo>
                  <a:pt x="67" y="651"/>
                </a:lnTo>
                <a:lnTo>
                  <a:pt x="64" y="643"/>
                </a:lnTo>
                <a:lnTo>
                  <a:pt x="56" y="626"/>
                </a:lnTo>
                <a:lnTo>
                  <a:pt x="45" y="609"/>
                </a:lnTo>
                <a:lnTo>
                  <a:pt x="43" y="597"/>
                </a:lnTo>
                <a:lnTo>
                  <a:pt x="41" y="587"/>
                </a:lnTo>
                <a:lnTo>
                  <a:pt x="38" y="577"/>
                </a:lnTo>
                <a:lnTo>
                  <a:pt x="36" y="568"/>
                </a:lnTo>
                <a:lnTo>
                  <a:pt x="28" y="550"/>
                </a:lnTo>
                <a:lnTo>
                  <a:pt x="20" y="533"/>
                </a:lnTo>
                <a:lnTo>
                  <a:pt x="13" y="516"/>
                </a:lnTo>
                <a:lnTo>
                  <a:pt x="6" y="498"/>
                </a:lnTo>
                <a:lnTo>
                  <a:pt x="4" y="489"/>
                </a:lnTo>
                <a:lnTo>
                  <a:pt x="3" y="479"/>
                </a:lnTo>
                <a:lnTo>
                  <a:pt x="1" y="469"/>
                </a:lnTo>
                <a:lnTo>
                  <a:pt x="0" y="458"/>
                </a:lnTo>
                <a:lnTo>
                  <a:pt x="1" y="447"/>
                </a:lnTo>
                <a:lnTo>
                  <a:pt x="4" y="437"/>
                </a:lnTo>
                <a:lnTo>
                  <a:pt x="8" y="428"/>
                </a:lnTo>
                <a:lnTo>
                  <a:pt x="12" y="420"/>
                </a:lnTo>
                <a:lnTo>
                  <a:pt x="20" y="402"/>
                </a:lnTo>
                <a:lnTo>
                  <a:pt x="29" y="382"/>
                </a:lnTo>
                <a:lnTo>
                  <a:pt x="33" y="367"/>
                </a:lnTo>
                <a:lnTo>
                  <a:pt x="36" y="352"/>
                </a:lnTo>
                <a:lnTo>
                  <a:pt x="38" y="336"/>
                </a:lnTo>
                <a:lnTo>
                  <a:pt x="38" y="320"/>
                </a:lnTo>
                <a:lnTo>
                  <a:pt x="38" y="296"/>
                </a:lnTo>
                <a:lnTo>
                  <a:pt x="37" y="274"/>
                </a:lnTo>
                <a:lnTo>
                  <a:pt x="34" y="252"/>
                </a:lnTo>
                <a:lnTo>
                  <a:pt x="32" y="232"/>
                </a:lnTo>
                <a:lnTo>
                  <a:pt x="27" y="191"/>
                </a:lnTo>
                <a:lnTo>
                  <a:pt x="23" y="144"/>
                </a:lnTo>
                <a:lnTo>
                  <a:pt x="140" y="139"/>
                </a:lnTo>
                <a:lnTo>
                  <a:pt x="256" y="133"/>
                </a:lnTo>
                <a:lnTo>
                  <a:pt x="370" y="126"/>
                </a:lnTo>
                <a:lnTo>
                  <a:pt x="485" y="120"/>
                </a:lnTo>
                <a:lnTo>
                  <a:pt x="599" y="112"/>
                </a:lnTo>
                <a:lnTo>
                  <a:pt x="712" y="105"/>
                </a:lnTo>
                <a:lnTo>
                  <a:pt x="824" y="96"/>
                </a:lnTo>
                <a:lnTo>
                  <a:pt x="936" y="87"/>
                </a:lnTo>
                <a:lnTo>
                  <a:pt x="1047" y="78"/>
                </a:lnTo>
                <a:lnTo>
                  <a:pt x="1156" y="68"/>
                </a:lnTo>
                <a:lnTo>
                  <a:pt x="1266" y="58"/>
                </a:lnTo>
                <a:lnTo>
                  <a:pt x="1375" y="48"/>
                </a:lnTo>
                <a:lnTo>
                  <a:pt x="1482" y="36"/>
                </a:lnTo>
                <a:lnTo>
                  <a:pt x="1589" y="25"/>
                </a:lnTo>
                <a:lnTo>
                  <a:pt x="1696" y="13"/>
                </a:lnTo>
                <a:lnTo>
                  <a:pt x="1801" y="0"/>
                </a:lnTo>
                <a:lnTo>
                  <a:pt x="1814" y="23"/>
                </a:lnTo>
                <a:lnTo>
                  <a:pt x="1825" y="44"/>
                </a:lnTo>
                <a:lnTo>
                  <a:pt x="1829" y="55"/>
                </a:lnTo>
                <a:lnTo>
                  <a:pt x="1833" y="67"/>
                </a:lnTo>
                <a:lnTo>
                  <a:pt x="1834" y="78"/>
                </a:lnTo>
                <a:lnTo>
                  <a:pt x="1836" y="92"/>
                </a:lnTo>
                <a:lnTo>
                  <a:pt x="1833" y="110"/>
                </a:lnTo>
                <a:lnTo>
                  <a:pt x="1829" y="129"/>
                </a:lnTo>
                <a:lnTo>
                  <a:pt x="1829" y="140"/>
                </a:lnTo>
                <a:lnTo>
                  <a:pt x="1830" y="151"/>
                </a:lnTo>
                <a:lnTo>
                  <a:pt x="1832" y="161"/>
                </a:lnTo>
                <a:lnTo>
                  <a:pt x="1833" y="173"/>
                </a:lnTo>
                <a:lnTo>
                  <a:pt x="1832" y="187"/>
                </a:lnTo>
                <a:lnTo>
                  <a:pt x="1829" y="201"/>
                </a:lnTo>
                <a:lnTo>
                  <a:pt x="1827" y="214"/>
                </a:lnTo>
                <a:lnTo>
                  <a:pt x="1827" y="229"/>
                </a:lnTo>
                <a:lnTo>
                  <a:pt x="1827" y="242"/>
                </a:lnTo>
                <a:lnTo>
                  <a:pt x="1827" y="255"/>
                </a:lnTo>
                <a:lnTo>
                  <a:pt x="1829" y="266"/>
                </a:lnTo>
                <a:lnTo>
                  <a:pt x="1833" y="279"/>
                </a:lnTo>
                <a:lnTo>
                  <a:pt x="1834" y="285"/>
                </a:lnTo>
                <a:lnTo>
                  <a:pt x="1838" y="291"/>
                </a:lnTo>
                <a:lnTo>
                  <a:pt x="1841" y="294"/>
                </a:lnTo>
                <a:lnTo>
                  <a:pt x="1844" y="298"/>
                </a:lnTo>
                <a:lnTo>
                  <a:pt x="1853" y="307"/>
                </a:lnTo>
                <a:lnTo>
                  <a:pt x="1861" y="317"/>
                </a:lnTo>
                <a:lnTo>
                  <a:pt x="1870" y="329"/>
                </a:lnTo>
                <a:lnTo>
                  <a:pt x="1879" y="339"/>
                </a:lnTo>
                <a:lnTo>
                  <a:pt x="1889" y="348"/>
                </a:lnTo>
                <a:lnTo>
                  <a:pt x="1902" y="354"/>
                </a:lnTo>
                <a:lnTo>
                  <a:pt x="1939" y="368"/>
                </a:lnTo>
                <a:lnTo>
                  <a:pt x="1974" y="381"/>
                </a:lnTo>
                <a:lnTo>
                  <a:pt x="1989" y="387"/>
                </a:lnTo>
                <a:lnTo>
                  <a:pt x="2005" y="396"/>
                </a:lnTo>
                <a:lnTo>
                  <a:pt x="2012" y="402"/>
                </a:lnTo>
                <a:lnTo>
                  <a:pt x="2020" y="408"/>
                </a:lnTo>
                <a:lnTo>
                  <a:pt x="2026" y="415"/>
                </a:lnTo>
                <a:lnTo>
                  <a:pt x="2033" y="423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87" name="Freeform 295"/>
          <p:cNvSpPr>
            <a:spLocks/>
          </p:cNvSpPr>
          <p:nvPr/>
        </p:nvSpPr>
        <p:spPr bwMode="auto">
          <a:xfrm>
            <a:off x="4005263" y="2991224"/>
            <a:ext cx="1244600" cy="574675"/>
          </a:xfrm>
          <a:custGeom>
            <a:avLst/>
            <a:gdLst/>
            <a:ahLst/>
            <a:cxnLst>
              <a:cxn ang="0">
                <a:pos x="299" y="10"/>
              </a:cxn>
              <a:cxn ang="0">
                <a:pos x="675" y="22"/>
              </a:cxn>
              <a:cxn ang="0">
                <a:pos x="1039" y="29"/>
              </a:cxn>
              <a:cxn ang="0">
                <a:pos x="1390" y="31"/>
              </a:cxn>
              <a:cxn ang="0">
                <a:pos x="1727" y="29"/>
              </a:cxn>
              <a:cxn ang="0">
                <a:pos x="1960" y="37"/>
              </a:cxn>
              <a:cxn ang="0">
                <a:pos x="2007" y="69"/>
              </a:cxn>
              <a:cxn ang="0">
                <a:pos x="2044" y="94"/>
              </a:cxn>
              <a:cxn ang="0">
                <a:pos x="2069" y="101"/>
              </a:cxn>
              <a:cxn ang="0">
                <a:pos x="2157" y="91"/>
              </a:cxn>
              <a:cxn ang="0">
                <a:pos x="2203" y="87"/>
              </a:cxn>
              <a:cxn ang="0">
                <a:pos x="2248" y="79"/>
              </a:cxn>
              <a:cxn ang="0">
                <a:pos x="2282" y="77"/>
              </a:cxn>
              <a:cxn ang="0">
                <a:pos x="2297" y="83"/>
              </a:cxn>
              <a:cxn ang="0">
                <a:pos x="2329" y="106"/>
              </a:cxn>
              <a:cxn ang="0">
                <a:pos x="2367" y="122"/>
              </a:cxn>
              <a:cxn ang="0">
                <a:pos x="2431" y="141"/>
              </a:cxn>
              <a:cxn ang="0">
                <a:pos x="2482" y="153"/>
              </a:cxn>
              <a:cxn ang="0">
                <a:pos x="2526" y="169"/>
              </a:cxn>
              <a:cxn ang="0">
                <a:pos x="2568" y="196"/>
              </a:cxn>
              <a:cxn ang="0">
                <a:pos x="2627" y="236"/>
              </a:cxn>
              <a:cxn ang="0">
                <a:pos x="2649" y="278"/>
              </a:cxn>
              <a:cxn ang="0">
                <a:pos x="2655" y="307"/>
              </a:cxn>
              <a:cxn ang="0">
                <a:pos x="2666" y="379"/>
              </a:cxn>
              <a:cxn ang="0">
                <a:pos x="2686" y="420"/>
              </a:cxn>
              <a:cxn ang="0">
                <a:pos x="2725" y="462"/>
              </a:cxn>
              <a:cxn ang="0">
                <a:pos x="2754" y="494"/>
              </a:cxn>
              <a:cxn ang="0">
                <a:pos x="2773" y="529"/>
              </a:cxn>
              <a:cxn ang="0">
                <a:pos x="2786" y="566"/>
              </a:cxn>
              <a:cxn ang="0">
                <a:pos x="2784" y="602"/>
              </a:cxn>
              <a:cxn ang="0">
                <a:pos x="2783" y="636"/>
              </a:cxn>
              <a:cxn ang="0">
                <a:pos x="2803" y="662"/>
              </a:cxn>
              <a:cxn ang="0">
                <a:pos x="2826" y="699"/>
              </a:cxn>
              <a:cxn ang="0">
                <a:pos x="2840" y="741"/>
              </a:cxn>
              <a:cxn ang="0">
                <a:pos x="2857" y="798"/>
              </a:cxn>
              <a:cxn ang="0">
                <a:pos x="2875" y="840"/>
              </a:cxn>
              <a:cxn ang="0">
                <a:pos x="2886" y="889"/>
              </a:cxn>
              <a:cxn ang="0">
                <a:pos x="2896" y="929"/>
              </a:cxn>
              <a:cxn ang="0">
                <a:pos x="2909" y="963"/>
              </a:cxn>
              <a:cxn ang="0">
                <a:pos x="2914" y="1003"/>
              </a:cxn>
              <a:cxn ang="0">
                <a:pos x="2910" y="1027"/>
              </a:cxn>
              <a:cxn ang="0">
                <a:pos x="2915" y="1054"/>
              </a:cxn>
              <a:cxn ang="0">
                <a:pos x="2934" y="1088"/>
              </a:cxn>
              <a:cxn ang="0">
                <a:pos x="2952" y="1124"/>
              </a:cxn>
              <a:cxn ang="0">
                <a:pos x="2955" y="1143"/>
              </a:cxn>
              <a:cxn ang="0">
                <a:pos x="2960" y="1183"/>
              </a:cxn>
              <a:cxn ang="0">
                <a:pos x="2984" y="1243"/>
              </a:cxn>
              <a:cxn ang="0">
                <a:pos x="3003" y="1290"/>
              </a:cxn>
              <a:cxn ang="0">
                <a:pos x="3017" y="1319"/>
              </a:cxn>
              <a:cxn ang="0">
                <a:pos x="3034" y="1340"/>
              </a:cxn>
              <a:cxn ang="0">
                <a:pos x="3034" y="1347"/>
              </a:cxn>
              <a:cxn ang="0">
                <a:pos x="2868" y="1358"/>
              </a:cxn>
              <a:cxn ang="0">
                <a:pos x="2526" y="1375"/>
              </a:cxn>
              <a:cxn ang="0">
                <a:pos x="2031" y="1393"/>
              </a:cxn>
              <a:cxn ang="0">
                <a:pos x="1409" y="1405"/>
              </a:cxn>
              <a:cxn ang="0">
                <a:pos x="686" y="1406"/>
              </a:cxn>
              <a:cxn ang="0">
                <a:pos x="0" y="943"/>
              </a:cxn>
            </a:cxnLst>
            <a:rect l="0" t="0" r="r" b="b"/>
            <a:pathLst>
              <a:path w="3045" h="1407">
                <a:moveTo>
                  <a:pt x="41" y="0"/>
                </a:moveTo>
                <a:lnTo>
                  <a:pt x="170" y="5"/>
                </a:lnTo>
                <a:lnTo>
                  <a:pt x="299" y="10"/>
                </a:lnTo>
                <a:lnTo>
                  <a:pt x="426" y="15"/>
                </a:lnTo>
                <a:lnTo>
                  <a:pt x="551" y="19"/>
                </a:lnTo>
                <a:lnTo>
                  <a:pt x="675" y="22"/>
                </a:lnTo>
                <a:lnTo>
                  <a:pt x="797" y="26"/>
                </a:lnTo>
                <a:lnTo>
                  <a:pt x="920" y="27"/>
                </a:lnTo>
                <a:lnTo>
                  <a:pt x="1039" y="29"/>
                </a:lnTo>
                <a:lnTo>
                  <a:pt x="1157" y="31"/>
                </a:lnTo>
                <a:lnTo>
                  <a:pt x="1274" y="31"/>
                </a:lnTo>
                <a:lnTo>
                  <a:pt x="1390" y="31"/>
                </a:lnTo>
                <a:lnTo>
                  <a:pt x="1503" y="31"/>
                </a:lnTo>
                <a:lnTo>
                  <a:pt x="1615" y="31"/>
                </a:lnTo>
                <a:lnTo>
                  <a:pt x="1727" y="29"/>
                </a:lnTo>
                <a:lnTo>
                  <a:pt x="1837" y="27"/>
                </a:lnTo>
                <a:lnTo>
                  <a:pt x="1944" y="26"/>
                </a:lnTo>
                <a:lnTo>
                  <a:pt x="1960" y="37"/>
                </a:lnTo>
                <a:lnTo>
                  <a:pt x="1975" y="47"/>
                </a:lnTo>
                <a:lnTo>
                  <a:pt x="1989" y="57"/>
                </a:lnTo>
                <a:lnTo>
                  <a:pt x="2007" y="69"/>
                </a:lnTo>
                <a:lnTo>
                  <a:pt x="2022" y="80"/>
                </a:lnTo>
                <a:lnTo>
                  <a:pt x="2036" y="91"/>
                </a:lnTo>
                <a:lnTo>
                  <a:pt x="2044" y="94"/>
                </a:lnTo>
                <a:lnTo>
                  <a:pt x="2052" y="98"/>
                </a:lnTo>
                <a:lnTo>
                  <a:pt x="2061" y="99"/>
                </a:lnTo>
                <a:lnTo>
                  <a:pt x="2069" y="101"/>
                </a:lnTo>
                <a:lnTo>
                  <a:pt x="2131" y="101"/>
                </a:lnTo>
                <a:lnTo>
                  <a:pt x="2145" y="97"/>
                </a:lnTo>
                <a:lnTo>
                  <a:pt x="2157" y="91"/>
                </a:lnTo>
                <a:lnTo>
                  <a:pt x="2172" y="88"/>
                </a:lnTo>
                <a:lnTo>
                  <a:pt x="2188" y="87"/>
                </a:lnTo>
                <a:lnTo>
                  <a:pt x="2203" y="87"/>
                </a:lnTo>
                <a:lnTo>
                  <a:pt x="2220" y="85"/>
                </a:lnTo>
                <a:lnTo>
                  <a:pt x="2235" y="83"/>
                </a:lnTo>
                <a:lnTo>
                  <a:pt x="2248" y="79"/>
                </a:lnTo>
                <a:lnTo>
                  <a:pt x="2260" y="77"/>
                </a:lnTo>
                <a:lnTo>
                  <a:pt x="2276" y="75"/>
                </a:lnTo>
                <a:lnTo>
                  <a:pt x="2282" y="77"/>
                </a:lnTo>
                <a:lnTo>
                  <a:pt x="2288" y="78"/>
                </a:lnTo>
                <a:lnTo>
                  <a:pt x="2293" y="79"/>
                </a:lnTo>
                <a:lnTo>
                  <a:pt x="2297" y="83"/>
                </a:lnTo>
                <a:lnTo>
                  <a:pt x="2307" y="89"/>
                </a:lnTo>
                <a:lnTo>
                  <a:pt x="2316" y="97"/>
                </a:lnTo>
                <a:lnTo>
                  <a:pt x="2329" y="106"/>
                </a:lnTo>
                <a:lnTo>
                  <a:pt x="2340" y="112"/>
                </a:lnTo>
                <a:lnTo>
                  <a:pt x="2353" y="117"/>
                </a:lnTo>
                <a:lnTo>
                  <a:pt x="2367" y="122"/>
                </a:lnTo>
                <a:lnTo>
                  <a:pt x="2390" y="130"/>
                </a:lnTo>
                <a:lnTo>
                  <a:pt x="2410" y="136"/>
                </a:lnTo>
                <a:lnTo>
                  <a:pt x="2431" y="141"/>
                </a:lnTo>
                <a:lnTo>
                  <a:pt x="2455" y="148"/>
                </a:lnTo>
                <a:lnTo>
                  <a:pt x="2469" y="150"/>
                </a:lnTo>
                <a:lnTo>
                  <a:pt x="2482" y="153"/>
                </a:lnTo>
                <a:lnTo>
                  <a:pt x="2494" y="155"/>
                </a:lnTo>
                <a:lnTo>
                  <a:pt x="2507" y="160"/>
                </a:lnTo>
                <a:lnTo>
                  <a:pt x="2526" y="169"/>
                </a:lnTo>
                <a:lnTo>
                  <a:pt x="2541" y="177"/>
                </a:lnTo>
                <a:lnTo>
                  <a:pt x="2555" y="187"/>
                </a:lnTo>
                <a:lnTo>
                  <a:pt x="2568" y="196"/>
                </a:lnTo>
                <a:lnTo>
                  <a:pt x="2595" y="215"/>
                </a:lnTo>
                <a:lnTo>
                  <a:pt x="2627" y="236"/>
                </a:lnTo>
                <a:lnTo>
                  <a:pt x="2627" y="236"/>
                </a:lnTo>
                <a:lnTo>
                  <a:pt x="2638" y="253"/>
                </a:lnTo>
                <a:lnTo>
                  <a:pt x="2646" y="270"/>
                </a:lnTo>
                <a:lnTo>
                  <a:pt x="2649" y="278"/>
                </a:lnTo>
                <a:lnTo>
                  <a:pt x="2652" y="286"/>
                </a:lnTo>
                <a:lnTo>
                  <a:pt x="2653" y="297"/>
                </a:lnTo>
                <a:lnTo>
                  <a:pt x="2655" y="307"/>
                </a:lnTo>
                <a:lnTo>
                  <a:pt x="2657" y="339"/>
                </a:lnTo>
                <a:lnTo>
                  <a:pt x="2662" y="367"/>
                </a:lnTo>
                <a:lnTo>
                  <a:pt x="2666" y="379"/>
                </a:lnTo>
                <a:lnTo>
                  <a:pt x="2671" y="393"/>
                </a:lnTo>
                <a:lnTo>
                  <a:pt x="2677" y="406"/>
                </a:lnTo>
                <a:lnTo>
                  <a:pt x="2686" y="420"/>
                </a:lnTo>
                <a:lnTo>
                  <a:pt x="2699" y="437"/>
                </a:lnTo>
                <a:lnTo>
                  <a:pt x="2712" y="449"/>
                </a:lnTo>
                <a:lnTo>
                  <a:pt x="2725" y="462"/>
                </a:lnTo>
                <a:lnTo>
                  <a:pt x="2740" y="476"/>
                </a:lnTo>
                <a:lnTo>
                  <a:pt x="2747" y="485"/>
                </a:lnTo>
                <a:lnTo>
                  <a:pt x="2754" y="494"/>
                </a:lnTo>
                <a:lnTo>
                  <a:pt x="2759" y="503"/>
                </a:lnTo>
                <a:lnTo>
                  <a:pt x="2764" y="512"/>
                </a:lnTo>
                <a:lnTo>
                  <a:pt x="2773" y="529"/>
                </a:lnTo>
                <a:lnTo>
                  <a:pt x="2781" y="551"/>
                </a:lnTo>
                <a:lnTo>
                  <a:pt x="2783" y="560"/>
                </a:lnTo>
                <a:lnTo>
                  <a:pt x="2786" y="566"/>
                </a:lnTo>
                <a:lnTo>
                  <a:pt x="2788" y="574"/>
                </a:lnTo>
                <a:lnTo>
                  <a:pt x="2789" y="583"/>
                </a:lnTo>
                <a:lnTo>
                  <a:pt x="2784" y="602"/>
                </a:lnTo>
                <a:lnTo>
                  <a:pt x="2781" y="620"/>
                </a:lnTo>
                <a:lnTo>
                  <a:pt x="2781" y="629"/>
                </a:lnTo>
                <a:lnTo>
                  <a:pt x="2783" y="636"/>
                </a:lnTo>
                <a:lnTo>
                  <a:pt x="2787" y="644"/>
                </a:lnTo>
                <a:lnTo>
                  <a:pt x="2792" y="650"/>
                </a:lnTo>
                <a:lnTo>
                  <a:pt x="2803" y="662"/>
                </a:lnTo>
                <a:lnTo>
                  <a:pt x="2815" y="677"/>
                </a:lnTo>
                <a:lnTo>
                  <a:pt x="2821" y="687"/>
                </a:lnTo>
                <a:lnTo>
                  <a:pt x="2826" y="699"/>
                </a:lnTo>
                <a:lnTo>
                  <a:pt x="2830" y="709"/>
                </a:lnTo>
                <a:lnTo>
                  <a:pt x="2834" y="719"/>
                </a:lnTo>
                <a:lnTo>
                  <a:pt x="2840" y="741"/>
                </a:lnTo>
                <a:lnTo>
                  <a:pt x="2845" y="765"/>
                </a:lnTo>
                <a:lnTo>
                  <a:pt x="2850" y="783"/>
                </a:lnTo>
                <a:lnTo>
                  <a:pt x="2857" y="798"/>
                </a:lnTo>
                <a:lnTo>
                  <a:pt x="2862" y="812"/>
                </a:lnTo>
                <a:lnTo>
                  <a:pt x="2868" y="826"/>
                </a:lnTo>
                <a:lnTo>
                  <a:pt x="2875" y="840"/>
                </a:lnTo>
                <a:lnTo>
                  <a:pt x="2880" y="855"/>
                </a:lnTo>
                <a:lnTo>
                  <a:pt x="2884" y="872"/>
                </a:lnTo>
                <a:lnTo>
                  <a:pt x="2886" y="889"/>
                </a:lnTo>
                <a:lnTo>
                  <a:pt x="2889" y="903"/>
                </a:lnTo>
                <a:lnTo>
                  <a:pt x="2892" y="916"/>
                </a:lnTo>
                <a:lnTo>
                  <a:pt x="2896" y="929"/>
                </a:lnTo>
                <a:lnTo>
                  <a:pt x="2900" y="939"/>
                </a:lnTo>
                <a:lnTo>
                  <a:pt x="2905" y="950"/>
                </a:lnTo>
                <a:lnTo>
                  <a:pt x="2909" y="963"/>
                </a:lnTo>
                <a:lnTo>
                  <a:pt x="2913" y="976"/>
                </a:lnTo>
                <a:lnTo>
                  <a:pt x="2914" y="990"/>
                </a:lnTo>
                <a:lnTo>
                  <a:pt x="2914" y="1003"/>
                </a:lnTo>
                <a:lnTo>
                  <a:pt x="2913" y="1015"/>
                </a:lnTo>
                <a:lnTo>
                  <a:pt x="2912" y="1020"/>
                </a:lnTo>
                <a:lnTo>
                  <a:pt x="2910" y="1027"/>
                </a:lnTo>
                <a:lnTo>
                  <a:pt x="2910" y="1033"/>
                </a:lnTo>
                <a:lnTo>
                  <a:pt x="2912" y="1040"/>
                </a:lnTo>
                <a:lnTo>
                  <a:pt x="2915" y="1054"/>
                </a:lnTo>
                <a:lnTo>
                  <a:pt x="2920" y="1066"/>
                </a:lnTo>
                <a:lnTo>
                  <a:pt x="2927" y="1078"/>
                </a:lnTo>
                <a:lnTo>
                  <a:pt x="2934" y="1088"/>
                </a:lnTo>
                <a:lnTo>
                  <a:pt x="2941" y="1099"/>
                </a:lnTo>
                <a:lnTo>
                  <a:pt x="2947" y="1111"/>
                </a:lnTo>
                <a:lnTo>
                  <a:pt x="2952" y="1124"/>
                </a:lnTo>
                <a:lnTo>
                  <a:pt x="2955" y="1138"/>
                </a:lnTo>
                <a:lnTo>
                  <a:pt x="2955" y="1140"/>
                </a:lnTo>
                <a:lnTo>
                  <a:pt x="2955" y="1143"/>
                </a:lnTo>
                <a:lnTo>
                  <a:pt x="2956" y="1158"/>
                </a:lnTo>
                <a:lnTo>
                  <a:pt x="2957" y="1171"/>
                </a:lnTo>
                <a:lnTo>
                  <a:pt x="2960" y="1183"/>
                </a:lnTo>
                <a:lnTo>
                  <a:pt x="2964" y="1195"/>
                </a:lnTo>
                <a:lnTo>
                  <a:pt x="2973" y="1218"/>
                </a:lnTo>
                <a:lnTo>
                  <a:pt x="2984" y="1243"/>
                </a:lnTo>
                <a:lnTo>
                  <a:pt x="2990" y="1260"/>
                </a:lnTo>
                <a:lnTo>
                  <a:pt x="2997" y="1275"/>
                </a:lnTo>
                <a:lnTo>
                  <a:pt x="3003" y="1290"/>
                </a:lnTo>
                <a:lnTo>
                  <a:pt x="3012" y="1305"/>
                </a:lnTo>
                <a:lnTo>
                  <a:pt x="3015" y="1313"/>
                </a:lnTo>
                <a:lnTo>
                  <a:pt x="3017" y="1319"/>
                </a:lnTo>
                <a:lnTo>
                  <a:pt x="3020" y="1326"/>
                </a:lnTo>
                <a:lnTo>
                  <a:pt x="3025" y="1331"/>
                </a:lnTo>
                <a:lnTo>
                  <a:pt x="3034" y="1340"/>
                </a:lnTo>
                <a:lnTo>
                  <a:pt x="3045" y="1347"/>
                </a:lnTo>
                <a:lnTo>
                  <a:pt x="3045" y="1347"/>
                </a:lnTo>
                <a:lnTo>
                  <a:pt x="3034" y="1347"/>
                </a:lnTo>
                <a:lnTo>
                  <a:pt x="2999" y="1350"/>
                </a:lnTo>
                <a:lnTo>
                  <a:pt x="2945" y="1354"/>
                </a:lnTo>
                <a:lnTo>
                  <a:pt x="2868" y="1358"/>
                </a:lnTo>
                <a:lnTo>
                  <a:pt x="2773" y="1363"/>
                </a:lnTo>
                <a:lnTo>
                  <a:pt x="2658" y="1369"/>
                </a:lnTo>
                <a:lnTo>
                  <a:pt x="2526" y="1375"/>
                </a:lnTo>
                <a:lnTo>
                  <a:pt x="2376" y="1380"/>
                </a:lnTo>
                <a:lnTo>
                  <a:pt x="2212" y="1387"/>
                </a:lnTo>
                <a:lnTo>
                  <a:pt x="2031" y="1393"/>
                </a:lnTo>
                <a:lnTo>
                  <a:pt x="1837" y="1397"/>
                </a:lnTo>
                <a:lnTo>
                  <a:pt x="1629" y="1402"/>
                </a:lnTo>
                <a:lnTo>
                  <a:pt x="1409" y="1405"/>
                </a:lnTo>
                <a:lnTo>
                  <a:pt x="1178" y="1407"/>
                </a:lnTo>
                <a:lnTo>
                  <a:pt x="936" y="1407"/>
                </a:lnTo>
                <a:lnTo>
                  <a:pt x="686" y="1406"/>
                </a:lnTo>
                <a:lnTo>
                  <a:pt x="686" y="1406"/>
                </a:lnTo>
                <a:lnTo>
                  <a:pt x="692" y="975"/>
                </a:lnTo>
                <a:lnTo>
                  <a:pt x="0" y="943"/>
                </a:lnTo>
                <a:lnTo>
                  <a:pt x="0" y="943"/>
                </a:lnTo>
                <a:lnTo>
                  <a:pt x="4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8" name="Freeform 296"/>
          <p:cNvSpPr>
            <a:spLocks/>
          </p:cNvSpPr>
          <p:nvPr/>
        </p:nvSpPr>
        <p:spPr bwMode="auto">
          <a:xfrm>
            <a:off x="4005263" y="2991224"/>
            <a:ext cx="1244600" cy="574675"/>
          </a:xfrm>
          <a:custGeom>
            <a:avLst/>
            <a:gdLst/>
            <a:ahLst/>
            <a:cxnLst>
              <a:cxn ang="0">
                <a:pos x="299" y="10"/>
              </a:cxn>
              <a:cxn ang="0">
                <a:pos x="675" y="22"/>
              </a:cxn>
              <a:cxn ang="0">
                <a:pos x="1039" y="29"/>
              </a:cxn>
              <a:cxn ang="0">
                <a:pos x="1390" y="31"/>
              </a:cxn>
              <a:cxn ang="0">
                <a:pos x="1727" y="29"/>
              </a:cxn>
              <a:cxn ang="0">
                <a:pos x="1960" y="37"/>
              </a:cxn>
              <a:cxn ang="0">
                <a:pos x="2007" y="69"/>
              </a:cxn>
              <a:cxn ang="0">
                <a:pos x="2044" y="94"/>
              </a:cxn>
              <a:cxn ang="0">
                <a:pos x="2069" y="101"/>
              </a:cxn>
              <a:cxn ang="0">
                <a:pos x="2157" y="91"/>
              </a:cxn>
              <a:cxn ang="0">
                <a:pos x="2203" y="87"/>
              </a:cxn>
              <a:cxn ang="0">
                <a:pos x="2248" y="79"/>
              </a:cxn>
              <a:cxn ang="0">
                <a:pos x="2282" y="77"/>
              </a:cxn>
              <a:cxn ang="0">
                <a:pos x="2297" y="83"/>
              </a:cxn>
              <a:cxn ang="0">
                <a:pos x="2329" y="106"/>
              </a:cxn>
              <a:cxn ang="0">
                <a:pos x="2367" y="122"/>
              </a:cxn>
              <a:cxn ang="0">
                <a:pos x="2431" y="141"/>
              </a:cxn>
              <a:cxn ang="0">
                <a:pos x="2482" y="153"/>
              </a:cxn>
              <a:cxn ang="0">
                <a:pos x="2526" y="169"/>
              </a:cxn>
              <a:cxn ang="0">
                <a:pos x="2568" y="196"/>
              </a:cxn>
              <a:cxn ang="0">
                <a:pos x="2627" y="236"/>
              </a:cxn>
              <a:cxn ang="0">
                <a:pos x="2649" y="278"/>
              </a:cxn>
              <a:cxn ang="0">
                <a:pos x="2655" y="307"/>
              </a:cxn>
              <a:cxn ang="0">
                <a:pos x="2666" y="379"/>
              </a:cxn>
              <a:cxn ang="0">
                <a:pos x="2686" y="420"/>
              </a:cxn>
              <a:cxn ang="0">
                <a:pos x="2725" y="462"/>
              </a:cxn>
              <a:cxn ang="0">
                <a:pos x="2754" y="494"/>
              </a:cxn>
              <a:cxn ang="0">
                <a:pos x="2773" y="529"/>
              </a:cxn>
              <a:cxn ang="0">
                <a:pos x="2786" y="566"/>
              </a:cxn>
              <a:cxn ang="0">
                <a:pos x="2784" y="602"/>
              </a:cxn>
              <a:cxn ang="0">
                <a:pos x="2783" y="636"/>
              </a:cxn>
              <a:cxn ang="0">
                <a:pos x="2803" y="662"/>
              </a:cxn>
              <a:cxn ang="0">
                <a:pos x="2826" y="699"/>
              </a:cxn>
              <a:cxn ang="0">
                <a:pos x="2840" y="741"/>
              </a:cxn>
              <a:cxn ang="0">
                <a:pos x="2857" y="798"/>
              </a:cxn>
              <a:cxn ang="0">
                <a:pos x="2875" y="840"/>
              </a:cxn>
              <a:cxn ang="0">
                <a:pos x="2886" y="889"/>
              </a:cxn>
              <a:cxn ang="0">
                <a:pos x="2896" y="929"/>
              </a:cxn>
              <a:cxn ang="0">
                <a:pos x="2909" y="963"/>
              </a:cxn>
              <a:cxn ang="0">
                <a:pos x="2914" y="1003"/>
              </a:cxn>
              <a:cxn ang="0">
                <a:pos x="2910" y="1027"/>
              </a:cxn>
              <a:cxn ang="0">
                <a:pos x="2915" y="1054"/>
              </a:cxn>
              <a:cxn ang="0">
                <a:pos x="2934" y="1088"/>
              </a:cxn>
              <a:cxn ang="0">
                <a:pos x="2952" y="1124"/>
              </a:cxn>
              <a:cxn ang="0">
                <a:pos x="2955" y="1140"/>
              </a:cxn>
              <a:cxn ang="0">
                <a:pos x="2957" y="1171"/>
              </a:cxn>
              <a:cxn ang="0">
                <a:pos x="2973" y="1218"/>
              </a:cxn>
              <a:cxn ang="0">
                <a:pos x="2997" y="1275"/>
              </a:cxn>
              <a:cxn ang="0">
                <a:pos x="3015" y="1313"/>
              </a:cxn>
              <a:cxn ang="0">
                <a:pos x="3025" y="1331"/>
              </a:cxn>
              <a:cxn ang="0">
                <a:pos x="3045" y="1347"/>
              </a:cxn>
              <a:cxn ang="0">
                <a:pos x="2945" y="1354"/>
              </a:cxn>
              <a:cxn ang="0">
                <a:pos x="2658" y="1369"/>
              </a:cxn>
              <a:cxn ang="0">
                <a:pos x="2212" y="1387"/>
              </a:cxn>
              <a:cxn ang="0">
                <a:pos x="1629" y="1402"/>
              </a:cxn>
              <a:cxn ang="0">
                <a:pos x="936" y="1407"/>
              </a:cxn>
              <a:cxn ang="0">
                <a:pos x="692" y="975"/>
              </a:cxn>
              <a:cxn ang="0">
                <a:pos x="41" y="0"/>
              </a:cxn>
            </a:cxnLst>
            <a:rect l="0" t="0" r="r" b="b"/>
            <a:pathLst>
              <a:path w="3045" h="1407">
                <a:moveTo>
                  <a:pt x="41" y="0"/>
                </a:moveTo>
                <a:lnTo>
                  <a:pt x="170" y="5"/>
                </a:lnTo>
                <a:lnTo>
                  <a:pt x="299" y="10"/>
                </a:lnTo>
                <a:lnTo>
                  <a:pt x="426" y="15"/>
                </a:lnTo>
                <a:lnTo>
                  <a:pt x="551" y="19"/>
                </a:lnTo>
                <a:lnTo>
                  <a:pt x="675" y="22"/>
                </a:lnTo>
                <a:lnTo>
                  <a:pt x="797" y="26"/>
                </a:lnTo>
                <a:lnTo>
                  <a:pt x="920" y="27"/>
                </a:lnTo>
                <a:lnTo>
                  <a:pt x="1039" y="29"/>
                </a:lnTo>
                <a:lnTo>
                  <a:pt x="1157" y="31"/>
                </a:lnTo>
                <a:lnTo>
                  <a:pt x="1274" y="31"/>
                </a:lnTo>
                <a:lnTo>
                  <a:pt x="1390" y="31"/>
                </a:lnTo>
                <a:lnTo>
                  <a:pt x="1503" y="31"/>
                </a:lnTo>
                <a:lnTo>
                  <a:pt x="1615" y="31"/>
                </a:lnTo>
                <a:lnTo>
                  <a:pt x="1727" y="29"/>
                </a:lnTo>
                <a:lnTo>
                  <a:pt x="1837" y="27"/>
                </a:lnTo>
                <a:lnTo>
                  <a:pt x="1944" y="26"/>
                </a:lnTo>
                <a:lnTo>
                  <a:pt x="1960" y="37"/>
                </a:lnTo>
                <a:lnTo>
                  <a:pt x="1975" y="47"/>
                </a:lnTo>
                <a:lnTo>
                  <a:pt x="1989" y="57"/>
                </a:lnTo>
                <a:lnTo>
                  <a:pt x="2007" y="69"/>
                </a:lnTo>
                <a:lnTo>
                  <a:pt x="2022" y="80"/>
                </a:lnTo>
                <a:lnTo>
                  <a:pt x="2036" y="91"/>
                </a:lnTo>
                <a:lnTo>
                  <a:pt x="2044" y="94"/>
                </a:lnTo>
                <a:lnTo>
                  <a:pt x="2052" y="98"/>
                </a:lnTo>
                <a:lnTo>
                  <a:pt x="2061" y="99"/>
                </a:lnTo>
                <a:lnTo>
                  <a:pt x="2069" y="101"/>
                </a:lnTo>
                <a:lnTo>
                  <a:pt x="2131" y="101"/>
                </a:lnTo>
                <a:lnTo>
                  <a:pt x="2145" y="97"/>
                </a:lnTo>
                <a:lnTo>
                  <a:pt x="2157" y="91"/>
                </a:lnTo>
                <a:lnTo>
                  <a:pt x="2172" y="88"/>
                </a:lnTo>
                <a:lnTo>
                  <a:pt x="2188" y="87"/>
                </a:lnTo>
                <a:lnTo>
                  <a:pt x="2203" y="87"/>
                </a:lnTo>
                <a:lnTo>
                  <a:pt x="2220" y="85"/>
                </a:lnTo>
                <a:lnTo>
                  <a:pt x="2235" y="83"/>
                </a:lnTo>
                <a:lnTo>
                  <a:pt x="2248" y="79"/>
                </a:lnTo>
                <a:lnTo>
                  <a:pt x="2260" y="77"/>
                </a:lnTo>
                <a:lnTo>
                  <a:pt x="2276" y="75"/>
                </a:lnTo>
                <a:lnTo>
                  <a:pt x="2282" y="77"/>
                </a:lnTo>
                <a:lnTo>
                  <a:pt x="2288" y="78"/>
                </a:lnTo>
                <a:lnTo>
                  <a:pt x="2293" y="79"/>
                </a:lnTo>
                <a:lnTo>
                  <a:pt x="2297" y="83"/>
                </a:lnTo>
                <a:lnTo>
                  <a:pt x="2307" y="89"/>
                </a:lnTo>
                <a:lnTo>
                  <a:pt x="2316" y="97"/>
                </a:lnTo>
                <a:lnTo>
                  <a:pt x="2329" y="106"/>
                </a:lnTo>
                <a:lnTo>
                  <a:pt x="2340" y="112"/>
                </a:lnTo>
                <a:lnTo>
                  <a:pt x="2353" y="117"/>
                </a:lnTo>
                <a:lnTo>
                  <a:pt x="2367" y="122"/>
                </a:lnTo>
                <a:lnTo>
                  <a:pt x="2390" y="130"/>
                </a:lnTo>
                <a:lnTo>
                  <a:pt x="2410" y="136"/>
                </a:lnTo>
                <a:lnTo>
                  <a:pt x="2431" y="141"/>
                </a:lnTo>
                <a:lnTo>
                  <a:pt x="2455" y="148"/>
                </a:lnTo>
                <a:lnTo>
                  <a:pt x="2469" y="150"/>
                </a:lnTo>
                <a:lnTo>
                  <a:pt x="2482" y="153"/>
                </a:lnTo>
                <a:lnTo>
                  <a:pt x="2494" y="155"/>
                </a:lnTo>
                <a:lnTo>
                  <a:pt x="2507" y="160"/>
                </a:lnTo>
                <a:lnTo>
                  <a:pt x="2526" y="169"/>
                </a:lnTo>
                <a:lnTo>
                  <a:pt x="2541" y="177"/>
                </a:lnTo>
                <a:lnTo>
                  <a:pt x="2555" y="187"/>
                </a:lnTo>
                <a:lnTo>
                  <a:pt x="2568" y="196"/>
                </a:lnTo>
                <a:lnTo>
                  <a:pt x="2595" y="215"/>
                </a:lnTo>
                <a:lnTo>
                  <a:pt x="2627" y="236"/>
                </a:lnTo>
                <a:lnTo>
                  <a:pt x="2627" y="236"/>
                </a:lnTo>
                <a:lnTo>
                  <a:pt x="2638" y="253"/>
                </a:lnTo>
                <a:lnTo>
                  <a:pt x="2646" y="270"/>
                </a:lnTo>
                <a:lnTo>
                  <a:pt x="2649" y="278"/>
                </a:lnTo>
                <a:lnTo>
                  <a:pt x="2652" y="286"/>
                </a:lnTo>
                <a:lnTo>
                  <a:pt x="2653" y="297"/>
                </a:lnTo>
                <a:lnTo>
                  <a:pt x="2655" y="307"/>
                </a:lnTo>
                <a:lnTo>
                  <a:pt x="2657" y="339"/>
                </a:lnTo>
                <a:lnTo>
                  <a:pt x="2662" y="367"/>
                </a:lnTo>
                <a:lnTo>
                  <a:pt x="2666" y="379"/>
                </a:lnTo>
                <a:lnTo>
                  <a:pt x="2671" y="393"/>
                </a:lnTo>
                <a:lnTo>
                  <a:pt x="2677" y="406"/>
                </a:lnTo>
                <a:lnTo>
                  <a:pt x="2686" y="420"/>
                </a:lnTo>
                <a:lnTo>
                  <a:pt x="2699" y="437"/>
                </a:lnTo>
                <a:lnTo>
                  <a:pt x="2712" y="449"/>
                </a:lnTo>
                <a:lnTo>
                  <a:pt x="2725" y="462"/>
                </a:lnTo>
                <a:lnTo>
                  <a:pt x="2740" y="476"/>
                </a:lnTo>
                <a:lnTo>
                  <a:pt x="2747" y="485"/>
                </a:lnTo>
                <a:lnTo>
                  <a:pt x="2754" y="494"/>
                </a:lnTo>
                <a:lnTo>
                  <a:pt x="2759" y="503"/>
                </a:lnTo>
                <a:lnTo>
                  <a:pt x="2764" y="512"/>
                </a:lnTo>
                <a:lnTo>
                  <a:pt x="2773" y="529"/>
                </a:lnTo>
                <a:lnTo>
                  <a:pt x="2781" y="551"/>
                </a:lnTo>
                <a:lnTo>
                  <a:pt x="2783" y="560"/>
                </a:lnTo>
                <a:lnTo>
                  <a:pt x="2786" y="566"/>
                </a:lnTo>
                <a:lnTo>
                  <a:pt x="2788" y="574"/>
                </a:lnTo>
                <a:lnTo>
                  <a:pt x="2789" y="583"/>
                </a:lnTo>
                <a:lnTo>
                  <a:pt x="2784" y="602"/>
                </a:lnTo>
                <a:lnTo>
                  <a:pt x="2781" y="620"/>
                </a:lnTo>
                <a:lnTo>
                  <a:pt x="2781" y="629"/>
                </a:lnTo>
                <a:lnTo>
                  <a:pt x="2783" y="636"/>
                </a:lnTo>
                <a:lnTo>
                  <a:pt x="2787" y="644"/>
                </a:lnTo>
                <a:lnTo>
                  <a:pt x="2792" y="650"/>
                </a:lnTo>
                <a:lnTo>
                  <a:pt x="2803" y="662"/>
                </a:lnTo>
                <a:lnTo>
                  <a:pt x="2815" y="677"/>
                </a:lnTo>
                <a:lnTo>
                  <a:pt x="2821" y="687"/>
                </a:lnTo>
                <a:lnTo>
                  <a:pt x="2826" y="699"/>
                </a:lnTo>
                <a:lnTo>
                  <a:pt x="2830" y="709"/>
                </a:lnTo>
                <a:lnTo>
                  <a:pt x="2834" y="719"/>
                </a:lnTo>
                <a:lnTo>
                  <a:pt x="2840" y="741"/>
                </a:lnTo>
                <a:lnTo>
                  <a:pt x="2845" y="765"/>
                </a:lnTo>
                <a:lnTo>
                  <a:pt x="2850" y="783"/>
                </a:lnTo>
                <a:lnTo>
                  <a:pt x="2857" y="798"/>
                </a:lnTo>
                <a:lnTo>
                  <a:pt x="2862" y="812"/>
                </a:lnTo>
                <a:lnTo>
                  <a:pt x="2868" y="826"/>
                </a:lnTo>
                <a:lnTo>
                  <a:pt x="2875" y="840"/>
                </a:lnTo>
                <a:lnTo>
                  <a:pt x="2880" y="855"/>
                </a:lnTo>
                <a:lnTo>
                  <a:pt x="2884" y="872"/>
                </a:lnTo>
                <a:lnTo>
                  <a:pt x="2886" y="889"/>
                </a:lnTo>
                <a:lnTo>
                  <a:pt x="2889" y="903"/>
                </a:lnTo>
                <a:lnTo>
                  <a:pt x="2892" y="916"/>
                </a:lnTo>
                <a:lnTo>
                  <a:pt x="2896" y="929"/>
                </a:lnTo>
                <a:lnTo>
                  <a:pt x="2900" y="939"/>
                </a:lnTo>
                <a:lnTo>
                  <a:pt x="2905" y="950"/>
                </a:lnTo>
                <a:lnTo>
                  <a:pt x="2909" y="963"/>
                </a:lnTo>
                <a:lnTo>
                  <a:pt x="2913" y="976"/>
                </a:lnTo>
                <a:lnTo>
                  <a:pt x="2914" y="990"/>
                </a:lnTo>
                <a:lnTo>
                  <a:pt x="2914" y="1003"/>
                </a:lnTo>
                <a:lnTo>
                  <a:pt x="2913" y="1015"/>
                </a:lnTo>
                <a:lnTo>
                  <a:pt x="2912" y="1020"/>
                </a:lnTo>
                <a:lnTo>
                  <a:pt x="2910" y="1027"/>
                </a:lnTo>
                <a:lnTo>
                  <a:pt x="2910" y="1033"/>
                </a:lnTo>
                <a:lnTo>
                  <a:pt x="2912" y="1040"/>
                </a:lnTo>
                <a:lnTo>
                  <a:pt x="2915" y="1054"/>
                </a:lnTo>
                <a:lnTo>
                  <a:pt x="2920" y="1066"/>
                </a:lnTo>
                <a:lnTo>
                  <a:pt x="2927" y="1078"/>
                </a:lnTo>
                <a:lnTo>
                  <a:pt x="2934" y="1088"/>
                </a:lnTo>
                <a:lnTo>
                  <a:pt x="2941" y="1099"/>
                </a:lnTo>
                <a:lnTo>
                  <a:pt x="2947" y="1111"/>
                </a:lnTo>
                <a:lnTo>
                  <a:pt x="2952" y="1124"/>
                </a:lnTo>
                <a:lnTo>
                  <a:pt x="2955" y="1138"/>
                </a:lnTo>
                <a:lnTo>
                  <a:pt x="2955" y="1138"/>
                </a:lnTo>
                <a:lnTo>
                  <a:pt x="2955" y="1140"/>
                </a:lnTo>
                <a:lnTo>
                  <a:pt x="2955" y="1143"/>
                </a:lnTo>
                <a:lnTo>
                  <a:pt x="2956" y="1158"/>
                </a:lnTo>
                <a:lnTo>
                  <a:pt x="2957" y="1171"/>
                </a:lnTo>
                <a:lnTo>
                  <a:pt x="2960" y="1183"/>
                </a:lnTo>
                <a:lnTo>
                  <a:pt x="2964" y="1195"/>
                </a:lnTo>
                <a:lnTo>
                  <a:pt x="2973" y="1218"/>
                </a:lnTo>
                <a:lnTo>
                  <a:pt x="2984" y="1243"/>
                </a:lnTo>
                <a:lnTo>
                  <a:pt x="2990" y="1260"/>
                </a:lnTo>
                <a:lnTo>
                  <a:pt x="2997" y="1275"/>
                </a:lnTo>
                <a:lnTo>
                  <a:pt x="3003" y="1290"/>
                </a:lnTo>
                <a:lnTo>
                  <a:pt x="3012" y="1305"/>
                </a:lnTo>
                <a:lnTo>
                  <a:pt x="3015" y="1313"/>
                </a:lnTo>
                <a:lnTo>
                  <a:pt x="3017" y="1319"/>
                </a:lnTo>
                <a:lnTo>
                  <a:pt x="3020" y="1326"/>
                </a:lnTo>
                <a:lnTo>
                  <a:pt x="3025" y="1331"/>
                </a:lnTo>
                <a:lnTo>
                  <a:pt x="3034" y="1340"/>
                </a:lnTo>
                <a:lnTo>
                  <a:pt x="3045" y="1347"/>
                </a:lnTo>
                <a:lnTo>
                  <a:pt x="3045" y="1347"/>
                </a:lnTo>
                <a:lnTo>
                  <a:pt x="3034" y="1347"/>
                </a:lnTo>
                <a:lnTo>
                  <a:pt x="2999" y="1350"/>
                </a:lnTo>
                <a:lnTo>
                  <a:pt x="2945" y="1354"/>
                </a:lnTo>
                <a:lnTo>
                  <a:pt x="2868" y="1358"/>
                </a:lnTo>
                <a:lnTo>
                  <a:pt x="2773" y="1363"/>
                </a:lnTo>
                <a:lnTo>
                  <a:pt x="2658" y="1369"/>
                </a:lnTo>
                <a:lnTo>
                  <a:pt x="2526" y="1375"/>
                </a:lnTo>
                <a:lnTo>
                  <a:pt x="2376" y="1380"/>
                </a:lnTo>
                <a:lnTo>
                  <a:pt x="2212" y="1387"/>
                </a:lnTo>
                <a:lnTo>
                  <a:pt x="2031" y="1393"/>
                </a:lnTo>
                <a:lnTo>
                  <a:pt x="1837" y="1397"/>
                </a:lnTo>
                <a:lnTo>
                  <a:pt x="1629" y="1402"/>
                </a:lnTo>
                <a:lnTo>
                  <a:pt x="1409" y="1405"/>
                </a:lnTo>
                <a:lnTo>
                  <a:pt x="1178" y="1407"/>
                </a:lnTo>
                <a:lnTo>
                  <a:pt x="936" y="1407"/>
                </a:lnTo>
                <a:lnTo>
                  <a:pt x="686" y="1406"/>
                </a:lnTo>
                <a:lnTo>
                  <a:pt x="686" y="1406"/>
                </a:lnTo>
                <a:lnTo>
                  <a:pt x="692" y="975"/>
                </a:lnTo>
                <a:lnTo>
                  <a:pt x="0" y="943"/>
                </a:lnTo>
                <a:lnTo>
                  <a:pt x="0" y="943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9" name="Freeform 297"/>
          <p:cNvSpPr>
            <a:spLocks/>
          </p:cNvSpPr>
          <p:nvPr/>
        </p:nvSpPr>
        <p:spPr bwMode="auto">
          <a:xfrm>
            <a:off x="4022725" y="2429249"/>
            <a:ext cx="1054100" cy="658813"/>
          </a:xfrm>
          <a:custGeom>
            <a:avLst/>
            <a:gdLst/>
            <a:ahLst/>
            <a:cxnLst>
              <a:cxn ang="0">
                <a:pos x="258" y="1390"/>
              </a:cxn>
              <a:cxn ang="0">
                <a:pos x="634" y="1402"/>
              </a:cxn>
              <a:cxn ang="0">
                <a:pos x="998" y="1409"/>
              </a:cxn>
              <a:cxn ang="0">
                <a:pos x="1349" y="1411"/>
              </a:cxn>
              <a:cxn ang="0">
                <a:pos x="1686" y="1409"/>
              </a:cxn>
              <a:cxn ang="0">
                <a:pos x="1919" y="1417"/>
              </a:cxn>
              <a:cxn ang="0">
                <a:pos x="1966" y="1449"/>
              </a:cxn>
              <a:cxn ang="0">
                <a:pos x="2003" y="1474"/>
              </a:cxn>
              <a:cxn ang="0">
                <a:pos x="2028" y="1481"/>
              </a:cxn>
              <a:cxn ang="0">
                <a:pos x="2116" y="1471"/>
              </a:cxn>
              <a:cxn ang="0">
                <a:pos x="2162" y="1467"/>
              </a:cxn>
              <a:cxn ang="0">
                <a:pos x="2207" y="1459"/>
              </a:cxn>
              <a:cxn ang="0">
                <a:pos x="2241" y="1457"/>
              </a:cxn>
              <a:cxn ang="0">
                <a:pos x="2256" y="1463"/>
              </a:cxn>
              <a:cxn ang="0">
                <a:pos x="2288" y="1486"/>
              </a:cxn>
              <a:cxn ang="0">
                <a:pos x="2326" y="1502"/>
              </a:cxn>
              <a:cxn ang="0">
                <a:pos x="2390" y="1521"/>
              </a:cxn>
              <a:cxn ang="0">
                <a:pos x="2441" y="1533"/>
              </a:cxn>
              <a:cxn ang="0">
                <a:pos x="2485" y="1549"/>
              </a:cxn>
              <a:cxn ang="0">
                <a:pos x="2527" y="1576"/>
              </a:cxn>
              <a:cxn ang="0">
                <a:pos x="2584" y="1604"/>
              </a:cxn>
              <a:cxn ang="0">
                <a:pos x="2577" y="1575"/>
              </a:cxn>
              <a:cxn ang="0">
                <a:pos x="2554" y="1523"/>
              </a:cxn>
              <a:cxn ang="0">
                <a:pos x="2544" y="1486"/>
              </a:cxn>
              <a:cxn ang="0">
                <a:pos x="2542" y="1454"/>
              </a:cxn>
              <a:cxn ang="0">
                <a:pos x="2553" y="1427"/>
              </a:cxn>
              <a:cxn ang="0">
                <a:pos x="2574" y="1374"/>
              </a:cxn>
              <a:cxn ang="0">
                <a:pos x="2579" y="1327"/>
              </a:cxn>
              <a:cxn ang="0">
                <a:pos x="2575" y="1259"/>
              </a:cxn>
              <a:cxn ang="0">
                <a:pos x="2564" y="1151"/>
              </a:cxn>
              <a:cxn ang="0">
                <a:pos x="2572" y="1119"/>
              </a:cxn>
              <a:cxn ang="0">
                <a:pos x="2547" y="294"/>
              </a:cxn>
              <a:cxn ang="0">
                <a:pos x="2494" y="253"/>
              </a:cxn>
              <a:cxn ang="0">
                <a:pos x="2465" y="223"/>
              </a:cxn>
              <a:cxn ang="0">
                <a:pos x="2451" y="196"/>
              </a:cxn>
              <a:cxn ang="0">
                <a:pos x="2444" y="165"/>
              </a:cxn>
              <a:cxn ang="0">
                <a:pos x="2449" y="117"/>
              </a:cxn>
              <a:cxn ang="0">
                <a:pos x="2458" y="74"/>
              </a:cxn>
              <a:cxn ang="0">
                <a:pos x="2460" y="30"/>
              </a:cxn>
              <a:cxn ang="0">
                <a:pos x="2451" y="0"/>
              </a:cxn>
              <a:cxn ang="0">
                <a:pos x="2151" y="10"/>
              </a:cxn>
              <a:cxn ang="0">
                <a:pos x="1699" y="22"/>
              </a:cxn>
              <a:cxn ang="0">
                <a:pos x="1250" y="28"/>
              </a:cxn>
              <a:cxn ang="0">
                <a:pos x="800" y="28"/>
              </a:cxn>
              <a:cxn ang="0">
                <a:pos x="352" y="22"/>
              </a:cxn>
              <a:cxn ang="0">
                <a:pos x="53" y="15"/>
              </a:cxn>
              <a:cxn ang="0">
                <a:pos x="0" y="1380"/>
              </a:cxn>
            </a:cxnLst>
            <a:rect l="0" t="0" r="r" b="b"/>
            <a:pathLst>
              <a:path w="2586" h="1616">
                <a:moveTo>
                  <a:pt x="0" y="1380"/>
                </a:moveTo>
                <a:lnTo>
                  <a:pt x="129" y="1385"/>
                </a:lnTo>
                <a:lnTo>
                  <a:pt x="258" y="1390"/>
                </a:lnTo>
                <a:lnTo>
                  <a:pt x="385" y="1395"/>
                </a:lnTo>
                <a:lnTo>
                  <a:pt x="510" y="1399"/>
                </a:lnTo>
                <a:lnTo>
                  <a:pt x="634" y="1402"/>
                </a:lnTo>
                <a:lnTo>
                  <a:pt x="756" y="1406"/>
                </a:lnTo>
                <a:lnTo>
                  <a:pt x="879" y="1407"/>
                </a:lnTo>
                <a:lnTo>
                  <a:pt x="998" y="1409"/>
                </a:lnTo>
                <a:lnTo>
                  <a:pt x="1116" y="1411"/>
                </a:lnTo>
                <a:lnTo>
                  <a:pt x="1233" y="1411"/>
                </a:lnTo>
                <a:lnTo>
                  <a:pt x="1349" y="1411"/>
                </a:lnTo>
                <a:lnTo>
                  <a:pt x="1462" y="1411"/>
                </a:lnTo>
                <a:lnTo>
                  <a:pt x="1574" y="1411"/>
                </a:lnTo>
                <a:lnTo>
                  <a:pt x="1686" y="1409"/>
                </a:lnTo>
                <a:lnTo>
                  <a:pt x="1796" y="1407"/>
                </a:lnTo>
                <a:lnTo>
                  <a:pt x="1903" y="1406"/>
                </a:lnTo>
                <a:lnTo>
                  <a:pt x="1919" y="1417"/>
                </a:lnTo>
                <a:lnTo>
                  <a:pt x="1934" y="1427"/>
                </a:lnTo>
                <a:lnTo>
                  <a:pt x="1948" y="1437"/>
                </a:lnTo>
                <a:lnTo>
                  <a:pt x="1966" y="1449"/>
                </a:lnTo>
                <a:lnTo>
                  <a:pt x="1981" y="1460"/>
                </a:lnTo>
                <a:lnTo>
                  <a:pt x="1995" y="1471"/>
                </a:lnTo>
                <a:lnTo>
                  <a:pt x="2003" y="1474"/>
                </a:lnTo>
                <a:lnTo>
                  <a:pt x="2011" y="1478"/>
                </a:lnTo>
                <a:lnTo>
                  <a:pt x="2020" y="1479"/>
                </a:lnTo>
                <a:lnTo>
                  <a:pt x="2028" y="1481"/>
                </a:lnTo>
                <a:lnTo>
                  <a:pt x="2090" y="1481"/>
                </a:lnTo>
                <a:lnTo>
                  <a:pt x="2104" y="1477"/>
                </a:lnTo>
                <a:lnTo>
                  <a:pt x="2116" y="1471"/>
                </a:lnTo>
                <a:lnTo>
                  <a:pt x="2131" y="1468"/>
                </a:lnTo>
                <a:lnTo>
                  <a:pt x="2147" y="1467"/>
                </a:lnTo>
                <a:lnTo>
                  <a:pt x="2162" y="1467"/>
                </a:lnTo>
                <a:lnTo>
                  <a:pt x="2179" y="1465"/>
                </a:lnTo>
                <a:lnTo>
                  <a:pt x="2194" y="1463"/>
                </a:lnTo>
                <a:lnTo>
                  <a:pt x="2207" y="1459"/>
                </a:lnTo>
                <a:lnTo>
                  <a:pt x="2219" y="1457"/>
                </a:lnTo>
                <a:lnTo>
                  <a:pt x="2235" y="1455"/>
                </a:lnTo>
                <a:lnTo>
                  <a:pt x="2241" y="1457"/>
                </a:lnTo>
                <a:lnTo>
                  <a:pt x="2247" y="1458"/>
                </a:lnTo>
                <a:lnTo>
                  <a:pt x="2252" y="1459"/>
                </a:lnTo>
                <a:lnTo>
                  <a:pt x="2256" y="1463"/>
                </a:lnTo>
                <a:lnTo>
                  <a:pt x="2266" y="1469"/>
                </a:lnTo>
                <a:lnTo>
                  <a:pt x="2275" y="1477"/>
                </a:lnTo>
                <a:lnTo>
                  <a:pt x="2288" y="1486"/>
                </a:lnTo>
                <a:lnTo>
                  <a:pt x="2299" y="1492"/>
                </a:lnTo>
                <a:lnTo>
                  <a:pt x="2312" y="1497"/>
                </a:lnTo>
                <a:lnTo>
                  <a:pt x="2326" y="1502"/>
                </a:lnTo>
                <a:lnTo>
                  <a:pt x="2349" y="1510"/>
                </a:lnTo>
                <a:lnTo>
                  <a:pt x="2369" y="1516"/>
                </a:lnTo>
                <a:lnTo>
                  <a:pt x="2390" y="1521"/>
                </a:lnTo>
                <a:lnTo>
                  <a:pt x="2414" y="1528"/>
                </a:lnTo>
                <a:lnTo>
                  <a:pt x="2428" y="1530"/>
                </a:lnTo>
                <a:lnTo>
                  <a:pt x="2441" y="1533"/>
                </a:lnTo>
                <a:lnTo>
                  <a:pt x="2453" y="1535"/>
                </a:lnTo>
                <a:lnTo>
                  <a:pt x="2466" y="1540"/>
                </a:lnTo>
                <a:lnTo>
                  <a:pt x="2485" y="1549"/>
                </a:lnTo>
                <a:lnTo>
                  <a:pt x="2500" y="1557"/>
                </a:lnTo>
                <a:lnTo>
                  <a:pt x="2514" y="1567"/>
                </a:lnTo>
                <a:lnTo>
                  <a:pt x="2527" y="1576"/>
                </a:lnTo>
                <a:lnTo>
                  <a:pt x="2554" y="1595"/>
                </a:lnTo>
                <a:lnTo>
                  <a:pt x="2586" y="1616"/>
                </a:lnTo>
                <a:lnTo>
                  <a:pt x="2584" y="1604"/>
                </a:lnTo>
                <a:lnTo>
                  <a:pt x="2582" y="1594"/>
                </a:lnTo>
                <a:lnTo>
                  <a:pt x="2579" y="1584"/>
                </a:lnTo>
                <a:lnTo>
                  <a:pt x="2577" y="1575"/>
                </a:lnTo>
                <a:lnTo>
                  <a:pt x="2569" y="1557"/>
                </a:lnTo>
                <a:lnTo>
                  <a:pt x="2561" y="1540"/>
                </a:lnTo>
                <a:lnTo>
                  <a:pt x="2554" y="1523"/>
                </a:lnTo>
                <a:lnTo>
                  <a:pt x="2547" y="1505"/>
                </a:lnTo>
                <a:lnTo>
                  <a:pt x="2545" y="1496"/>
                </a:lnTo>
                <a:lnTo>
                  <a:pt x="2544" y="1486"/>
                </a:lnTo>
                <a:lnTo>
                  <a:pt x="2542" y="1476"/>
                </a:lnTo>
                <a:lnTo>
                  <a:pt x="2541" y="1465"/>
                </a:lnTo>
                <a:lnTo>
                  <a:pt x="2542" y="1454"/>
                </a:lnTo>
                <a:lnTo>
                  <a:pt x="2545" y="1444"/>
                </a:lnTo>
                <a:lnTo>
                  <a:pt x="2549" y="1435"/>
                </a:lnTo>
                <a:lnTo>
                  <a:pt x="2553" y="1427"/>
                </a:lnTo>
                <a:lnTo>
                  <a:pt x="2561" y="1409"/>
                </a:lnTo>
                <a:lnTo>
                  <a:pt x="2570" y="1389"/>
                </a:lnTo>
                <a:lnTo>
                  <a:pt x="2574" y="1374"/>
                </a:lnTo>
                <a:lnTo>
                  <a:pt x="2577" y="1359"/>
                </a:lnTo>
                <a:lnTo>
                  <a:pt x="2579" y="1343"/>
                </a:lnTo>
                <a:lnTo>
                  <a:pt x="2579" y="1327"/>
                </a:lnTo>
                <a:lnTo>
                  <a:pt x="2579" y="1303"/>
                </a:lnTo>
                <a:lnTo>
                  <a:pt x="2578" y="1281"/>
                </a:lnTo>
                <a:lnTo>
                  <a:pt x="2575" y="1259"/>
                </a:lnTo>
                <a:lnTo>
                  <a:pt x="2573" y="1239"/>
                </a:lnTo>
                <a:lnTo>
                  <a:pt x="2568" y="1198"/>
                </a:lnTo>
                <a:lnTo>
                  <a:pt x="2564" y="1151"/>
                </a:lnTo>
                <a:lnTo>
                  <a:pt x="2564" y="1151"/>
                </a:lnTo>
                <a:lnTo>
                  <a:pt x="2567" y="1132"/>
                </a:lnTo>
                <a:lnTo>
                  <a:pt x="2572" y="1119"/>
                </a:lnTo>
                <a:lnTo>
                  <a:pt x="2577" y="1107"/>
                </a:lnTo>
                <a:lnTo>
                  <a:pt x="2586" y="1089"/>
                </a:lnTo>
                <a:lnTo>
                  <a:pt x="2547" y="294"/>
                </a:lnTo>
                <a:lnTo>
                  <a:pt x="2530" y="281"/>
                </a:lnTo>
                <a:lnTo>
                  <a:pt x="2512" y="267"/>
                </a:lnTo>
                <a:lnTo>
                  <a:pt x="2494" y="253"/>
                </a:lnTo>
                <a:lnTo>
                  <a:pt x="2479" y="239"/>
                </a:lnTo>
                <a:lnTo>
                  <a:pt x="2471" y="231"/>
                </a:lnTo>
                <a:lnTo>
                  <a:pt x="2465" y="223"/>
                </a:lnTo>
                <a:lnTo>
                  <a:pt x="2460" y="215"/>
                </a:lnTo>
                <a:lnTo>
                  <a:pt x="2455" y="206"/>
                </a:lnTo>
                <a:lnTo>
                  <a:pt x="2451" y="196"/>
                </a:lnTo>
                <a:lnTo>
                  <a:pt x="2447" y="187"/>
                </a:lnTo>
                <a:lnTo>
                  <a:pt x="2446" y="177"/>
                </a:lnTo>
                <a:lnTo>
                  <a:pt x="2444" y="165"/>
                </a:lnTo>
                <a:lnTo>
                  <a:pt x="2446" y="147"/>
                </a:lnTo>
                <a:lnTo>
                  <a:pt x="2447" y="132"/>
                </a:lnTo>
                <a:lnTo>
                  <a:pt x="2449" y="117"/>
                </a:lnTo>
                <a:lnTo>
                  <a:pt x="2452" y="103"/>
                </a:lnTo>
                <a:lnTo>
                  <a:pt x="2456" y="89"/>
                </a:lnTo>
                <a:lnTo>
                  <a:pt x="2458" y="74"/>
                </a:lnTo>
                <a:lnTo>
                  <a:pt x="2460" y="58"/>
                </a:lnTo>
                <a:lnTo>
                  <a:pt x="2460" y="41"/>
                </a:lnTo>
                <a:lnTo>
                  <a:pt x="2460" y="30"/>
                </a:lnTo>
                <a:lnTo>
                  <a:pt x="2456" y="20"/>
                </a:lnTo>
                <a:lnTo>
                  <a:pt x="2453" y="10"/>
                </a:lnTo>
                <a:lnTo>
                  <a:pt x="2451" y="0"/>
                </a:lnTo>
                <a:lnTo>
                  <a:pt x="2451" y="0"/>
                </a:lnTo>
                <a:lnTo>
                  <a:pt x="2301" y="5"/>
                </a:lnTo>
                <a:lnTo>
                  <a:pt x="2151" y="10"/>
                </a:lnTo>
                <a:lnTo>
                  <a:pt x="1999" y="15"/>
                </a:lnTo>
                <a:lnTo>
                  <a:pt x="1849" y="19"/>
                </a:lnTo>
                <a:lnTo>
                  <a:pt x="1699" y="22"/>
                </a:lnTo>
                <a:lnTo>
                  <a:pt x="1549" y="24"/>
                </a:lnTo>
                <a:lnTo>
                  <a:pt x="1399" y="27"/>
                </a:lnTo>
                <a:lnTo>
                  <a:pt x="1250" y="28"/>
                </a:lnTo>
                <a:lnTo>
                  <a:pt x="1100" y="28"/>
                </a:lnTo>
                <a:lnTo>
                  <a:pt x="950" y="28"/>
                </a:lnTo>
                <a:lnTo>
                  <a:pt x="800" y="28"/>
                </a:lnTo>
                <a:lnTo>
                  <a:pt x="651" y="27"/>
                </a:lnTo>
                <a:lnTo>
                  <a:pt x="501" y="24"/>
                </a:lnTo>
                <a:lnTo>
                  <a:pt x="352" y="22"/>
                </a:lnTo>
                <a:lnTo>
                  <a:pt x="202" y="19"/>
                </a:lnTo>
                <a:lnTo>
                  <a:pt x="53" y="15"/>
                </a:lnTo>
                <a:lnTo>
                  <a:pt x="53" y="15"/>
                </a:lnTo>
                <a:lnTo>
                  <a:pt x="33" y="443"/>
                </a:lnTo>
                <a:lnTo>
                  <a:pt x="0" y="1380"/>
                </a:lnTo>
                <a:lnTo>
                  <a:pt x="0" y="13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0" name="Freeform 298"/>
          <p:cNvSpPr>
            <a:spLocks/>
          </p:cNvSpPr>
          <p:nvPr/>
        </p:nvSpPr>
        <p:spPr bwMode="auto">
          <a:xfrm>
            <a:off x="4022725" y="2429249"/>
            <a:ext cx="1054100" cy="658813"/>
          </a:xfrm>
          <a:custGeom>
            <a:avLst/>
            <a:gdLst/>
            <a:ahLst/>
            <a:cxnLst>
              <a:cxn ang="0">
                <a:pos x="258" y="1390"/>
              </a:cxn>
              <a:cxn ang="0">
                <a:pos x="634" y="1402"/>
              </a:cxn>
              <a:cxn ang="0">
                <a:pos x="998" y="1409"/>
              </a:cxn>
              <a:cxn ang="0">
                <a:pos x="1349" y="1411"/>
              </a:cxn>
              <a:cxn ang="0">
                <a:pos x="1686" y="1409"/>
              </a:cxn>
              <a:cxn ang="0">
                <a:pos x="1919" y="1417"/>
              </a:cxn>
              <a:cxn ang="0">
                <a:pos x="1966" y="1449"/>
              </a:cxn>
              <a:cxn ang="0">
                <a:pos x="2003" y="1474"/>
              </a:cxn>
              <a:cxn ang="0">
                <a:pos x="2028" y="1481"/>
              </a:cxn>
              <a:cxn ang="0">
                <a:pos x="2116" y="1471"/>
              </a:cxn>
              <a:cxn ang="0">
                <a:pos x="2162" y="1467"/>
              </a:cxn>
              <a:cxn ang="0">
                <a:pos x="2207" y="1459"/>
              </a:cxn>
              <a:cxn ang="0">
                <a:pos x="2241" y="1457"/>
              </a:cxn>
              <a:cxn ang="0">
                <a:pos x="2256" y="1463"/>
              </a:cxn>
              <a:cxn ang="0">
                <a:pos x="2288" y="1486"/>
              </a:cxn>
              <a:cxn ang="0">
                <a:pos x="2326" y="1502"/>
              </a:cxn>
              <a:cxn ang="0">
                <a:pos x="2390" y="1521"/>
              </a:cxn>
              <a:cxn ang="0">
                <a:pos x="2441" y="1533"/>
              </a:cxn>
              <a:cxn ang="0">
                <a:pos x="2485" y="1549"/>
              </a:cxn>
              <a:cxn ang="0">
                <a:pos x="2527" y="1576"/>
              </a:cxn>
              <a:cxn ang="0">
                <a:pos x="2586" y="1616"/>
              </a:cxn>
              <a:cxn ang="0">
                <a:pos x="2579" y="1584"/>
              </a:cxn>
              <a:cxn ang="0">
                <a:pos x="2561" y="1540"/>
              </a:cxn>
              <a:cxn ang="0">
                <a:pos x="2545" y="1496"/>
              </a:cxn>
              <a:cxn ang="0">
                <a:pos x="2541" y="1465"/>
              </a:cxn>
              <a:cxn ang="0">
                <a:pos x="2549" y="1435"/>
              </a:cxn>
              <a:cxn ang="0">
                <a:pos x="2570" y="1389"/>
              </a:cxn>
              <a:cxn ang="0">
                <a:pos x="2579" y="1343"/>
              </a:cxn>
              <a:cxn ang="0">
                <a:pos x="2578" y="1281"/>
              </a:cxn>
              <a:cxn ang="0">
                <a:pos x="2568" y="1198"/>
              </a:cxn>
              <a:cxn ang="0">
                <a:pos x="2567" y="1132"/>
              </a:cxn>
              <a:cxn ang="0">
                <a:pos x="2586" y="1089"/>
              </a:cxn>
              <a:cxn ang="0">
                <a:pos x="2512" y="267"/>
              </a:cxn>
              <a:cxn ang="0">
                <a:pos x="2471" y="231"/>
              </a:cxn>
              <a:cxn ang="0">
                <a:pos x="2455" y="206"/>
              </a:cxn>
              <a:cxn ang="0">
                <a:pos x="2446" y="177"/>
              </a:cxn>
              <a:cxn ang="0">
                <a:pos x="2447" y="132"/>
              </a:cxn>
              <a:cxn ang="0">
                <a:pos x="2456" y="89"/>
              </a:cxn>
              <a:cxn ang="0">
                <a:pos x="2460" y="41"/>
              </a:cxn>
              <a:cxn ang="0">
                <a:pos x="2453" y="10"/>
              </a:cxn>
              <a:cxn ang="0">
                <a:pos x="2301" y="5"/>
              </a:cxn>
              <a:cxn ang="0">
                <a:pos x="1849" y="19"/>
              </a:cxn>
              <a:cxn ang="0">
                <a:pos x="1399" y="27"/>
              </a:cxn>
              <a:cxn ang="0">
                <a:pos x="950" y="28"/>
              </a:cxn>
              <a:cxn ang="0">
                <a:pos x="501" y="24"/>
              </a:cxn>
              <a:cxn ang="0">
                <a:pos x="53" y="15"/>
              </a:cxn>
              <a:cxn ang="0">
                <a:pos x="33" y="443"/>
              </a:cxn>
            </a:cxnLst>
            <a:rect l="0" t="0" r="r" b="b"/>
            <a:pathLst>
              <a:path w="2586" h="1616">
                <a:moveTo>
                  <a:pt x="0" y="1380"/>
                </a:moveTo>
                <a:lnTo>
                  <a:pt x="129" y="1385"/>
                </a:lnTo>
                <a:lnTo>
                  <a:pt x="258" y="1390"/>
                </a:lnTo>
                <a:lnTo>
                  <a:pt x="385" y="1395"/>
                </a:lnTo>
                <a:lnTo>
                  <a:pt x="510" y="1399"/>
                </a:lnTo>
                <a:lnTo>
                  <a:pt x="634" y="1402"/>
                </a:lnTo>
                <a:lnTo>
                  <a:pt x="756" y="1406"/>
                </a:lnTo>
                <a:lnTo>
                  <a:pt x="879" y="1407"/>
                </a:lnTo>
                <a:lnTo>
                  <a:pt x="998" y="1409"/>
                </a:lnTo>
                <a:lnTo>
                  <a:pt x="1116" y="1411"/>
                </a:lnTo>
                <a:lnTo>
                  <a:pt x="1233" y="1411"/>
                </a:lnTo>
                <a:lnTo>
                  <a:pt x="1349" y="1411"/>
                </a:lnTo>
                <a:lnTo>
                  <a:pt x="1462" y="1411"/>
                </a:lnTo>
                <a:lnTo>
                  <a:pt x="1574" y="1411"/>
                </a:lnTo>
                <a:lnTo>
                  <a:pt x="1686" y="1409"/>
                </a:lnTo>
                <a:lnTo>
                  <a:pt x="1796" y="1407"/>
                </a:lnTo>
                <a:lnTo>
                  <a:pt x="1903" y="1406"/>
                </a:lnTo>
                <a:lnTo>
                  <a:pt x="1919" y="1417"/>
                </a:lnTo>
                <a:lnTo>
                  <a:pt x="1934" y="1427"/>
                </a:lnTo>
                <a:lnTo>
                  <a:pt x="1948" y="1437"/>
                </a:lnTo>
                <a:lnTo>
                  <a:pt x="1966" y="1449"/>
                </a:lnTo>
                <a:lnTo>
                  <a:pt x="1981" y="1460"/>
                </a:lnTo>
                <a:lnTo>
                  <a:pt x="1995" y="1471"/>
                </a:lnTo>
                <a:lnTo>
                  <a:pt x="2003" y="1474"/>
                </a:lnTo>
                <a:lnTo>
                  <a:pt x="2011" y="1478"/>
                </a:lnTo>
                <a:lnTo>
                  <a:pt x="2020" y="1479"/>
                </a:lnTo>
                <a:lnTo>
                  <a:pt x="2028" y="1481"/>
                </a:lnTo>
                <a:lnTo>
                  <a:pt x="2090" y="1481"/>
                </a:lnTo>
                <a:lnTo>
                  <a:pt x="2104" y="1477"/>
                </a:lnTo>
                <a:lnTo>
                  <a:pt x="2116" y="1471"/>
                </a:lnTo>
                <a:lnTo>
                  <a:pt x="2131" y="1468"/>
                </a:lnTo>
                <a:lnTo>
                  <a:pt x="2147" y="1467"/>
                </a:lnTo>
                <a:lnTo>
                  <a:pt x="2162" y="1467"/>
                </a:lnTo>
                <a:lnTo>
                  <a:pt x="2179" y="1465"/>
                </a:lnTo>
                <a:lnTo>
                  <a:pt x="2194" y="1463"/>
                </a:lnTo>
                <a:lnTo>
                  <a:pt x="2207" y="1459"/>
                </a:lnTo>
                <a:lnTo>
                  <a:pt x="2219" y="1457"/>
                </a:lnTo>
                <a:lnTo>
                  <a:pt x="2235" y="1455"/>
                </a:lnTo>
                <a:lnTo>
                  <a:pt x="2241" y="1457"/>
                </a:lnTo>
                <a:lnTo>
                  <a:pt x="2247" y="1458"/>
                </a:lnTo>
                <a:lnTo>
                  <a:pt x="2252" y="1459"/>
                </a:lnTo>
                <a:lnTo>
                  <a:pt x="2256" y="1463"/>
                </a:lnTo>
                <a:lnTo>
                  <a:pt x="2266" y="1469"/>
                </a:lnTo>
                <a:lnTo>
                  <a:pt x="2275" y="1477"/>
                </a:lnTo>
                <a:lnTo>
                  <a:pt x="2288" y="1486"/>
                </a:lnTo>
                <a:lnTo>
                  <a:pt x="2299" y="1492"/>
                </a:lnTo>
                <a:lnTo>
                  <a:pt x="2312" y="1497"/>
                </a:lnTo>
                <a:lnTo>
                  <a:pt x="2326" y="1502"/>
                </a:lnTo>
                <a:lnTo>
                  <a:pt x="2349" y="1510"/>
                </a:lnTo>
                <a:lnTo>
                  <a:pt x="2369" y="1516"/>
                </a:lnTo>
                <a:lnTo>
                  <a:pt x="2390" y="1521"/>
                </a:lnTo>
                <a:lnTo>
                  <a:pt x="2414" y="1528"/>
                </a:lnTo>
                <a:lnTo>
                  <a:pt x="2428" y="1530"/>
                </a:lnTo>
                <a:lnTo>
                  <a:pt x="2441" y="1533"/>
                </a:lnTo>
                <a:lnTo>
                  <a:pt x="2453" y="1535"/>
                </a:lnTo>
                <a:lnTo>
                  <a:pt x="2466" y="1540"/>
                </a:lnTo>
                <a:lnTo>
                  <a:pt x="2485" y="1549"/>
                </a:lnTo>
                <a:lnTo>
                  <a:pt x="2500" y="1557"/>
                </a:lnTo>
                <a:lnTo>
                  <a:pt x="2514" y="1567"/>
                </a:lnTo>
                <a:lnTo>
                  <a:pt x="2527" y="1576"/>
                </a:lnTo>
                <a:lnTo>
                  <a:pt x="2554" y="1595"/>
                </a:lnTo>
                <a:lnTo>
                  <a:pt x="2586" y="1616"/>
                </a:lnTo>
                <a:lnTo>
                  <a:pt x="2586" y="1616"/>
                </a:lnTo>
                <a:lnTo>
                  <a:pt x="2584" y="1604"/>
                </a:lnTo>
                <a:lnTo>
                  <a:pt x="2582" y="1594"/>
                </a:lnTo>
                <a:lnTo>
                  <a:pt x="2579" y="1584"/>
                </a:lnTo>
                <a:lnTo>
                  <a:pt x="2577" y="1575"/>
                </a:lnTo>
                <a:lnTo>
                  <a:pt x="2569" y="1557"/>
                </a:lnTo>
                <a:lnTo>
                  <a:pt x="2561" y="1540"/>
                </a:lnTo>
                <a:lnTo>
                  <a:pt x="2554" y="1523"/>
                </a:lnTo>
                <a:lnTo>
                  <a:pt x="2547" y="1505"/>
                </a:lnTo>
                <a:lnTo>
                  <a:pt x="2545" y="1496"/>
                </a:lnTo>
                <a:lnTo>
                  <a:pt x="2544" y="1486"/>
                </a:lnTo>
                <a:lnTo>
                  <a:pt x="2542" y="1476"/>
                </a:lnTo>
                <a:lnTo>
                  <a:pt x="2541" y="1465"/>
                </a:lnTo>
                <a:lnTo>
                  <a:pt x="2542" y="1454"/>
                </a:lnTo>
                <a:lnTo>
                  <a:pt x="2545" y="1444"/>
                </a:lnTo>
                <a:lnTo>
                  <a:pt x="2549" y="1435"/>
                </a:lnTo>
                <a:lnTo>
                  <a:pt x="2553" y="1427"/>
                </a:lnTo>
                <a:lnTo>
                  <a:pt x="2561" y="1409"/>
                </a:lnTo>
                <a:lnTo>
                  <a:pt x="2570" y="1389"/>
                </a:lnTo>
                <a:lnTo>
                  <a:pt x="2574" y="1374"/>
                </a:lnTo>
                <a:lnTo>
                  <a:pt x="2577" y="1359"/>
                </a:lnTo>
                <a:lnTo>
                  <a:pt x="2579" y="1343"/>
                </a:lnTo>
                <a:lnTo>
                  <a:pt x="2579" y="1327"/>
                </a:lnTo>
                <a:lnTo>
                  <a:pt x="2579" y="1303"/>
                </a:lnTo>
                <a:lnTo>
                  <a:pt x="2578" y="1281"/>
                </a:lnTo>
                <a:lnTo>
                  <a:pt x="2575" y="1259"/>
                </a:lnTo>
                <a:lnTo>
                  <a:pt x="2573" y="1239"/>
                </a:lnTo>
                <a:lnTo>
                  <a:pt x="2568" y="1198"/>
                </a:lnTo>
                <a:lnTo>
                  <a:pt x="2564" y="1151"/>
                </a:lnTo>
                <a:lnTo>
                  <a:pt x="2564" y="1151"/>
                </a:lnTo>
                <a:lnTo>
                  <a:pt x="2567" y="1132"/>
                </a:lnTo>
                <a:lnTo>
                  <a:pt x="2572" y="1119"/>
                </a:lnTo>
                <a:lnTo>
                  <a:pt x="2577" y="1107"/>
                </a:lnTo>
                <a:lnTo>
                  <a:pt x="2586" y="1089"/>
                </a:lnTo>
                <a:lnTo>
                  <a:pt x="2547" y="294"/>
                </a:lnTo>
                <a:lnTo>
                  <a:pt x="2530" y="281"/>
                </a:lnTo>
                <a:lnTo>
                  <a:pt x="2512" y="267"/>
                </a:lnTo>
                <a:lnTo>
                  <a:pt x="2494" y="253"/>
                </a:lnTo>
                <a:lnTo>
                  <a:pt x="2479" y="239"/>
                </a:lnTo>
                <a:lnTo>
                  <a:pt x="2471" y="231"/>
                </a:lnTo>
                <a:lnTo>
                  <a:pt x="2465" y="223"/>
                </a:lnTo>
                <a:lnTo>
                  <a:pt x="2460" y="215"/>
                </a:lnTo>
                <a:lnTo>
                  <a:pt x="2455" y="206"/>
                </a:lnTo>
                <a:lnTo>
                  <a:pt x="2451" y="196"/>
                </a:lnTo>
                <a:lnTo>
                  <a:pt x="2447" y="187"/>
                </a:lnTo>
                <a:lnTo>
                  <a:pt x="2446" y="177"/>
                </a:lnTo>
                <a:lnTo>
                  <a:pt x="2444" y="165"/>
                </a:lnTo>
                <a:lnTo>
                  <a:pt x="2446" y="147"/>
                </a:lnTo>
                <a:lnTo>
                  <a:pt x="2447" y="132"/>
                </a:lnTo>
                <a:lnTo>
                  <a:pt x="2449" y="117"/>
                </a:lnTo>
                <a:lnTo>
                  <a:pt x="2452" y="103"/>
                </a:lnTo>
                <a:lnTo>
                  <a:pt x="2456" y="89"/>
                </a:lnTo>
                <a:lnTo>
                  <a:pt x="2458" y="74"/>
                </a:lnTo>
                <a:lnTo>
                  <a:pt x="2460" y="58"/>
                </a:lnTo>
                <a:lnTo>
                  <a:pt x="2460" y="41"/>
                </a:lnTo>
                <a:lnTo>
                  <a:pt x="2460" y="30"/>
                </a:lnTo>
                <a:lnTo>
                  <a:pt x="2456" y="20"/>
                </a:lnTo>
                <a:lnTo>
                  <a:pt x="2453" y="10"/>
                </a:lnTo>
                <a:lnTo>
                  <a:pt x="2451" y="0"/>
                </a:lnTo>
                <a:lnTo>
                  <a:pt x="2451" y="0"/>
                </a:lnTo>
                <a:lnTo>
                  <a:pt x="2301" y="5"/>
                </a:lnTo>
                <a:lnTo>
                  <a:pt x="2151" y="10"/>
                </a:lnTo>
                <a:lnTo>
                  <a:pt x="1999" y="15"/>
                </a:lnTo>
                <a:lnTo>
                  <a:pt x="1849" y="19"/>
                </a:lnTo>
                <a:lnTo>
                  <a:pt x="1699" y="22"/>
                </a:lnTo>
                <a:lnTo>
                  <a:pt x="1549" y="24"/>
                </a:lnTo>
                <a:lnTo>
                  <a:pt x="1399" y="27"/>
                </a:lnTo>
                <a:lnTo>
                  <a:pt x="1250" y="28"/>
                </a:lnTo>
                <a:lnTo>
                  <a:pt x="1100" y="28"/>
                </a:lnTo>
                <a:lnTo>
                  <a:pt x="950" y="28"/>
                </a:lnTo>
                <a:lnTo>
                  <a:pt x="800" y="28"/>
                </a:lnTo>
                <a:lnTo>
                  <a:pt x="651" y="27"/>
                </a:lnTo>
                <a:lnTo>
                  <a:pt x="501" y="24"/>
                </a:lnTo>
                <a:lnTo>
                  <a:pt x="352" y="22"/>
                </a:lnTo>
                <a:lnTo>
                  <a:pt x="202" y="19"/>
                </a:lnTo>
                <a:lnTo>
                  <a:pt x="53" y="15"/>
                </a:lnTo>
                <a:lnTo>
                  <a:pt x="53" y="15"/>
                </a:lnTo>
                <a:lnTo>
                  <a:pt x="33" y="443"/>
                </a:lnTo>
                <a:lnTo>
                  <a:pt x="33" y="443"/>
                </a:lnTo>
                <a:lnTo>
                  <a:pt x="0" y="1380"/>
                </a:lnTo>
                <a:lnTo>
                  <a:pt x="0" y="13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1" name="Freeform 299"/>
          <p:cNvSpPr>
            <a:spLocks/>
          </p:cNvSpPr>
          <p:nvPr/>
        </p:nvSpPr>
        <p:spPr bwMode="auto">
          <a:xfrm>
            <a:off x="3208338" y="3313487"/>
            <a:ext cx="1079500" cy="842962"/>
          </a:xfrm>
          <a:custGeom>
            <a:avLst/>
            <a:gdLst/>
            <a:ahLst/>
            <a:cxnLst>
              <a:cxn ang="0">
                <a:pos x="2635" y="613"/>
              </a:cxn>
              <a:cxn ang="0">
                <a:pos x="2604" y="2061"/>
              </a:cxn>
              <a:cxn ang="0">
                <a:pos x="2604" y="2061"/>
              </a:cxn>
              <a:cxn ang="0">
                <a:pos x="2227" y="2044"/>
              </a:cxn>
              <a:cxn ang="0">
                <a:pos x="2227" y="2044"/>
              </a:cxn>
              <a:cxn ang="0">
                <a:pos x="2094" y="2036"/>
              </a:cxn>
              <a:cxn ang="0">
                <a:pos x="1959" y="2029"/>
              </a:cxn>
              <a:cxn ang="0">
                <a:pos x="1824" y="2021"/>
              </a:cxn>
              <a:cxn ang="0">
                <a:pos x="1688" y="2012"/>
              </a:cxn>
              <a:cxn ang="0">
                <a:pos x="1551" y="2003"/>
              </a:cxn>
              <a:cxn ang="0">
                <a:pos x="1413" y="1993"/>
              </a:cxn>
              <a:cxn ang="0">
                <a:pos x="1276" y="1983"/>
              </a:cxn>
              <a:cxn ang="0">
                <a:pos x="1137" y="1973"/>
              </a:cxn>
              <a:cxn ang="0">
                <a:pos x="997" y="1961"/>
              </a:cxn>
              <a:cxn ang="0">
                <a:pos x="858" y="1950"/>
              </a:cxn>
              <a:cxn ang="0">
                <a:pos x="716" y="1937"/>
              </a:cxn>
              <a:cxn ang="0">
                <a:pos x="575" y="1925"/>
              </a:cxn>
              <a:cxn ang="0">
                <a:pos x="433" y="1912"/>
              </a:cxn>
              <a:cxn ang="0">
                <a:pos x="289" y="1898"/>
              </a:cxn>
              <a:cxn ang="0">
                <a:pos x="145" y="1884"/>
              </a:cxn>
              <a:cxn ang="0">
                <a:pos x="0" y="1869"/>
              </a:cxn>
              <a:cxn ang="0">
                <a:pos x="0" y="1869"/>
              </a:cxn>
              <a:cxn ang="0">
                <a:pos x="192" y="0"/>
              </a:cxn>
              <a:cxn ang="0">
                <a:pos x="309" y="12"/>
              </a:cxn>
              <a:cxn ang="0">
                <a:pos x="425" y="25"/>
              </a:cxn>
              <a:cxn ang="0">
                <a:pos x="541" y="37"/>
              </a:cxn>
              <a:cxn ang="0">
                <a:pos x="655" y="49"/>
              </a:cxn>
              <a:cxn ang="0">
                <a:pos x="768" y="60"/>
              </a:cxn>
              <a:cxn ang="0">
                <a:pos x="880" y="71"/>
              </a:cxn>
              <a:cxn ang="0">
                <a:pos x="992" y="81"/>
              </a:cxn>
              <a:cxn ang="0">
                <a:pos x="1103" y="90"/>
              </a:cxn>
              <a:cxn ang="0">
                <a:pos x="1212" y="99"/>
              </a:cxn>
              <a:cxn ang="0">
                <a:pos x="1321" y="108"/>
              </a:cxn>
              <a:cxn ang="0">
                <a:pos x="1427" y="117"/>
              </a:cxn>
              <a:cxn ang="0">
                <a:pos x="1534" y="124"/>
              </a:cxn>
              <a:cxn ang="0">
                <a:pos x="1640" y="131"/>
              </a:cxn>
              <a:cxn ang="0">
                <a:pos x="1743" y="138"/>
              </a:cxn>
              <a:cxn ang="0">
                <a:pos x="1846" y="144"/>
              </a:cxn>
              <a:cxn ang="0">
                <a:pos x="1949" y="150"/>
              </a:cxn>
              <a:cxn ang="0">
                <a:pos x="1949" y="150"/>
              </a:cxn>
              <a:cxn ang="0">
                <a:pos x="2641" y="182"/>
              </a:cxn>
              <a:cxn ang="0">
                <a:pos x="2635" y="613"/>
              </a:cxn>
              <a:cxn ang="0">
                <a:pos x="2635" y="613"/>
              </a:cxn>
            </a:cxnLst>
            <a:rect l="0" t="0" r="r" b="b"/>
            <a:pathLst>
              <a:path w="2641" h="2061">
                <a:moveTo>
                  <a:pt x="2635" y="613"/>
                </a:moveTo>
                <a:lnTo>
                  <a:pt x="2604" y="2061"/>
                </a:lnTo>
                <a:lnTo>
                  <a:pt x="2604" y="2061"/>
                </a:lnTo>
                <a:lnTo>
                  <a:pt x="2227" y="2044"/>
                </a:lnTo>
                <a:lnTo>
                  <a:pt x="2227" y="2044"/>
                </a:lnTo>
                <a:lnTo>
                  <a:pt x="2094" y="2036"/>
                </a:lnTo>
                <a:lnTo>
                  <a:pt x="1959" y="2029"/>
                </a:lnTo>
                <a:lnTo>
                  <a:pt x="1824" y="2021"/>
                </a:lnTo>
                <a:lnTo>
                  <a:pt x="1688" y="2012"/>
                </a:lnTo>
                <a:lnTo>
                  <a:pt x="1551" y="2003"/>
                </a:lnTo>
                <a:lnTo>
                  <a:pt x="1413" y="1993"/>
                </a:lnTo>
                <a:lnTo>
                  <a:pt x="1276" y="1983"/>
                </a:lnTo>
                <a:lnTo>
                  <a:pt x="1137" y="1973"/>
                </a:lnTo>
                <a:lnTo>
                  <a:pt x="997" y="1961"/>
                </a:lnTo>
                <a:lnTo>
                  <a:pt x="858" y="1950"/>
                </a:lnTo>
                <a:lnTo>
                  <a:pt x="716" y="1937"/>
                </a:lnTo>
                <a:lnTo>
                  <a:pt x="575" y="1925"/>
                </a:lnTo>
                <a:lnTo>
                  <a:pt x="433" y="1912"/>
                </a:lnTo>
                <a:lnTo>
                  <a:pt x="289" y="1898"/>
                </a:lnTo>
                <a:lnTo>
                  <a:pt x="145" y="1884"/>
                </a:lnTo>
                <a:lnTo>
                  <a:pt x="0" y="1869"/>
                </a:lnTo>
                <a:lnTo>
                  <a:pt x="0" y="1869"/>
                </a:lnTo>
                <a:lnTo>
                  <a:pt x="192" y="0"/>
                </a:lnTo>
                <a:lnTo>
                  <a:pt x="309" y="12"/>
                </a:lnTo>
                <a:lnTo>
                  <a:pt x="425" y="25"/>
                </a:lnTo>
                <a:lnTo>
                  <a:pt x="541" y="37"/>
                </a:lnTo>
                <a:lnTo>
                  <a:pt x="655" y="49"/>
                </a:lnTo>
                <a:lnTo>
                  <a:pt x="768" y="60"/>
                </a:lnTo>
                <a:lnTo>
                  <a:pt x="880" y="71"/>
                </a:lnTo>
                <a:lnTo>
                  <a:pt x="992" y="81"/>
                </a:lnTo>
                <a:lnTo>
                  <a:pt x="1103" y="90"/>
                </a:lnTo>
                <a:lnTo>
                  <a:pt x="1212" y="99"/>
                </a:lnTo>
                <a:lnTo>
                  <a:pt x="1321" y="108"/>
                </a:lnTo>
                <a:lnTo>
                  <a:pt x="1427" y="117"/>
                </a:lnTo>
                <a:lnTo>
                  <a:pt x="1534" y="124"/>
                </a:lnTo>
                <a:lnTo>
                  <a:pt x="1640" y="131"/>
                </a:lnTo>
                <a:lnTo>
                  <a:pt x="1743" y="138"/>
                </a:lnTo>
                <a:lnTo>
                  <a:pt x="1846" y="144"/>
                </a:lnTo>
                <a:lnTo>
                  <a:pt x="1949" y="150"/>
                </a:lnTo>
                <a:lnTo>
                  <a:pt x="1949" y="150"/>
                </a:lnTo>
                <a:lnTo>
                  <a:pt x="2641" y="182"/>
                </a:lnTo>
                <a:lnTo>
                  <a:pt x="2635" y="613"/>
                </a:lnTo>
                <a:lnTo>
                  <a:pt x="2635" y="6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58" name="Freeform 300"/>
          <p:cNvSpPr>
            <a:spLocks/>
          </p:cNvSpPr>
          <p:nvPr/>
        </p:nvSpPr>
        <p:spPr bwMode="auto">
          <a:xfrm>
            <a:off x="3208338" y="3313487"/>
            <a:ext cx="1079500" cy="842962"/>
          </a:xfrm>
          <a:custGeom>
            <a:avLst/>
            <a:gdLst>
              <a:gd name="T0" fmla="*/ 2147483647 w 2641"/>
              <a:gd name="T1" fmla="*/ 2147483647 h 2061"/>
              <a:gd name="T2" fmla="*/ 2147483647 w 2641"/>
              <a:gd name="T3" fmla="*/ 2147483647 h 2061"/>
              <a:gd name="T4" fmla="*/ 2147483647 w 2641"/>
              <a:gd name="T5" fmla="*/ 2147483647 h 2061"/>
              <a:gd name="T6" fmla="*/ 2147483647 w 2641"/>
              <a:gd name="T7" fmla="*/ 2147483647 h 2061"/>
              <a:gd name="T8" fmla="*/ 2147483647 w 2641"/>
              <a:gd name="T9" fmla="*/ 2147483647 h 2061"/>
              <a:gd name="T10" fmla="*/ 2147483647 w 2641"/>
              <a:gd name="T11" fmla="*/ 2147483647 h 2061"/>
              <a:gd name="T12" fmla="*/ 2147483647 w 2641"/>
              <a:gd name="T13" fmla="*/ 2147483647 h 2061"/>
              <a:gd name="T14" fmla="*/ 2147483647 w 2641"/>
              <a:gd name="T15" fmla="*/ 2147483647 h 2061"/>
              <a:gd name="T16" fmla="*/ 2147483647 w 2641"/>
              <a:gd name="T17" fmla="*/ 2147483647 h 2061"/>
              <a:gd name="T18" fmla="*/ 2147483647 w 2641"/>
              <a:gd name="T19" fmla="*/ 2147483647 h 2061"/>
              <a:gd name="T20" fmla="*/ 2147483647 w 2641"/>
              <a:gd name="T21" fmla="*/ 2147483647 h 2061"/>
              <a:gd name="T22" fmla="*/ 2147483647 w 2641"/>
              <a:gd name="T23" fmla="*/ 2147483647 h 2061"/>
              <a:gd name="T24" fmla="*/ 2147483647 w 2641"/>
              <a:gd name="T25" fmla="*/ 2147483647 h 2061"/>
              <a:gd name="T26" fmla="*/ 2147483647 w 2641"/>
              <a:gd name="T27" fmla="*/ 2147483647 h 2061"/>
              <a:gd name="T28" fmla="*/ 2147483647 w 2641"/>
              <a:gd name="T29" fmla="*/ 2147483647 h 2061"/>
              <a:gd name="T30" fmla="*/ 2147483647 w 2641"/>
              <a:gd name="T31" fmla="*/ 2147483647 h 2061"/>
              <a:gd name="T32" fmla="*/ 2147483647 w 2641"/>
              <a:gd name="T33" fmla="*/ 2147483647 h 2061"/>
              <a:gd name="T34" fmla="*/ 2147483647 w 2641"/>
              <a:gd name="T35" fmla="*/ 2147483647 h 2061"/>
              <a:gd name="T36" fmla="*/ 2147483647 w 2641"/>
              <a:gd name="T37" fmla="*/ 2147483647 h 2061"/>
              <a:gd name="T38" fmla="*/ 2147483647 w 2641"/>
              <a:gd name="T39" fmla="*/ 2147483647 h 2061"/>
              <a:gd name="T40" fmla="*/ 0 w 2641"/>
              <a:gd name="T41" fmla="*/ 2147483647 h 2061"/>
              <a:gd name="T42" fmla="*/ 0 w 2641"/>
              <a:gd name="T43" fmla="*/ 2147483647 h 2061"/>
              <a:gd name="T44" fmla="*/ 2147483647 w 2641"/>
              <a:gd name="T45" fmla="*/ 0 h 2061"/>
              <a:gd name="T46" fmla="*/ 2147483647 w 2641"/>
              <a:gd name="T47" fmla="*/ 0 h 2061"/>
              <a:gd name="T48" fmla="*/ 2147483647 w 2641"/>
              <a:gd name="T49" fmla="*/ 2147483647 h 2061"/>
              <a:gd name="T50" fmla="*/ 2147483647 w 2641"/>
              <a:gd name="T51" fmla="*/ 2147483647 h 2061"/>
              <a:gd name="T52" fmla="*/ 2147483647 w 2641"/>
              <a:gd name="T53" fmla="*/ 2147483647 h 2061"/>
              <a:gd name="T54" fmla="*/ 2147483647 w 2641"/>
              <a:gd name="T55" fmla="*/ 2147483647 h 2061"/>
              <a:gd name="T56" fmla="*/ 2147483647 w 2641"/>
              <a:gd name="T57" fmla="*/ 2147483647 h 2061"/>
              <a:gd name="T58" fmla="*/ 2147483647 w 2641"/>
              <a:gd name="T59" fmla="*/ 2147483647 h 2061"/>
              <a:gd name="T60" fmla="*/ 2147483647 w 2641"/>
              <a:gd name="T61" fmla="*/ 2147483647 h 2061"/>
              <a:gd name="T62" fmla="*/ 2147483647 w 2641"/>
              <a:gd name="T63" fmla="*/ 2147483647 h 2061"/>
              <a:gd name="T64" fmla="*/ 2147483647 w 2641"/>
              <a:gd name="T65" fmla="*/ 2147483647 h 2061"/>
              <a:gd name="T66" fmla="*/ 2147483647 w 2641"/>
              <a:gd name="T67" fmla="*/ 2147483647 h 2061"/>
              <a:gd name="T68" fmla="*/ 2147483647 w 2641"/>
              <a:gd name="T69" fmla="*/ 2147483647 h 2061"/>
              <a:gd name="T70" fmla="*/ 2147483647 w 2641"/>
              <a:gd name="T71" fmla="*/ 2147483647 h 2061"/>
              <a:gd name="T72" fmla="*/ 2147483647 w 2641"/>
              <a:gd name="T73" fmla="*/ 2147483647 h 2061"/>
              <a:gd name="T74" fmla="*/ 2147483647 w 2641"/>
              <a:gd name="T75" fmla="*/ 2147483647 h 2061"/>
              <a:gd name="T76" fmla="*/ 2147483647 w 2641"/>
              <a:gd name="T77" fmla="*/ 2147483647 h 2061"/>
              <a:gd name="T78" fmla="*/ 2147483647 w 2641"/>
              <a:gd name="T79" fmla="*/ 2147483647 h 2061"/>
              <a:gd name="T80" fmla="*/ 2147483647 w 2641"/>
              <a:gd name="T81" fmla="*/ 2147483647 h 2061"/>
              <a:gd name="T82" fmla="*/ 2147483647 w 2641"/>
              <a:gd name="T83" fmla="*/ 2147483647 h 2061"/>
              <a:gd name="T84" fmla="*/ 2147483647 w 2641"/>
              <a:gd name="T85" fmla="*/ 2147483647 h 2061"/>
              <a:gd name="T86" fmla="*/ 2147483647 w 2641"/>
              <a:gd name="T87" fmla="*/ 2147483647 h 20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41"/>
              <a:gd name="T133" fmla="*/ 0 h 2061"/>
              <a:gd name="T134" fmla="*/ 2641 w 2641"/>
              <a:gd name="T135" fmla="*/ 2061 h 20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41" h="2061">
                <a:moveTo>
                  <a:pt x="2635" y="613"/>
                </a:moveTo>
                <a:lnTo>
                  <a:pt x="2604" y="2061"/>
                </a:lnTo>
                <a:lnTo>
                  <a:pt x="2227" y="2044"/>
                </a:lnTo>
                <a:lnTo>
                  <a:pt x="2094" y="2036"/>
                </a:lnTo>
                <a:lnTo>
                  <a:pt x="1959" y="2029"/>
                </a:lnTo>
                <a:lnTo>
                  <a:pt x="1824" y="2021"/>
                </a:lnTo>
                <a:lnTo>
                  <a:pt x="1688" y="2012"/>
                </a:lnTo>
                <a:lnTo>
                  <a:pt x="1551" y="2003"/>
                </a:lnTo>
                <a:lnTo>
                  <a:pt x="1413" y="1993"/>
                </a:lnTo>
                <a:lnTo>
                  <a:pt x="1276" y="1983"/>
                </a:lnTo>
                <a:lnTo>
                  <a:pt x="1137" y="1973"/>
                </a:lnTo>
                <a:lnTo>
                  <a:pt x="997" y="1961"/>
                </a:lnTo>
                <a:lnTo>
                  <a:pt x="858" y="1950"/>
                </a:lnTo>
                <a:lnTo>
                  <a:pt x="716" y="1937"/>
                </a:lnTo>
                <a:lnTo>
                  <a:pt x="575" y="1925"/>
                </a:lnTo>
                <a:lnTo>
                  <a:pt x="433" y="1912"/>
                </a:lnTo>
                <a:lnTo>
                  <a:pt x="289" y="1898"/>
                </a:lnTo>
                <a:lnTo>
                  <a:pt x="145" y="1884"/>
                </a:lnTo>
                <a:lnTo>
                  <a:pt x="0" y="1869"/>
                </a:lnTo>
                <a:lnTo>
                  <a:pt x="192" y="0"/>
                </a:lnTo>
                <a:lnTo>
                  <a:pt x="309" y="12"/>
                </a:lnTo>
                <a:lnTo>
                  <a:pt x="425" y="25"/>
                </a:lnTo>
                <a:lnTo>
                  <a:pt x="541" y="37"/>
                </a:lnTo>
                <a:lnTo>
                  <a:pt x="655" y="49"/>
                </a:lnTo>
                <a:lnTo>
                  <a:pt x="768" y="60"/>
                </a:lnTo>
                <a:lnTo>
                  <a:pt x="880" y="71"/>
                </a:lnTo>
                <a:lnTo>
                  <a:pt x="992" y="81"/>
                </a:lnTo>
                <a:lnTo>
                  <a:pt x="1103" y="90"/>
                </a:lnTo>
                <a:lnTo>
                  <a:pt x="1212" y="99"/>
                </a:lnTo>
                <a:lnTo>
                  <a:pt x="1321" y="108"/>
                </a:lnTo>
                <a:lnTo>
                  <a:pt x="1427" y="117"/>
                </a:lnTo>
                <a:lnTo>
                  <a:pt x="1534" y="124"/>
                </a:lnTo>
                <a:lnTo>
                  <a:pt x="1640" y="131"/>
                </a:lnTo>
                <a:lnTo>
                  <a:pt x="1743" y="138"/>
                </a:lnTo>
                <a:lnTo>
                  <a:pt x="1846" y="144"/>
                </a:lnTo>
                <a:lnTo>
                  <a:pt x="1949" y="150"/>
                </a:lnTo>
                <a:lnTo>
                  <a:pt x="2641" y="182"/>
                </a:lnTo>
                <a:lnTo>
                  <a:pt x="2635" y="6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93" name="Freeform 301"/>
          <p:cNvSpPr>
            <a:spLocks/>
          </p:cNvSpPr>
          <p:nvPr/>
        </p:nvSpPr>
        <p:spPr bwMode="auto">
          <a:xfrm>
            <a:off x="2995613" y="2514974"/>
            <a:ext cx="1041400" cy="858838"/>
          </a:xfrm>
          <a:custGeom>
            <a:avLst/>
            <a:gdLst/>
            <a:ahLst/>
            <a:cxnLst>
              <a:cxn ang="0">
                <a:pos x="2548" y="229"/>
              </a:cxn>
              <a:cxn ang="0">
                <a:pos x="2515" y="1166"/>
              </a:cxn>
              <a:cxn ang="0">
                <a:pos x="2515" y="1166"/>
              </a:cxn>
              <a:cxn ang="0">
                <a:pos x="2474" y="2109"/>
              </a:cxn>
              <a:cxn ang="0">
                <a:pos x="2474" y="2109"/>
              </a:cxn>
              <a:cxn ang="0">
                <a:pos x="2371" y="2103"/>
              </a:cxn>
              <a:cxn ang="0">
                <a:pos x="2268" y="2097"/>
              </a:cxn>
              <a:cxn ang="0">
                <a:pos x="2165" y="2090"/>
              </a:cxn>
              <a:cxn ang="0">
                <a:pos x="2059" y="2083"/>
              </a:cxn>
              <a:cxn ang="0">
                <a:pos x="1952" y="2076"/>
              </a:cxn>
              <a:cxn ang="0">
                <a:pos x="1846" y="2067"/>
              </a:cxn>
              <a:cxn ang="0">
                <a:pos x="1737" y="2058"/>
              </a:cxn>
              <a:cxn ang="0">
                <a:pos x="1628" y="2049"/>
              </a:cxn>
              <a:cxn ang="0">
                <a:pos x="1517" y="2040"/>
              </a:cxn>
              <a:cxn ang="0">
                <a:pos x="1405" y="2030"/>
              </a:cxn>
              <a:cxn ang="0">
                <a:pos x="1293" y="2019"/>
              </a:cxn>
              <a:cxn ang="0">
                <a:pos x="1180" y="2008"/>
              </a:cxn>
              <a:cxn ang="0">
                <a:pos x="1066" y="1996"/>
              </a:cxn>
              <a:cxn ang="0">
                <a:pos x="950" y="1984"/>
              </a:cxn>
              <a:cxn ang="0">
                <a:pos x="834" y="1971"/>
              </a:cxn>
              <a:cxn ang="0">
                <a:pos x="717" y="1959"/>
              </a:cxn>
              <a:cxn ang="0">
                <a:pos x="717" y="1959"/>
              </a:cxn>
              <a:cxn ang="0">
                <a:pos x="0" y="1867"/>
              </a:cxn>
              <a:cxn ang="0">
                <a:pos x="62" y="1398"/>
              </a:cxn>
              <a:cxn ang="0">
                <a:pos x="210" y="215"/>
              </a:cxn>
              <a:cxn ang="0">
                <a:pos x="210" y="215"/>
              </a:cxn>
              <a:cxn ang="0">
                <a:pos x="234" y="0"/>
              </a:cxn>
              <a:cxn ang="0">
                <a:pos x="375" y="17"/>
              </a:cxn>
              <a:cxn ang="0">
                <a:pos x="516" y="35"/>
              </a:cxn>
              <a:cxn ang="0">
                <a:pos x="657" y="52"/>
              </a:cxn>
              <a:cxn ang="0">
                <a:pos x="800" y="68"/>
              </a:cxn>
              <a:cxn ang="0">
                <a:pos x="942" y="85"/>
              </a:cxn>
              <a:cxn ang="0">
                <a:pos x="1086" y="100"/>
              </a:cxn>
              <a:cxn ang="0">
                <a:pos x="1230" y="115"/>
              </a:cxn>
              <a:cxn ang="0">
                <a:pos x="1375" y="131"/>
              </a:cxn>
              <a:cxn ang="0">
                <a:pos x="1520" y="145"/>
              </a:cxn>
              <a:cxn ang="0">
                <a:pos x="1665" y="157"/>
              </a:cxn>
              <a:cxn ang="0">
                <a:pos x="1811" y="171"/>
              </a:cxn>
              <a:cxn ang="0">
                <a:pos x="1957" y="183"/>
              </a:cxn>
              <a:cxn ang="0">
                <a:pos x="2104" y="196"/>
              </a:cxn>
              <a:cxn ang="0">
                <a:pos x="2251" y="207"/>
              </a:cxn>
              <a:cxn ang="0">
                <a:pos x="2399" y="218"/>
              </a:cxn>
              <a:cxn ang="0">
                <a:pos x="2548" y="229"/>
              </a:cxn>
              <a:cxn ang="0">
                <a:pos x="2548" y="229"/>
              </a:cxn>
            </a:cxnLst>
            <a:rect l="0" t="0" r="r" b="b"/>
            <a:pathLst>
              <a:path w="2548" h="2109">
                <a:moveTo>
                  <a:pt x="2548" y="229"/>
                </a:moveTo>
                <a:lnTo>
                  <a:pt x="2515" y="1166"/>
                </a:lnTo>
                <a:lnTo>
                  <a:pt x="2515" y="1166"/>
                </a:lnTo>
                <a:lnTo>
                  <a:pt x="2474" y="2109"/>
                </a:lnTo>
                <a:lnTo>
                  <a:pt x="2474" y="2109"/>
                </a:lnTo>
                <a:lnTo>
                  <a:pt x="2371" y="2103"/>
                </a:lnTo>
                <a:lnTo>
                  <a:pt x="2268" y="2097"/>
                </a:lnTo>
                <a:lnTo>
                  <a:pt x="2165" y="2090"/>
                </a:lnTo>
                <a:lnTo>
                  <a:pt x="2059" y="2083"/>
                </a:lnTo>
                <a:lnTo>
                  <a:pt x="1952" y="2076"/>
                </a:lnTo>
                <a:lnTo>
                  <a:pt x="1846" y="2067"/>
                </a:lnTo>
                <a:lnTo>
                  <a:pt x="1737" y="2058"/>
                </a:lnTo>
                <a:lnTo>
                  <a:pt x="1628" y="2049"/>
                </a:lnTo>
                <a:lnTo>
                  <a:pt x="1517" y="2040"/>
                </a:lnTo>
                <a:lnTo>
                  <a:pt x="1405" y="2030"/>
                </a:lnTo>
                <a:lnTo>
                  <a:pt x="1293" y="2019"/>
                </a:lnTo>
                <a:lnTo>
                  <a:pt x="1180" y="2008"/>
                </a:lnTo>
                <a:lnTo>
                  <a:pt x="1066" y="1996"/>
                </a:lnTo>
                <a:lnTo>
                  <a:pt x="950" y="1984"/>
                </a:lnTo>
                <a:lnTo>
                  <a:pt x="834" y="1971"/>
                </a:lnTo>
                <a:lnTo>
                  <a:pt x="717" y="1959"/>
                </a:lnTo>
                <a:lnTo>
                  <a:pt x="717" y="1959"/>
                </a:lnTo>
                <a:lnTo>
                  <a:pt x="0" y="1867"/>
                </a:lnTo>
                <a:lnTo>
                  <a:pt x="62" y="1398"/>
                </a:lnTo>
                <a:lnTo>
                  <a:pt x="210" y="215"/>
                </a:lnTo>
                <a:lnTo>
                  <a:pt x="210" y="215"/>
                </a:lnTo>
                <a:lnTo>
                  <a:pt x="234" y="0"/>
                </a:lnTo>
                <a:lnTo>
                  <a:pt x="375" y="17"/>
                </a:lnTo>
                <a:lnTo>
                  <a:pt x="516" y="35"/>
                </a:lnTo>
                <a:lnTo>
                  <a:pt x="657" y="52"/>
                </a:lnTo>
                <a:lnTo>
                  <a:pt x="800" y="68"/>
                </a:lnTo>
                <a:lnTo>
                  <a:pt x="942" y="85"/>
                </a:lnTo>
                <a:lnTo>
                  <a:pt x="1086" y="100"/>
                </a:lnTo>
                <a:lnTo>
                  <a:pt x="1230" y="115"/>
                </a:lnTo>
                <a:lnTo>
                  <a:pt x="1375" y="131"/>
                </a:lnTo>
                <a:lnTo>
                  <a:pt x="1520" y="145"/>
                </a:lnTo>
                <a:lnTo>
                  <a:pt x="1665" y="157"/>
                </a:lnTo>
                <a:lnTo>
                  <a:pt x="1811" y="171"/>
                </a:lnTo>
                <a:lnTo>
                  <a:pt x="1957" y="183"/>
                </a:lnTo>
                <a:lnTo>
                  <a:pt x="2104" y="196"/>
                </a:lnTo>
                <a:lnTo>
                  <a:pt x="2251" y="207"/>
                </a:lnTo>
                <a:lnTo>
                  <a:pt x="2399" y="218"/>
                </a:lnTo>
                <a:lnTo>
                  <a:pt x="2548" y="229"/>
                </a:lnTo>
                <a:lnTo>
                  <a:pt x="2548" y="2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60" name="Freeform 302"/>
          <p:cNvSpPr>
            <a:spLocks/>
          </p:cNvSpPr>
          <p:nvPr/>
        </p:nvSpPr>
        <p:spPr bwMode="auto">
          <a:xfrm>
            <a:off x="2995613" y="2514974"/>
            <a:ext cx="1041400" cy="858838"/>
          </a:xfrm>
          <a:custGeom>
            <a:avLst/>
            <a:gdLst>
              <a:gd name="T0" fmla="*/ 2147483647 w 2548"/>
              <a:gd name="T1" fmla="*/ 2147483647 h 2109"/>
              <a:gd name="T2" fmla="*/ 2147483647 w 2548"/>
              <a:gd name="T3" fmla="*/ 2147483647 h 2109"/>
              <a:gd name="T4" fmla="*/ 2147483647 w 2548"/>
              <a:gd name="T5" fmla="*/ 2147483647 h 2109"/>
              <a:gd name="T6" fmla="*/ 2147483647 w 2548"/>
              <a:gd name="T7" fmla="*/ 2147483647 h 2109"/>
              <a:gd name="T8" fmla="*/ 2147483647 w 2548"/>
              <a:gd name="T9" fmla="*/ 2147483647 h 2109"/>
              <a:gd name="T10" fmla="*/ 2147483647 w 2548"/>
              <a:gd name="T11" fmla="*/ 2147483647 h 2109"/>
              <a:gd name="T12" fmla="*/ 2147483647 w 2548"/>
              <a:gd name="T13" fmla="*/ 2147483647 h 2109"/>
              <a:gd name="T14" fmla="*/ 2147483647 w 2548"/>
              <a:gd name="T15" fmla="*/ 2147483647 h 2109"/>
              <a:gd name="T16" fmla="*/ 2147483647 w 2548"/>
              <a:gd name="T17" fmla="*/ 2147483647 h 2109"/>
              <a:gd name="T18" fmla="*/ 2147483647 w 2548"/>
              <a:gd name="T19" fmla="*/ 2147483647 h 2109"/>
              <a:gd name="T20" fmla="*/ 2147483647 w 2548"/>
              <a:gd name="T21" fmla="*/ 2147483647 h 2109"/>
              <a:gd name="T22" fmla="*/ 2147483647 w 2548"/>
              <a:gd name="T23" fmla="*/ 2147483647 h 2109"/>
              <a:gd name="T24" fmla="*/ 2147483647 w 2548"/>
              <a:gd name="T25" fmla="*/ 2147483647 h 2109"/>
              <a:gd name="T26" fmla="*/ 2147483647 w 2548"/>
              <a:gd name="T27" fmla="*/ 2147483647 h 2109"/>
              <a:gd name="T28" fmla="*/ 2147483647 w 2548"/>
              <a:gd name="T29" fmla="*/ 2147483647 h 2109"/>
              <a:gd name="T30" fmla="*/ 2147483647 w 2548"/>
              <a:gd name="T31" fmla="*/ 2147483647 h 2109"/>
              <a:gd name="T32" fmla="*/ 2147483647 w 2548"/>
              <a:gd name="T33" fmla="*/ 2147483647 h 2109"/>
              <a:gd name="T34" fmla="*/ 2147483647 w 2548"/>
              <a:gd name="T35" fmla="*/ 2147483647 h 2109"/>
              <a:gd name="T36" fmla="*/ 2147483647 w 2548"/>
              <a:gd name="T37" fmla="*/ 2147483647 h 2109"/>
              <a:gd name="T38" fmla="*/ 2147483647 w 2548"/>
              <a:gd name="T39" fmla="*/ 2147483647 h 2109"/>
              <a:gd name="T40" fmla="*/ 2147483647 w 2548"/>
              <a:gd name="T41" fmla="*/ 2147483647 h 2109"/>
              <a:gd name="T42" fmla="*/ 2147483647 w 2548"/>
              <a:gd name="T43" fmla="*/ 2147483647 h 2109"/>
              <a:gd name="T44" fmla="*/ 0 w 2548"/>
              <a:gd name="T45" fmla="*/ 2147483647 h 2109"/>
              <a:gd name="T46" fmla="*/ 2147483647 w 2548"/>
              <a:gd name="T47" fmla="*/ 2147483647 h 2109"/>
              <a:gd name="T48" fmla="*/ 2147483647 w 2548"/>
              <a:gd name="T49" fmla="*/ 2147483647 h 2109"/>
              <a:gd name="T50" fmla="*/ 2147483647 w 2548"/>
              <a:gd name="T51" fmla="*/ 2147483647 h 2109"/>
              <a:gd name="T52" fmla="*/ 2147483647 w 2548"/>
              <a:gd name="T53" fmla="*/ 2147483647 h 2109"/>
              <a:gd name="T54" fmla="*/ 2147483647 w 2548"/>
              <a:gd name="T55" fmla="*/ 0 h 2109"/>
              <a:gd name="T56" fmla="*/ 2147483647 w 2548"/>
              <a:gd name="T57" fmla="*/ 2147483647 h 2109"/>
              <a:gd name="T58" fmla="*/ 2147483647 w 2548"/>
              <a:gd name="T59" fmla="*/ 2147483647 h 2109"/>
              <a:gd name="T60" fmla="*/ 2147483647 w 2548"/>
              <a:gd name="T61" fmla="*/ 2147483647 h 2109"/>
              <a:gd name="T62" fmla="*/ 2147483647 w 2548"/>
              <a:gd name="T63" fmla="*/ 2147483647 h 2109"/>
              <a:gd name="T64" fmla="*/ 2147483647 w 2548"/>
              <a:gd name="T65" fmla="*/ 2147483647 h 2109"/>
              <a:gd name="T66" fmla="*/ 2147483647 w 2548"/>
              <a:gd name="T67" fmla="*/ 2147483647 h 2109"/>
              <a:gd name="T68" fmla="*/ 2147483647 w 2548"/>
              <a:gd name="T69" fmla="*/ 2147483647 h 2109"/>
              <a:gd name="T70" fmla="*/ 2147483647 w 2548"/>
              <a:gd name="T71" fmla="*/ 2147483647 h 2109"/>
              <a:gd name="T72" fmla="*/ 2147483647 w 2548"/>
              <a:gd name="T73" fmla="*/ 2147483647 h 2109"/>
              <a:gd name="T74" fmla="*/ 2147483647 w 2548"/>
              <a:gd name="T75" fmla="*/ 2147483647 h 2109"/>
              <a:gd name="T76" fmla="*/ 2147483647 w 2548"/>
              <a:gd name="T77" fmla="*/ 2147483647 h 2109"/>
              <a:gd name="T78" fmla="*/ 2147483647 w 2548"/>
              <a:gd name="T79" fmla="*/ 2147483647 h 2109"/>
              <a:gd name="T80" fmla="*/ 2147483647 w 2548"/>
              <a:gd name="T81" fmla="*/ 2147483647 h 2109"/>
              <a:gd name="T82" fmla="*/ 2147483647 w 2548"/>
              <a:gd name="T83" fmla="*/ 2147483647 h 2109"/>
              <a:gd name="T84" fmla="*/ 2147483647 w 2548"/>
              <a:gd name="T85" fmla="*/ 2147483647 h 2109"/>
              <a:gd name="T86" fmla="*/ 2147483647 w 2548"/>
              <a:gd name="T87" fmla="*/ 2147483647 h 2109"/>
              <a:gd name="T88" fmla="*/ 2147483647 w 2548"/>
              <a:gd name="T89" fmla="*/ 2147483647 h 210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48"/>
              <a:gd name="T136" fmla="*/ 0 h 2109"/>
              <a:gd name="T137" fmla="*/ 2548 w 2548"/>
              <a:gd name="T138" fmla="*/ 2109 h 210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48" h="2109">
                <a:moveTo>
                  <a:pt x="2548" y="229"/>
                </a:moveTo>
                <a:lnTo>
                  <a:pt x="2515" y="1166"/>
                </a:lnTo>
                <a:lnTo>
                  <a:pt x="2474" y="2109"/>
                </a:lnTo>
                <a:lnTo>
                  <a:pt x="2371" y="2103"/>
                </a:lnTo>
                <a:lnTo>
                  <a:pt x="2268" y="2097"/>
                </a:lnTo>
                <a:lnTo>
                  <a:pt x="2165" y="2090"/>
                </a:lnTo>
                <a:lnTo>
                  <a:pt x="2059" y="2083"/>
                </a:lnTo>
                <a:lnTo>
                  <a:pt x="1952" y="2076"/>
                </a:lnTo>
                <a:lnTo>
                  <a:pt x="1846" y="2067"/>
                </a:lnTo>
                <a:lnTo>
                  <a:pt x="1737" y="2058"/>
                </a:lnTo>
                <a:lnTo>
                  <a:pt x="1628" y="2049"/>
                </a:lnTo>
                <a:lnTo>
                  <a:pt x="1517" y="2040"/>
                </a:lnTo>
                <a:lnTo>
                  <a:pt x="1405" y="2030"/>
                </a:lnTo>
                <a:lnTo>
                  <a:pt x="1293" y="2019"/>
                </a:lnTo>
                <a:lnTo>
                  <a:pt x="1180" y="2008"/>
                </a:lnTo>
                <a:lnTo>
                  <a:pt x="1066" y="1996"/>
                </a:lnTo>
                <a:lnTo>
                  <a:pt x="950" y="1984"/>
                </a:lnTo>
                <a:lnTo>
                  <a:pt x="834" y="1971"/>
                </a:lnTo>
                <a:lnTo>
                  <a:pt x="717" y="1959"/>
                </a:lnTo>
                <a:lnTo>
                  <a:pt x="0" y="1867"/>
                </a:lnTo>
                <a:lnTo>
                  <a:pt x="62" y="1398"/>
                </a:lnTo>
                <a:lnTo>
                  <a:pt x="210" y="215"/>
                </a:lnTo>
                <a:lnTo>
                  <a:pt x="234" y="0"/>
                </a:lnTo>
                <a:lnTo>
                  <a:pt x="375" y="17"/>
                </a:lnTo>
                <a:lnTo>
                  <a:pt x="516" y="35"/>
                </a:lnTo>
                <a:lnTo>
                  <a:pt x="657" y="52"/>
                </a:lnTo>
                <a:lnTo>
                  <a:pt x="800" y="68"/>
                </a:lnTo>
                <a:lnTo>
                  <a:pt x="942" y="85"/>
                </a:lnTo>
                <a:lnTo>
                  <a:pt x="1086" y="100"/>
                </a:lnTo>
                <a:lnTo>
                  <a:pt x="1230" y="115"/>
                </a:lnTo>
                <a:lnTo>
                  <a:pt x="1375" y="131"/>
                </a:lnTo>
                <a:lnTo>
                  <a:pt x="1520" y="145"/>
                </a:lnTo>
                <a:lnTo>
                  <a:pt x="1665" y="157"/>
                </a:lnTo>
                <a:lnTo>
                  <a:pt x="1811" y="171"/>
                </a:lnTo>
                <a:lnTo>
                  <a:pt x="1957" y="183"/>
                </a:lnTo>
                <a:lnTo>
                  <a:pt x="2104" y="196"/>
                </a:lnTo>
                <a:lnTo>
                  <a:pt x="2251" y="207"/>
                </a:lnTo>
                <a:lnTo>
                  <a:pt x="2399" y="218"/>
                </a:lnTo>
                <a:lnTo>
                  <a:pt x="2548" y="229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95" name="Freeform 303"/>
          <p:cNvSpPr>
            <a:spLocks/>
          </p:cNvSpPr>
          <p:nvPr/>
        </p:nvSpPr>
        <p:spPr bwMode="auto">
          <a:xfrm>
            <a:off x="2457450" y="3015037"/>
            <a:ext cx="830263" cy="1062037"/>
          </a:xfrm>
          <a:custGeom>
            <a:avLst/>
            <a:gdLst/>
            <a:ahLst/>
            <a:cxnLst>
              <a:cxn ang="0">
                <a:pos x="353" y="0"/>
              </a:cxn>
              <a:cxn ang="0">
                <a:pos x="1377" y="176"/>
              </a:cxn>
              <a:cxn ang="0">
                <a:pos x="1377" y="176"/>
              </a:cxn>
              <a:cxn ang="0">
                <a:pos x="1315" y="645"/>
              </a:cxn>
              <a:cxn ang="0">
                <a:pos x="2032" y="737"/>
              </a:cxn>
              <a:cxn ang="0">
                <a:pos x="2032" y="737"/>
              </a:cxn>
              <a:cxn ang="0">
                <a:pos x="1840" y="2606"/>
              </a:cxn>
              <a:cxn ang="0">
                <a:pos x="1840" y="2606"/>
              </a:cxn>
              <a:cxn ang="0">
                <a:pos x="1730" y="2592"/>
              </a:cxn>
              <a:cxn ang="0">
                <a:pos x="1618" y="2575"/>
              </a:cxn>
              <a:cxn ang="0">
                <a:pos x="1506" y="2560"/>
              </a:cxn>
              <a:cxn ang="0">
                <a:pos x="1392" y="2543"/>
              </a:cxn>
              <a:cxn ang="0">
                <a:pos x="1279" y="2527"/>
              </a:cxn>
              <a:cxn ang="0">
                <a:pos x="1166" y="2510"/>
              </a:cxn>
              <a:cxn ang="0">
                <a:pos x="1052" y="2492"/>
              </a:cxn>
              <a:cxn ang="0">
                <a:pos x="937" y="2475"/>
              </a:cxn>
              <a:cxn ang="0">
                <a:pos x="823" y="2457"/>
              </a:cxn>
              <a:cxn ang="0">
                <a:pos x="707" y="2438"/>
              </a:cxn>
              <a:cxn ang="0">
                <a:pos x="590" y="2419"/>
              </a:cxn>
              <a:cxn ang="0">
                <a:pos x="473" y="2399"/>
              </a:cxn>
              <a:cxn ang="0">
                <a:pos x="356" y="2379"/>
              </a:cxn>
              <a:cxn ang="0">
                <a:pos x="237" y="2359"/>
              </a:cxn>
              <a:cxn ang="0">
                <a:pos x="119" y="2338"/>
              </a:cxn>
              <a:cxn ang="0">
                <a:pos x="0" y="2318"/>
              </a:cxn>
              <a:cxn ang="0">
                <a:pos x="353" y="0"/>
              </a:cxn>
              <a:cxn ang="0">
                <a:pos x="353" y="0"/>
              </a:cxn>
            </a:cxnLst>
            <a:rect l="0" t="0" r="r" b="b"/>
            <a:pathLst>
              <a:path w="2032" h="2606">
                <a:moveTo>
                  <a:pt x="353" y="0"/>
                </a:moveTo>
                <a:lnTo>
                  <a:pt x="1377" y="176"/>
                </a:lnTo>
                <a:lnTo>
                  <a:pt x="1377" y="176"/>
                </a:lnTo>
                <a:lnTo>
                  <a:pt x="1315" y="645"/>
                </a:lnTo>
                <a:lnTo>
                  <a:pt x="2032" y="737"/>
                </a:lnTo>
                <a:lnTo>
                  <a:pt x="2032" y="737"/>
                </a:lnTo>
                <a:lnTo>
                  <a:pt x="1840" y="2606"/>
                </a:lnTo>
                <a:lnTo>
                  <a:pt x="1840" y="2606"/>
                </a:lnTo>
                <a:lnTo>
                  <a:pt x="1730" y="2592"/>
                </a:lnTo>
                <a:lnTo>
                  <a:pt x="1618" y="2575"/>
                </a:lnTo>
                <a:lnTo>
                  <a:pt x="1506" y="2560"/>
                </a:lnTo>
                <a:lnTo>
                  <a:pt x="1392" y="2543"/>
                </a:lnTo>
                <a:lnTo>
                  <a:pt x="1279" y="2527"/>
                </a:lnTo>
                <a:lnTo>
                  <a:pt x="1166" y="2510"/>
                </a:lnTo>
                <a:lnTo>
                  <a:pt x="1052" y="2492"/>
                </a:lnTo>
                <a:lnTo>
                  <a:pt x="937" y="2475"/>
                </a:lnTo>
                <a:lnTo>
                  <a:pt x="823" y="2457"/>
                </a:lnTo>
                <a:lnTo>
                  <a:pt x="707" y="2438"/>
                </a:lnTo>
                <a:lnTo>
                  <a:pt x="590" y="2419"/>
                </a:lnTo>
                <a:lnTo>
                  <a:pt x="473" y="2399"/>
                </a:lnTo>
                <a:lnTo>
                  <a:pt x="356" y="2379"/>
                </a:lnTo>
                <a:lnTo>
                  <a:pt x="237" y="2359"/>
                </a:lnTo>
                <a:lnTo>
                  <a:pt x="119" y="2338"/>
                </a:lnTo>
                <a:lnTo>
                  <a:pt x="0" y="2318"/>
                </a:lnTo>
                <a:lnTo>
                  <a:pt x="353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62" name="Freeform 304"/>
          <p:cNvSpPr>
            <a:spLocks/>
          </p:cNvSpPr>
          <p:nvPr/>
        </p:nvSpPr>
        <p:spPr bwMode="auto">
          <a:xfrm>
            <a:off x="2457450" y="3015037"/>
            <a:ext cx="830263" cy="1062037"/>
          </a:xfrm>
          <a:custGeom>
            <a:avLst/>
            <a:gdLst>
              <a:gd name="T0" fmla="*/ 2147483647 w 2032"/>
              <a:gd name="T1" fmla="*/ 0 h 2606"/>
              <a:gd name="T2" fmla="*/ 2147483647 w 2032"/>
              <a:gd name="T3" fmla="*/ 2147483647 h 2606"/>
              <a:gd name="T4" fmla="*/ 2147483647 w 2032"/>
              <a:gd name="T5" fmla="*/ 2147483647 h 2606"/>
              <a:gd name="T6" fmla="*/ 2147483647 w 2032"/>
              <a:gd name="T7" fmla="*/ 2147483647 h 2606"/>
              <a:gd name="T8" fmla="*/ 2147483647 w 2032"/>
              <a:gd name="T9" fmla="*/ 2147483647 h 2606"/>
              <a:gd name="T10" fmla="*/ 2147483647 w 2032"/>
              <a:gd name="T11" fmla="*/ 2147483647 h 2606"/>
              <a:gd name="T12" fmla="*/ 2147483647 w 2032"/>
              <a:gd name="T13" fmla="*/ 2147483647 h 2606"/>
              <a:gd name="T14" fmla="*/ 2147483647 w 2032"/>
              <a:gd name="T15" fmla="*/ 2147483647 h 2606"/>
              <a:gd name="T16" fmla="*/ 2147483647 w 2032"/>
              <a:gd name="T17" fmla="*/ 2147483647 h 2606"/>
              <a:gd name="T18" fmla="*/ 2147483647 w 2032"/>
              <a:gd name="T19" fmla="*/ 2147483647 h 2606"/>
              <a:gd name="T20" fmla="*/ 2147483647 w 2032"/>
              <a:gd name="T21" fmla="*/ 2147483647 h 2606"/>
              <a:gd name="T22" fmla="*/ 2147483647 w 2032"/>
              <a:gd name="T23" fmla="*/ 2147483647 h 2606"/>
              <a:gd name="T24" fmla="*/ 2147483647 w 2032"/>
              <a:gd name="T25" fmla="*/ 2147483647 h 2606"/>
              <a:gd name="T26" fmla="*/ 2147483647 w 2032"/>
              <a:gd name="T27" fmla="*/ 2147483647 h 2606"/>
              <a:gd name="T28" fmla="*/ 2147483647 w 2032"/>
              <a:gd name="T29" fmla="*/ 2147483647 h 2606"/>
              <a:gd name="T30" fmla="*/ 2147483647 w 2032"/>
              <a:gd name="T31" fmla="*/ 2147483647 h 2606"/>
              <a:gd name="T32" fmla="*/ 2147483647 w 2032"/>
              <a:gd name="T33" fmla="*/ 2147483647 h 2606"/>
              <a:gd name="T34" fmla="*/ 2147483647 w 2032"/>
              <a:gd name="T35" fmla="*/ 2147483647 h 2606"/>
              <a:gd name="T36" fmla="*/ 2147483647 w 2032"/>
              <a:gd name="T37" fmla="*/ 2147483647 h 2606"/>
              <a:gd name="T38" fmla="*/ 2147483647 w 2032"/>
              <a:gd name="T39" fmla="*/ 2147483647 h 2606"/>
              <a:gd name="T40" fmla="*/ 2147483647 w 2032"/>
              <a:gd name="T41" fmla="*/ 2147483647 h 2606"/>
              <a:gd name="T42" fmla="*/ 2147483647 w 2032"/>
              <a:gd name="T43" fmla="*/ 2147483647 h 2606"/>
              <a:gd name="T44" fmla="*/ 2147483647 w 2032"/>
              <a:gd name="T45" fmla="*/ 2147483647 h 2606"/>
              <a:gd name="T46" fmla="*/ 0 w 2032"/>
              <a:gd name="T47" fmla="*/ 2147483647 h 2606"/>
              <a:gd name="T48" fmla="*/ 0 w 2032"/>
              <a:gd name="T49" fmla="*/ 2147483647 h 2606"/>
              <a:gd name="T50" fmla="*/ 2147483647 w 2032"/>
              <a:gd name="T51" fmla="*/ 0 h 2606"/>
              <a:gd name="T52" fmla="*/ 2147483647 w 2032"/>
              <a:gd name="T53" fmla="*/ 0 h 26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32"/>
              <a:gd name="T82" fmla="*/ 0 h 2606"/>
              <a:gd name="T83" fmla="*/ 2032 w 2032"/>
              <a:gd name="T84" fmla="*/ 2606 h 26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32" h="2606">
                <a:moveTo>
                  <a:pt x="353" y="0"/>
                </a:moveTo>
                <a:lnTo>
                  <a:pt x="1377" y="176"/>
                </a:lnTo>
                <a:lnTo>
                  <a:pt x="1315" y="645"/>
                </a:lnTo>
                <a:lnTo>
                  <a:pt x="2032" y="737"/>
                </a:lnTo>
                <a:lnTo>
                  <a:pt x="1840" y="2606"/>
                </a:lnTo>
                <a:lnTo>
                  <a:pt x="1730" y="2592"/>
                </a:lnTo>
                <a:lnTo>
                  <a:pt x="1618" y="2575"/>
                </a:lnTo>
                <a:lnTo>
                  <a:pt x="1506" y="2560"/>
                </a:lnTo>
                <a:lnTo>
                  <a:pt x="1392" y="2543"/>
                </a:lnTo>
                <a:lnTo>
                  <a:pt x="1279" y="2527"/>
                </a:lnTo>
                <a:lnTo>
                  <a:pt x="1166" y="2510"/>
                </a:lnTo>
                <a:lnTo>
                  <a:pt x="1052" y="2492"/>
                </a:lnTo>
                <a:lnTo>
                  <a:pt x="937" y="2475"/>
                </a:lnTo>
                <a:lnTo>
                  <a:pt x="823" y="2457"/>
                </a:lnTo>
                <a:lnTo>
                  <a:pt x="707" y="2438"/>
                </a:lnTo>
                <a:lnTo>
                  <a:pt x="590" y="2419"/>
                </a:lnTo>
                <a:lnTo>
                  <a:pt x="473" y="2399"/>
                </a:lnTo>
                <a:lnTo>
                  <a:pt x="356" y="2379"/>
                </a:lnTo>
                <a:lnTo>
                  <a:pt x="237" y="2359"/>
                </a:lnTo>
                <a:lnTo>
                  <a:pt x="119" y="2338"/>
                </a:lnTo>
                <a:lnTo>
                  <a:pt x="0" y="2318"/>
                </a:lnTo>
                <a:lnTo>
                  <a:pt x="353" y="0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97" name="Freeform 305"/>
          <p:cNvSpPr>
            <a:spLocks/>
          </p:cNvSpPr>
          <p:nvPr/>
        </p:nvSpPr>
        <p:spPr bwMode="auto">
          <a:xfrm>
            <a:off x="1643063" y="2813424"/>
            <a:ext cx="958850" cy="1522413"/>
          </a:xfrm>
          <a:custGeom>
            <a:avLst/>
            <a:gdLst/>
            <a:ahLst/>
            <a:cxnLst>
              <a:cxn ang="0">
                <a:pos x="2352" y="491"/>
              </a:cxn>
              <a:cxn ang="0">
                <a:pos x="1999" y="2809"/>
              </a:cxn>
              <a:cxn ang="0">
                <a:pos x="1938" y="3193"/>
              </a:cxn>
              <a:cxn ang="0">
                <a:pos x="1926" y="3203"/>
              </a:cxn>
              <a:cxn ang="0">
                <a:pos x="1911" y="3215"/>
              </a:cxn>
              <a:cxn ang="0">
                <a:pos x="1887" y="3224"/>
              </a:cxn>
              <a:cxn ang="0">
                <a:pos x="1866" y="3230"/>
              </a:cxn>
              <a:cxn ang="0">
                <a:pos x="1846" y="3230"/>
              </a:cxn>
              <a:cxn ang="0">
                <a:pos x="1832" y="3225"/>
              </a:cxn>
              <a:cxn ang="0">
                <a:pos x="1813" y="3210"/>
              </a:cxn>
              <a:cxn ang="0">
                <a:pos x="1780" y="3193"/>
              </a:cxn>
              <a:cxn ang="0">
                <a:pos x="1748" y="3182"/>
              </a:cxn>
              <a:cxn ang="0">
                <a:pos x="1728" y="3179"/>
              </a:cxn>
              <a:cxn ang="0">
                <a:pos x="1715" y="3184"/>
              </a:cxn>
              <a:cxn ang="0">
                <a:pos x="1697" y="3200"/>
              </a:cxn>
              <a:cxn ang="0">
                <a:pos x="1673" y="3219"/>
              </a:cxn>
              <a:cxn ang="0">
                <a:pos x="1658" y="3234"/>
              </a:cxn>
              <a:cxn ang="0">
                <a:pos x="1650" y="3245"/>
              </a:cxn>
              <a:cxn ang="0">
                <a:pos x="1648" y="3272"/>
              </a:cxn>
              <a:cxn ang="0">
                <a:pos x="1646" y="3303"/>
              </a:cxn>
              <a:cxn ang="0">
                <a:pos x="1640" y="3323"/>
              </a:cxn>
              <a:cxn ang="0">
                <a:pos x="1639" y="3346"/>
              </a:cxn>
              <a:cxn ang="0">
                <a:pos x="1644" y="3368"/>
              </a:cxn>
              <a:cxn ang="0">
                <a:pos x="1648" y="3408"/>
              </a:cxn>
              <a:cxn ang="0">
                <a:pos x="1653" y="3462"/>
              </a:cxn>
              <a:cxn ang="0">
                <a:pos x="1660" y="3504"/>
              </a:cxn>
              <a:cxn ang="0">
                <a:pos x="1663" y="3529"/>
              </a:cxn>
              <a:cxn ang="0">
                <a:pos x="1660" y="3551"/>
              </a:cxn>
              <a:cxn ang="0">
                <a:pos x="1650" y="3581"/>
              </a:cxn>
              <a:cxn ang="0">
                <a:pos x="1637" y="3611"/>
              </a:cxn>
              <a:cxn ang="0">
                <a:pos x="1631" y="3623"/>
              </a:cxn>
              <a:cxn ang="0">
                <a:pos x="1630" y="3636"/>
              </a:cxn>
              <a:cxn ang="0">
                <a:pos x="1632" y="3654"/>
              </a:cxn>
              <a:cxn ang="0">
                <a:pos x="1632" y="3684"/>
              </a:cxn>
              <a:cxn ang="0">
                <a:pos x="1631" y="3712"/>
              </a:cxn>
              <a:cxn ang="0">
                <a:pos x="1632" y="3729"/>
              </a:cxn>
              <a:cxn ang="0">
                <a:pos x="313" y="0"/>
              </a:cxn>
              <a:cxn ang="0">
                <a:pos x="438" y="36"/>
              </a:cxn>
              <a:cxn ang="0">
                <a:pos x="563" y="71"/>
              </a:cxn>
              <a:cxn ang="0">
                <a:pos x="688" y="107"/>
              </a:cxn>
              <a:cxn ang="0">
                <a:pos x="816" y="141"/>
              </a:cxn>
              <a:cxn ang="0">
                <a:pos x="944" y="176"/>
              </a:cxn>
              <a:cxn ang="0">
                <a:pos x="1073" y="209"/>
              </a:cxn>
              <a:cxn ang="0">
                <a:pos x="1202" y="241"/>
              </a:cxn>
              <a:cxn ang="0">
                <a:pos x="1333" y="274"/>
              </a:cxn>
            </a:cxnLst>
            <a:rect l="0" t="0" r="r" b="b"/>
            <a:pathLst>
              <a:path w="2352" h="3729">
                <a:moveTo>
                  <a:pt x="1333" y="274"/>
                </a:moveTo>
                <a:lnTo>
                  <a:pt x="2352" y="491"/>
                </a:lnTo>
                <a:lnTo>
                  <a:pt x="2352" y="491"/>
                </a:lnTo>
                <a:lnTo>
                  <a:pt x="1999" y="2809"/>
                </a:lnTo>
                <a:lnTo>
                  <a:pt x="1945" y="3191"/>
                </a:lnTo>
                <a:lnTo>
                  <a:pt x="1938" y="3193"/>
                </a:lnTo>
                <a:lnTo>
                  <a:pt x="1930" y="3197"/>
                </a:lnTo>
                <a:lnTo>
                  <a:pt x="1926" y="3203"/>
                </a:lnTo>
                <a:lnTo>
                  <a:pt x="1924" y="3210"/>
                </a:lnTo>
                <a:lnTo>
                  <a:pt x="1911" y="3215"/>
                </a:lnTo>
                <a:lnTo>
                  <a:pt x="1898" y="3219"/>
                </a:lnTo>
                <a:lnTo>
                  <a:pt x="1887" y="3224"/>
                </a:lnTo>
                <a:lnTo>
                  <a:pt x="1877" y="3228"/>
                </a:lnTo>
                <a:lnTo>
                  <a:pt x="1866" y="3230"/>
                </a:lnTo>
                <a:lnTo>
                  <a:pt x="1855" y="3231"/>
                </a:lnTo>
                <a:lnTo>
                  <a:pt x="1846" y="3230"/>
                </a:lnTo>
                <a:lnTo>
                  <a:pt x="1838" y="3229"/>
                </a:lnTo>
                <a:lnTo>
                  <a:pt x="1832" y="3225"/>
                </a:lnTo>
                <a:lnTo>
                  <a:pt x="1826" y="3220"/>
                </a:lnTo>
                <a:lnTo>
                  <a:pt x="1813" y="3210"/>
                </a:lnTo>
                <a:lnTo>
                  <a:pt x="1798" y="3200"/>
                </a:lnTo>
                <a:lnTo>
                  <a:pt x="1780" y="3193"/>
                </a:lnTo>
                <a:lnTo>
                  <a:pt x="1761" y="3188"/>
                </a:lnTo>
                <a:lnTo>
                  <a:pt x="1748" y="3182"/>
                </a:lnTo>
                <a:lnTo>
                  <a:pt x="1735" y="3178"/>
                </a:lnTo>
                <a:lnTo>
                  <a:pt x="1728" y="3179"/>
                </a:lnTo>
                <a:lnTo>
                  <a:pt x="1720" y="3182"/>
                </a:lnTo>
                <a:lnTo>
                  <a:pt x="1715" y="3184"/>
                </a:lnTo>
                <a:lnTo>
                  <a:pt x="1709" y="3189"/>
                </a:lnTo>
                <a:lnTo>
                  <a:pt x="1697" y="3200"/>
                </a:lnTo>
                <a:lnTo>
                  <a:pt x="1686" y="3210"/>
                </a:lnTo>
                <a:lnTo>
                  <a:pt x="1673" y="3219"/>
                </a:lnTo>
                <a:lnTo>
                  <a:pt x="1662" y="3229"/>
                </a:lnTo>
                <a:lnTo>
                  <a:pt x="1658" y="3234"/>
                </a:lnTo>
                <a:lnTo>
                  <a:pt x="1653" y="3239"/>
                </a:lnTo>
                <a:lnTo>
                  <a:pt x="1650" y="3245"/>
                </a:lnTo>
                <a:lnTo>
                  <a:pt x="1648" y="3253"/>
                </a:lnTo>
                <a:lnTo>
                  <a:pt x="1648" y="3272"/>
                </a:lnTo>
                <a:lnTo>
                  <a:pt x="1648" y="3291"/>
                </a:lnTo>
                <a:lnTo>
                  <a:pt x="1646" y="3303"/>
                </a:lnTo>
                <a:lnTo>
                  <a:pt x="1642" y="3313"/>
                </a:lnTo>
                <a:lnTo>
                  <a:pt x="1640" y="3323"/>
                </a:lnTo>
                <a:lnTo>
                  <a:pt x="1639" y="3334"/>
                </a:lnTo>
                <a:lnTo>
                  <a:pt x="1639" y="3346"/>
                </a:lnTo>
                <a:lnTo>
                  <a:pt x="1641" y="3357"/>
                </a:lnTo>
                <a:lnTo>
                  <a:pt x="1644" y="3368"/>
                </a:lnTo>
                <a:lnTo>
                  <a:pt x="1645" y="3379"/>
                </a:lnTo>
                <a:lnTo>
                  <a:pt x="1648" y="3408"/>
                </a:lnTo>
                <a:lnTo>
                  <a:pt x="1649" y="3435"/>
                </a:lnTo>
                <a:lnTo>
                  <a:pt x="1653" y="3462"/>
                </a:lnTo>
                <a:lnTo>
                  <a:pt x="1658" y="3491"/>
                </a:lnTo>
                <a:lnTo>
                  <a:pt x="1660" y="3504"/>
                </a:lnTo>
                <a:lnTo>
                  <a:pt x="1664" y="3516"/>
                </a:lnTo>
                <a:lnTo>
                  <a:pt x="1663" y="3529"/>
                </a:lnTo>
                <a:lnTo>
                  <a:pt x="1662" y="3541"/>
                </a:lnTo>
                <a:lnTo>
                  <a:pt x="1660" y="3551"/>
                </a:lnTo>
                <a:lnTo>
                  <a:pt x="1658" y="3561"/>
                </a:lnTo>
                <a:lnTo>
                  <a:pt x="1650" y="3581"/>
                </a:lnTo>
                <a:lnTo>
                  <a:pt x="1641" y="3604"/>
                </a:lnTo>
                <a:lnTo>
                  <a:pt x="1637" y="3611"/>
                </a:lnTo>
                <a:lnTo>
                  <a:pt x="1632" y="3617"/>
                </a:lnTo>
                <a:lnTo>
                  <a:pt x="1631" y="3623"/>
                </a:lnTo>
                <a:lnTo>
                  <a:pt x="1630" y="3630"/>
                </a:lnTo>
                <a:lnTo>
                  <a:pt x="1630" y="3636"/>
                </a:lnTo>
                <a:lnTo>
                  <a:pt x="1631" y="3642"/>
                </a:lnTo>
                <a:lnTo>
                  <a:pt x="1632" y="3654"/>
                </a:lnTo>
                <a:lnTo>
                  <a:pt x="1634" y="3668"/>
                </a:lnTo>
                <a:lnTo>
                  <a:pt x="1632" y="3684"/>
                </a:lnTo>
                <a:lnTo>
                  <a:pt x="1631" y="3698"/>
                </a:lnTo>
                <a:lnTo>
                  <a:pt x="1631" y="3712"/>
                </a:lnTo>
                <a:lnTo>
                  <a:pt x="1632" y="3729"/>
                </a:lnTo>
                <a:lnTo>
                  <a:pt x="1632" y="3729"/>
                </a:lnTo>
                <a:lnTo>
                  <a:pt x="0" y="1359"/>
                </a:lnTo>
                <a:lnTo>
                  <a:pt x="313" y="0"/>
                </a:lnTo>
                <a:lnTo>
                  <a:pt x="376" y="18"/>
                </a:lnTo>
                <a:lnTo>
                  <a:pt x="438" y="36"/>
                </a:lnTo>
                <a:lnTo>
                  <a:pt x="500" y="54"/>
                </a:lnTo>
                <a:lnTo>
                  <a:pt x="563" y="71"/>
                </a:lnTo>
                <a:lnTo>
                  <a:pt x="626" y="89"/>
                </a:lnTo>
                <a:lnTo>
                  <a:pt x="688" y="107"/>
                </a:lnTo>
                <a:lnTo>
                  <a:pt x="752" y="124"/>
                </a:lnTo>
                <a:lnTo>
                  <a:pt x="816" y="141"/>
                </a:lnTo>
                <a:lnTo>
                  <a:pt x="879" y="158"/>
                </a:lnTo>
                <a:lnTo>
                  <a:pt x="944" y="176"/>
                </a:lnTo>
                <a:lnTo>
                  <a:pt x="1008" y="192"/>
                </a:lnTo>
                <a:lnTo>
                  <a:pt x="1073" y="209"/>
                </a:lnTo>
                <a:lnTo>
                  <a:pt x="1137" y="225"/>
                </a:lnTo>
                <a:lnTo>
                  <a:pt x="1202" y="241"/>
                </a:lnTo>
                <a:lnTo>
                  <a:pt x="1267" y="257"/>
                </a:lnTo>
                <a:lnTo>
                  <a:pt x="1333" y="274"/>
                </a:lnTo>
                <a:lnTo>
                  <a:pt x="1333" y="2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64" name="Freeform 306"/>
          <p:cNvSpPr>
            <a:spLocks/>
          </p:cNvSpPr>
          <p:nvPr/>
        </p:nvSpPr>
        <p:spPr bwMode="auto">
          <a:xfrm>
            <a:off x="1643063" y="2813424"/>
            <a:ext cx="958850" cy="1522413"/>
          </a:xfrm>
          <a:custGeom>
            <a:avLst/>
            <a:gdLst>
              <a:gd name="T0" fmla="*/ 2147483647 w 2352"/>
              <a:gd name="T1" fmla="*/ 2147483647 h 3729"/>
              <a:gd name="T2" fmla="*/ 2147483647 w 2352"/>
              <a:gd name="T3" fmla="*/ 2147483647 h 3729"/>
              <a:gd name="T4" fmla="*/ 2147483647 w 2352"/>
              <a:gd name="T5" fmla="*/ 2147483647 h 3729"/>
              <a:gd name="T6" fmla="*/ 2147483647 w 2352"/>
              <a:gd name="T7" fmla="*/ 2147483647 h 3729"/>
              <a:gd name="T8" fmla="*/ 2147483647 w 2352"/>
              <a:gd name="T9" fmla="*/ 2147483647 h 3729"/>
              <a:gd name="T10" fmla="*/ 2147483647 w 2352"/>
              <a:gd name="T11" fmla="*/ 2147483647 h 3729"/>
              <a:gd name="T12" fmla="*/ 2147483647 w 2352"/>
              <a:gd name="T13" fmla="*/ 2147483647 h 3729"/>
              <a:gd name="T14" fmla="*/ 2147483647 w 2352"/>
              <a:gd name="T15" fmla="*/ 2147483647 h 3729"/>
              <a:gd name="T16" fmla="*/ 2147483647 w 2352"/>
              <a:gd name="T17" fmla="*/ 2147483647 h 3729"/>
              <a:gd name="T18" fmla="*/ 2147483647 w 2352"/>
              <a:gd name="T19" fmla="*/ 2147483647 h 3729"/>
              <a:gd name="T20" fmla="*/ 2147483647 w 2352"/>
              <a:gd name="T21" fmla="*/ 2147483647 h 3729"/>
              <a:gd name="T22" fmla="*/ 2147483647 w 2352"/>
              <a:gd name="T23" fmla="*/ 2147483647 h 3729"/>
              <a:gd name="T24" fmla="*/ 2147483647 w 2352"/>
              <a:gd name="T25" fmla="*/ 2147483647 h 3729"/>
              <a:gd name="T26" fmla="*/ 2147483647 w 2352"/>
              <a:gd name="T27" fmla="*/ 2147483647 h 3729"/>
              <a:gd name="T28" fmla="*/ 2147483647 w 2352"/>
              <a:gd name="T29" fmla="*/ 2147483647 h 3729"/>
              <a:gd name="T30" fmla="*/ 2147483647 w 2352"/>
              <a:gd name="T31" fmla="*/ 2147483647 h 3729"/>
              <a:gd name="T32" fmla="*/ 2147483647 w 2352"/>
              <a:gd name="T33" fmla="*/ 2147483647 h 3729"/>
              <a:gd name="T34" fmla="*/ 2147483647 w 2352"/>
              <a:gd name="T35" fmla="*/ 2147483647 h 3729"/>
              <a:gd name="T36" fmla="*/ 2147483647 w 2352"/>
              <a:gd name="T37" fmla="*/ 2147483647 h 3729"/>
              <a:gd name="T38" fmla="*/ 2147483647 w 2352"/>
              <a:gd name="T39" fmla="*/ 2147483647 h 3729"/>
              <a:gd name="T40" fmla="*/ 2147483647 w 2352"/>
              <a:gd name="T41" fmla="*/ 2147483647 h 3729"/>
              <a:gd name="T42" fmla="*/ 2147483647 w 2352"/>
              <a:gd name="T43" fmla="*/ 2147483647 h 3729"/>
              <a:gd name="T44" fmla="*/ 2147483647 w 2352"/>
              <a:gd name="T45" fmla="*/ 2147483647 h 3729"/>
              <a:gd name="T46" fmla="*/ 2147483647 w 2352"/>
              <a:gd name="T47" fmla="*/ 2147483647 h 3729"/>
              <a:gd name="T48" fmla="*/ 2147483647 w 2352"/>
              <a:gd name="T49" fmla="*/ 2147483647 h 3729"/>
              <a:gd name="T50" fmla="*/ 2147483647 w 2352"/>
              <a:gd name="T51" fmla="*/ 2147483647 h 3729"/>
              <a:gd name="T52" fmla="*/ 2147483647 w 2352"/>
              <a:gd name="T53" fmla="*/ 2147483647 h 3729"/>
              <a:gd name="T54" fmla="*/ 2147483647 w 2352"/>
              <a:gd name="T55" fmla="*/ 2147483647 h 3729"/>
              <a:gd name="T56" fmla="*/ 2147483647 w 2352"/>
              <a:gd name="T57" fmla="*/ 2147483647 h 3729"/>
              <a:gd name="T58" fmla="*/ 2147483647 w 2352"/>
              <a:gd name="T59" fmla="*/ 2147483647 h 3729"/>
              <a:gd name="T60" fmla="*/ 2147483647 w 2352"/>
              <a:gd name="T61" fmla="*/ 2147483647 h 3729"/>
              <a:gd name="T62" fmla="*/ 2147483647 w 2352"/>
              <a:gd name="T63" fmla="*/ 2147483647 h 3729"/>
              <a:gd name="T64" fmla="*/ 2147483647 w 2352"/>
              <a:gd name="T65" fmla="*/ 2147483647 h 3729"/>
              <a:gd name="T66" fmla="*/ 2147483647 w 2352"/>
              <a:gd name="T67" fmla="*/ 2147483647 h 3729"/>
              <a:gd name="T68" fmla="*/ 2147483647 w 2352"/>
              <a:gd name="T69" fmla="*/ 2147483647 h 3729"/>
              <a:gd name="T70" fmla="*/ 2147483647 w 2352"/>
              <a:gd name="T71" fmla="*/ 2147483647 h 3729"/>
              <a:gd name="T72" fmla="*/ 0 w 2352"/>
              <a:gd name="T73" fmla="*/ 2147483647 h 3729"/>
              <a:gd name="T74" fmla="*/ 2147483647 w 2352"/>
              <a:gd name="T75" fmla="*/ 0 h 3729"/>
              <a:gd name="T76" fmla="*/ 2147483647 w 2352"/>
              <a:gd name="T77" fmla="*/ 2147483647 h 3729"/>
              <a:gd name="T78" fmla="*/ 2147483647 w 2352"/>
              <a:gd name="T79" fmla="*/ 2147483647 h 3729"/>
              <a:gd name="T80" fmla="*/ 2147483647 w 2352"/>
              <a:gd name="T81" fmla="*/ 2147483647 h 3729"/>
              <a:gd name="T82" fmla="*/ 2147483647 w 2352"/>
              <a:gd name="T83" fmla="*/ 2147483647 h 3729"/>
              <a:gd name="T84" fmla="*/ 2147483647 w 2352"/>
              <a:gd name="T85" fmla="*/ 2147483647 h 3729"/>
              <a:gd name="T86" fmla="*/ 2147483647 w 2352"/>
              <a:gd name="T87" fmla="*/ 2147483647 h 3729"/>
              <a:gd name="T88" fmla="*/ 2147483647 w 2352"/>
              <a:gd name="T89" fmla="*/ 2147483647 h 3729"/>
              <a:gd name="T90" fmla="*/ 2147483647 w 2352"/>
              <a:gd name="T91" fmla="*/ 2147483647 h 37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352"/>
              <a:gd name="T139" fmla="*/ 0 h 3729"/>
              <a:gd name="T140" fmla="*/ 2352 w 2352"/>
              <a:gd name="T141" fmla="*/ 3729 h 372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352" h="3729">
                <a:moveTo>
                  <a:pt x="1333" y="274"/>
                </a:moveTo>
                <a:lnTo>
                  <a:pt x="2352" y="491"/>
                </a:lnTo>
                <a:lnTo>
                  <a:pt x="1999" y="2809"/>
                </a:lnTo>
                <a:lnTo>
                  <a:pt x="1945" y="3191"/>
                </a:lnTo>
                <a:lnTo>
                  <a:pt x="1938" y="3193"/>
                </a:lnTo>
                <a:lnTo>
                  <a:pt x="1930" y="3197"/>
                </a:lnTo>
                <a:lnTo>
                  <a:pt x="1926" y="3203"/>
                </a:lnTo>
                <a:lnTo>
                  <a:pt x="1924" y="3210"/>
                </a:lnTo>
                <a:lnTo>
                  <a:pt x="1911" y="3215"/>
                </a:lnTo>
                <a:lnTo>
                  <a:pt x="1898" y="3219"/>
                </a:lnTo>
                <a:lnTo>
                  <a:pt x="1887" y="3224"/>
                </a:lnTo>
                <a:lnTo>
                  <a:pt x="1877" y="3228"/>
                </a:lnTo>
                <a:lnTo>
                  <a:pt x="1866" y="3230"/>
                </a:lnTo>
                <a:lnTo>
                  <a:pt x="1855" y="3231"/>
                </a:lnTo>
                <a:lnTo>
                  <a:pt x="1846" y="3230"/>
                </a:lnTo>
                <a:lnTo>
                  <a:pt x="1838" y="3229"/>
                </a:lnTo>
                <a:lnTo>
                  <a:pt x="1832" y="3225"/>
                </a:lnTo>
                <a:lnTo>
                  <a:pt x="1826" y="3220"/>
                </a:lnTo>
                <a:lnTo>
                  <a:pt x="1813" y="3210"/>
                </a:lnTo>
                <a:lnTo>
                  <a:pt x="1798" y="3200"/>
                </a:lnTo>
                <a:lnTo>
                  <a:pt x="1780" y="3193"/>
                </a:lnTo>
                <a:lnTo>
                  <a:pt x="1761" y="3188"/>
                </a:lnTo>
                <a:lnTo>
                  <a:pt x="1748" y="3182"/>
                </a:lnTo>
                <a:lnTo>
                  <a:pt x="1735" y="3178"/>
                </a:lnTo>
                <a:lnTo>
                  <a:pt x="1728" y="3179"/>
                </a:lnTo>
                <a:lnTo>
                  <a:pt x="1720" y="3182"/>
                </a:lnTo>
                <a:lnTo>
                  <a:pt x="1715" y="3184"/>
                </a:lnTo>
                <a:lnTo>
                  <a:pt x="1709" y="3189"/>
                </a:lnTo>
                <a:lnTo>
                  <a:pt x="1697" y="3200"/>
                </a:lnTo>
                <a:lnTo>
                  <a:pt x="1686" y="3210"/>
                </a:lnTo>
                <a:lnTo>
                  <a:pt x="1673" y="3219"/>
                </a:lnTo>
                <a:lnTo>
                  <a:pt x="1662" y="3229"/>
                </a:lnTo>
                <a:lnTo>
                  <a:pt x="1658" y="3234"/>
                </a:lnTo>
                <a:lnTo>
                  <a:pt x="1653" y="3239"/>
                </a:lnTo>
                <a:lnTo>
                  <a:pt x="1650" y="3245"/>
                </a:lnTo>
                <a:lnTo>
                  <a:pt x="1648" y="3253"/>
                </a:lnTo>
                <a:lnTo>
                  <a:pt x="1648" y="3272"/>
                </a:lnTo>
                <a:lnTo>
                  <a:pt x="1648" y="3291"/>
                </a:lnTo>
                <a:lnTo>
                  <a:pt x="1646" y="3303"/>
                </a:lnTo>
                <a:lnTo>
                  <a:pt x="1642" y="3313"/>
                </a:lnTo>
                <a:lnTo>
                  <a:pt x="1640" y="3323"/>
                </a:lnTo>
                <a:lnTo>
                  <a:pt x="1639" y="3334"/>
                </a:lnTo>
                <a:lnTo>
                  <a:pt x="1639" y="3346"/>
                </a:lnTo>
                <a:lnTo>
                  <a:pt x="1641" y="3357"/>
                </a:lnTo>
                <a:lnTo>
                  <a:pt x="1644" y="3368"/>
                </a:lnTo>
                <a:lnTo>
                  <a:pt x="1645" y="3379"/>
                </a:lnTo>
                <a:lnTo>
                  <a:pt x="1648" y="3408"/>
                </a:lnTo>
                <a:lnTo>
                  <a:pt x="1649" y="3435"/>
                </a:lnTo>
                <a:lnTo>
                  <a:pt x="1653" y="3462"/>
                </a:lnTo>
                <a:lnTo>
                  <a:pt x="1658" y="3491"/>
                </a:lnTo>
                <a:lnTo>
                  <a:pt x="1660" y="3504"/>
                </a:lnTo>
                <a:lnTo>
                  <a:pt x="1664" y="3516"/>
                </a:lnTo>
                <a:lnTo>
                  <a:pt x="1663" y="3529"/>
                </a:lnTo>
                <a:lnTo>
                  <a:pt x="1662" y="3541"/>
                </a:lnTo>
                <a:lnTo>
                  <a:pt x="1660" y="3551"/>
                </a:lnTo>
                <a:lnTo>
                  <a:pt x="1658" y="3561"/>
                </a:lnTo>
                <a:lnTo>
                  <a:pt x="1650" y="3581"/>
                </a:lnTo>
                <a:lnTo>
                  <a:pt x="1641" y="3604"/>
                </a:lnTo>
                <a:lnTo>
                  <a:pt x="1637" y="3611"/>
                </a:lnTo>
                <a:lnTo>
                  <a:pt x="1632" y="3617"/>
                </a:lnTo>
                <a:lnTo>
                  <a:pt x="1631" y="3623"/>
                </a:lnTo>
                <a:lnTo>
                  <a:pt x="1630" y="3630"/>
                </a:lnTo>
                <a:lnTo>
                  <a:pt x="1630" y="3636"/>
                </a:lnTo>
                <a:lnTo>
                  <a:pt x="1631" y="3642"/>
                </a:lnTo>
                <a:lnTo>
                  <a:pt x="1632" y="3654"/>
                </a:lnTo>
                <a:lnTo>
                  <a:pt x="1634" y="3668"/>
                </a:lnTo>
                <a:lnTo>
                  <a:pt x="1632" y="3684"/>
                </a:lnTo>
                <a:lnTo>
                  <a:pt x="1631" y="3698"/>
                </a:lnTo>
                <a:lnTo>
                  <a:pt x="1631" y="3712"/>
                </a:lnTo>
                <a:lnTo>
                  <a:pt x="1632" y="3729"/>
                </a:lnTo>
                <a:lnTo>
                  <a:pt x="0" y="1359"/>
                </a:lnTo>
                <a:lnTo>
                  <a:pt x="313" y="0"/>
                </a:lnTo>
                <a:lnTo>
                  <a:pt x="376" y="18"/>
                </a:lnTo>
                <a:lnTo>
                  <a:pt x="438" y="36"/>
                </a:lnTo>
                <a:lnTo>
                  <a:pt x="500" y="54"/>
                </a:lnTo>
                <a:lnTo>
                  <a:pt x="563" y="71"/>
                </a:lnTo>
                <a:lnTo>
                  <a:pt x="626" y="89"/>
                </a:lnTo>
                <a:lnTo>
                  <a:pt x="688" y="107"/>
                </a:lnTo>
                <a:lnTo>
                  <a:pt x="752" y="124"/>
                </a:lnTo>
                <a:lnTo>
                  <a:pt x="816" y="141"/>
                </a:lnTo>
                <a:lnTo>
                  <a:pt x="879" y="158"/>
                </a:lnTo>
                <a:lnTo>
                  <a:pt x="944" y="176"/>
                </a:lnTo>
                <a:lnTo>
                  <a:pt x="1008" y="192"/>
                </a:lnTo>
                <a:lnTo>
                  <a:pt x="1073" y="209"/>
                </a:lnTo>
                <a:lnTo>
                  <a:pt x="1137" y="225"/>
                </a:lnTo>
                <a:lnTo>
                  <a:pt x="1202" y="241"/>
                </a:lnTo>
                <a:lnTo>
                  <a:pt x="1267" y="257"/>
                </a:lnTo>
                <a:lnTo>
                  <a:pt x="1333" y="2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99" name="Freeform 307"/>
          <p:cNvSpPr>
            <a:spLocks/>
          </p:cNvSpPr>
          <p:nvPr/>
        </p:nvSpPr>
        <p:spPr bwMode="auto">
          <a:xfrm>
            <a:off x="1087438" y="2629274"/>
            <a:ext cx="1271587" cy="2141538"/>
          </a:xfrm>
          <a:custGeom>
            <a:avLst/>
            <a:gdLst/>
            <a:ahLst/>
            <a:cxnLst>
              <a:cxn ang="0">
                <a:pos x="220" y="93"/>
              </a:cxn>
              <a:cxn ang="0">
                <a:pos x="233" y="252"/>
              </a:cxn>
              <a:cxn ang="0">
                <a:pos x="181" y="386"/>
              </a:cxn>
              <a:cxn ang="0">
                <a:pos x="170" y="483"/>
              </a:cxn>
              <a:cxn ang="0">
                <a:pos x="56" y="602"/>
              </a:cxn>
              <a:cxn ang="0">
                <a:pos x="4" y="687"/>
              </a:cxn>
              <a:cxn ang="0">
                <a:pos x="37" y="845"/>
              </a:cxn>
              <a:cxn ang="0">
                <a:pos x="107" y="990"/>
              </a:cxn>
              <a:cxn ang="0">
                <a:pos x="103" y="1182"/>
              </a:cxn>
              <a:cxn ang="0">
                <a:pos x="86" y="1295"/>
              </a:cxn>
              <a:cxn ang="0">
                <a:pos x="60" y="1394"/>
              </a:cxn>
              <a:cxn ang="0">
                <a:pos x="72" y="1495"/>
              </a:cxn>
              <a:cxn ang="0">
                <a:pos x="96" y="1627"/>
              </a:cxn>
              <a:cxn ang="0">
                <a:pos x="178" y="1768"/>
              </a:cxn>
              <a:cxn ang="0">
                <a:pos x="176" y="1913"/>
              </a:cxn>
              <a:cxn ang="0">
                <a:pos x="187" y="1983"/>
              </a:cxn>
              <a:cxn ang="0">
                <a:pos x="262" y="2072"/>
              </a:cxn>
              <a:cxn ang="0">
                <a:pos x="309" y="2084"/>
              </a:cxn>
              <a:cxn ang="0">
                <a:pos x="371" y="2042"/>
              </a:cxn>
              <a:cxn ang="0">
                <a:pos x="390" y="2140"/>
              </a:cxn>
              <a:cxn ang="0">
                <a:pos x="364" y="2192"/>
              </a:cxn>
              <a:cxn ang="0">
                <a:pos x="315" y="2425"/>
              </a:cxn>
              <a:cxn ang="0">
                <a:pos x="420" y="2577"/>
              </a:cxn>
              <a:cxn ang="0">
                <a:pos x="498" y="2654"/>
              </a:cxn>
              <a:cxn ang="0">
                <a:pos x="460" y="2716"/>
              </a:cxn>
              <a:cxn ang="0">
                <a:pos x="406" y="2803"/>
              </a:cxn>
              <a:cxn ang="0">
                <a:pos x="460" y="2931"/>
              </a:cxn>
              <a:cxn ang="0">
                <a:pos x="536" y="3123"/>
              </a:cxn>
              <a:cxn ang="0">
                <a:pos x="587" y="3245"/>
              </a:cxn>
              <a:cxn ang="0">
                <a:pos x="667" y="3361"/>
              </a:cxn>
              <a:cxn ang="0">
                <a:pos x="697" y="3464"/>
              </a:cxn>
              <a:cxn ang="0">
                <a:pos x="733" y="3533"/>
              </a:cxn>
              <a:cxn ang="0">
                <a:pos x="724" y="3845"/>
              </a:cxn>
              <a:cxn ang="0">
                <a:pos x="850" y="3913"/>
              </a:cxn>
              <a:cxn ang="0">
                <a:pos x="994" y="3974"/>
              </a:cxn>
              <a:cxn ang="0">
                <a:pos x="1093" y="4009"/>
              </a:cxn>
              <a:cxn ang="0">
                <a:pos x="1190" y="4143"/>
              </a:cxn>
              <a:cxn ang="0">
                <a:pos x="1303" y="4245"/>
              </a:cxn>
              <a:cxn ang="0">
                <a:pos x="1452" y="4297"/>
              </a:cxn>
              <a:cxn ang="0">
                <a:pos x="1472" y="4388"/>
              </a:cxn>
              <a:cxn ang="0">
                <a:pos x="1552" y="4465"/>
              </a:cxn>
              <a:cxn ang="0">
                <a:pos x="1681" y="4535"/>
              </a:cxn>
              <a:cxn ang="0">
                <a:pos x="1761" y="4678"/>
              </a:cxn>
              <a:cxn ang="0">
                <a:pos x="1831" y="4874"/>
              </a:cxn>
              <a:cxn ang="0">
                <a:pos x="1823" y="4996"/>
              </a:cxn>
              <a:cxn ang="0">
                <a:pos x="1864" y="5112"/>
              </a:cxn>
              <a:cxn ang="0">
                <a:pos x="1967" y="5131"/>
              </a:cxn>
              <a:cxn ang="0">
                <a:pos x="2247" y="5179"/>
              </a:cxn>
              <a:cxn ang="0">
                <a:pos x="2413" y="5197"/>
              </a:cxn>
              <a:cxn ang="0">
                <a:pos x="2646" y="5227"/>
              </a:cxn>
              <a:cxn ang="0">
                <a:pos x="2787" y="5208"/>
              </a:cxn>
              <a:cxn ang="0">
                <a:pos x="2881" y="5160"/>
              </a:cxn>
              <a:cxn ang="0">
                <a:pos x="2887" y="5101"/>
              </a:cxn>
              <a:cxn ang="0">
                <a:pos x="2857" y="4983"/>
              </a:cxn>
              <a:cxn ang="0">
                <a:pos x="2878" y="4851"/>
              </a:cxn>
              <a:cxn ang="0">
                <a:pos x="2941" y="4792"/>
              </a:cxn>
              <a:cxn ang="0">
                <a:pos x="2987" y="4621"/>
              </a:cxn>
              <a:cxn ang="0">
                <a:pos x="3082" y="4554"/>
              </a:cxn>
              <a:cxn ang="0">
                <a:pos x="3028" y="4423"/>
              </a:cxn>
              <a:cxn ang="0">
                <a:pos x="2978" y="4215"/>
              </a:cxn>
              <a:cxn ang="0">
                <a:pos x="1581" y="425"/>
              </a:cxn>
              <a:cxn ang="0">
                <a:pos x="783" y="186"/>
              </a:cxn>
            </a:cxnLst>
            <a:rect l="0" t="0" r="r" b="b"/>
            <a:pathLst>
              <a:path w="3110" h="5249">
                <a:moveTo>
                  <a:pt x="241" y="0"/>
                </a:moveTo>
                <a:lnTo>
                  <a:pt x="237" y="6"/>
                </a:lnTo>
                <a:lnTo>
                  <a:pt x="233" y="14"/>
                </a:lnTo>
                <a:lnTo>
                  <a:pt x="227" y="28"/>
                </a:lnTo>
                <a:lnTo>
                  <a:pt x="222" y="41"/>
                </a:lnTo>
                <a:lnTo>
                  <a:pt x="218" y="55"/>
                </a:lnTo>
                <a:lnTo>
                  <a:pt x="217" y="69"/>
                </a:lnTo>
                <a:lnTo>
                  <a:pt x="218" y="81"/>
                </a:lnTo>
                <a:lnTo>
                  <a:pt x="220" y="93"/>
                </a:lnTo>
                <a:lnTo>
                  <a:pt x="222" y="104"/>
                </a:lnTo>
                <a:lnTo>
                  <a:pt x="223" y="117"/>
                </a:lnTo>
                <a:lnTo>
                  <a:pt x="227" y="145"/>
                </a:lnTo>
                <a:lnTo>
                  <a:pt x="231" y="171"/>
                </a:lnTo>
                <a:lnTo>
                  <a:pt x="234" y="195"/>
                </a:lnTo>
                <a:lnTo>
                  <a:pt x="236" y="224"/>
                </a:lnTo>
                <a:lnTo>
                  <a:pt x="236" y="233"/>
                </a:lnTo>
                <a:lnTo>
                  <a:pt x="234" y="243"/>
                </a:lnTo>
                <a:lnTo>
                  <a:pt x="233" y="252"/>
                </a:lnTo>
                <a:lnTo>
                  <a:pt x="231" y="260"/>
                </a:lnTo>
                <a:lnTo>
                  <a:pt x="224" y="275"/>
                </a:lnTo>
                <a:lnTo>
                  <a:pt x="218" y="290"/>
                </a:lnTo>
                <a:lnTo>
                  <a:pt x="210" y="305"/>
                </a:lnTo>
                <a:lnTo>
                  <a:pt x="203" y="321"/>
                </a:lnTo>
                <a:lnTo>
                  <a:pt x="195" y="337"/>
                </a:lnTo>
                <a:lnTo>
                  <a:pt x="189" y="355"/>
                </a:lnTo>
                <a:lnTo>
                  <a:pt x="185" y="372"/>
                </a:lnTo>
                <a:lnTo>
                  <a:pt x="181" y="386"/>
                </a:lnTo>
                <a:lnTo>
                  <a:pt x="178" y="401"/>
                </a:lnTo>
                <a:lnTo>
                  <a:pt x="176" y="417"/>
                </a:lnTo>
                <a:lnTo>
                  <a:pt x="176" y="431"/>
                </a:lnTo>
                <a:lnTo>
                  <a:pt x="177" y="443"/>
                </a:lnTo>
                <a:lnTo>
                  <a:pt x="177" y="454"/>
                </a:lnTo>
                <a:lnTo>
                  <a:pt x="176" y="468"/>
                </a:lnTo>
                <a:lnTo>
                  <a:pt x="175" y="473"/>
                </a:lnTo>
                <a:lnTo>
                  <a:pt x="172" y="478"/>
                </a:lnTo>
                <a:lnTo>
                  <a:pt x="170" y="483"/>
                </a:lnTo>
                <a:lnTo>
                  <a:pt x="167" y="489"/>
                </a:lnTo>
                <a:lnTo>
                  <a:pt x="159" y="496"/>
                </a:lnTo>
                <a:lnTo>
                  <a:pt x="152" y="505"/>
                </a:lnTo>
                <a:lnTo>
                  <a:pt x="134" y="524"/>
                </a:lnTo>
                <a:lnTo>
                  <a:pt x="117" y="539"/>
                </a:lnTo>
                <a:lnTo>
                  <a:pt x="101" y="553"/>
                </a:lnTo>
                <a:lnTo>
                  <a:pt x="82" y="571"/>
                </a:lnTo>
                <a:lnTo>
                  <a:pt x="68" y="587"/>
                </a:lnTo>
                <a:lnTo>
                  <a:pt x="56" y="602"/>
                </a:lnTo>
                <a:lnTo>
                  <a:pt x="46" y="616"/>
                </a:lnTo>
                <a:lnTo>
                  <a:pt x="32" y="631"/>
                </a:lnTo>
                <a:lnTo>
                  <a:pt x="22" y="640"/>
                </a:lnTo>
                <a:lnTo>
                  <a:pt x="12" y="649"/>
                </a:lnTo>
                <a:lnTo>
                  <a:pt x="7" y="654"/>
                </a:lnTo>
                <a:lnTo>
                  <a:pt x="4" y="659"/>
                </a:lnTo>
                <a:lnTo>
                  <a:pt x="2" y="664"/>
                </a:lnTo>
                <a:lnTo>
                  <a:pt x="0" y="672"/>
                </a:lnTo>
                <a:lnTo>
                  <a:pt x="4" y="687"/>
                </a:lnTo>
                <a:lnTo>
                  <a:pt x="7" y="702"/>
                </a:lnTo>
                <a:lnTo>
                  <a:pt x="7" y="817"/>
                </a:lnTo>
                <a:lnTo>
                  <a:pt x="8" y="819"/>
                </a:lnTo>
                <a:lnTo>
                  <a:pt x="9" y="822"/>
                </a:lnTo>
                <a:lnTo>
                  <a:pt x="12" y="824"/>
                </a:lnTo>
                <a:lnTo>
                  <a:pt x="14" y="827"/>
                </a:lnTo>
                <a:lnTo>
                  <a:pt x="19" y="831"/>
                </a:lnTo>
                <a:lnTo>
                  <a:pt x="26" y="835"/>
                </a:lnTo>
                <a:lnTo>
                  <a:pt x="37" y="845"/>
                </a:lnTo>
                <a:lnTo>
                  <a:pt x="46" y="856"/>
                </a:lnTo>
                <a:lnTo>
                  <a:pt x="55" y="868"/>
                </a:lnTo>
                <a:lnTo>
                  <a:pt x="64" y="882"/>
                </a:lnTo>
                <a:lnTo>
                  <a:pt x="74" y="899"/>
                </a:lnTo>
                <a:lnTo>
                  <a:pt x="83" y="917"/>
                </a:lnTo>
                <a:lnTo>
                  <a:pt x="91" y="936"/>
                </a:lnTo>
                <a:lnTo>
                  <a:pt x="98" y="957"/>
                </a:lnTo>
                <a:lnTo>
                  <a:pt x="103" y="973"/>
                </a:lnTo>
                <a:lnTo>
                  <a:pt x="107" y="990"/>
                </a:lnTo>
                <a:lnTo>
                  <a:pt x="110" y="1005"/>
                </a:lnTo>
                <a:lnTo>
                  <a:pt x="111" y="1020"/>
                </a:lnTo>
                <a:lnTo>
                  <a:pt x="114" y="1052"/>
                </a:lnTo>
                <a:lnTo>
                  <a:pt x="114" y="1088"/>
                </a:lnTo>
                <a:lnTo>
                  <a:pt x="114" y="1109"/>
                </a:lnTo>
                <a:lnTo>
                  <a:pt x="111" y="1128"/>
                </a:lnTo>
                <a:lnTo>
                  <a:pt x="108" y="1148"/>
                </a:lnTo>
                <a:lnTo>
                  <a:pt x="105" y="1169"/>
                </a:lnTo>
                <a:lnTo>
                  <a:pt x="103" y="1182"/>
                </a:lnTo>
                <a:lnTo>
                  <a:pt x="101" y="1195"/>
                </a:lnTo>
                <a:lnTo>
                  <a:pt x="94" y="1212"/>
                </a:lnTo>
                <a:lnTo>
                  <a:pt x="87" y="1228"/>
                </a:lnTo>
                <a:lnTo>
                  <a:pt x="84" y="1237"/>
                </a:lnTo>
                <a:lnTo>
                  <a:pt x="82" y="1244"/>
                </a:lnTo>
                <a:lnTo>
                  <a:pt x="79" y="1253"/>
                </a:lnTo>
                <a:lnTo>
                  <a:pt x="79" y="1263"/>
                </a:lnTo>
                <a:lnTo>
                  <a:pt x="82" y="1279"/>
                </a:lnTo>
                <a:lnTo>
                  <a:pt x="86" y="1295"/>
                </a:lnTo>
                <a:lnTo>
                  <a:pt x="83" y="1304"/>
                </a:lnTo>
                <a:lnTo>
                  <a:pt x="80" y="1313"/>
                </a:lnTo>
                <a:lnTo>
                  <a:pt x="82" y="1326"/>
                </a:lnTo>
                <a:lnTo>
                  <a:pt x="82" y="1336"/>
                </a:lnTo>
                <a:lnTo>
                  <a:pt x="82" y="1346"/>
                </a:lnTo>
                <a:lnTo>
                  <a:pt x="79" y="1357"/>
                </a:lnTo>
                <a:lnTo>
                  <a:pt x="72" y="1374"/>
                </a:lnTo>
                <a:lnTo>
                  <a:pt x="63" y="1388"/>
                </a:lnTo>
                <a:lnTo>
                  <a:pt x="60" y="1394"/>
                </a:lnTo>
                <a:lnTo>
                  <a:pt x="56" y="1402"/>
                </a:lnTo>
                <a:lnTo>
                  <a:pt x="55" y="1411"/>
                </a:lnTo>
                <a:lnTo>
                  <a:pt x="54" y="1420"/>
                </a:lnTo>
                <a:lnTo>
                  <a:pt x="55" y="1430"/>
                </a:lnTo>
                <a:lnTo>
                  <a:pt x="58" y="1439"/>
                </a:lnTo>
                <a:lnTo>
                  <a:pt x="60" y="1448"/>
                </a:lnTo>
                <a:lnTo>
                  <a:pt x="64" y="1458"/>
                </a:lnTo>
                <a:lnTo>
                  <a:pt x="69" y="1477"/>
                </a:lnTo>
                <a:lnTo>
                  <a:pt x="72" y="1495"/>
                </a:lnTo>
                <a:lnTo>
                  <a:pt x="74" y="1513"/>
                </a:lnTo>
                <a:lnTo>
                  <a:pt x="75" y="1533"/>
                </a:lnTo>
                <a:lnTo>
                  <a:pt x="77" y="1561"/>
                </a:lnTo>
                <a:lnTo>
                  <a:pt x="79" y="1588"/>
                </a:lnTo>
                <a:lnTo>
                  <a:pt x="82" y="1599"/>
                </a:lnTo>
                <a:lnTo>
                  <a:pt x="86" y="1612"/>
                </a:lnTo>
                <a:lnTo>
                  <a:pt x="88" y="1617"/>
                </a:lnTo>
                <a:lnTo>
                  <a:pt x="92" y="1622"/>
                </a:lnTo>
                <a:lnTo>
                  <a:pt x="96" y="1627"/>
                </a:lnTo>
                <a:lnTo>
                  <a:pt x="101" y="1632"/>
                </a:lnTo>
                <a:lnTo>
                  <a:pt x="110" y="1641"/>
                </a:lnTo>
                <a:lnTo>
                  <a:pt x="116" y="1649"/>
                </a:lnTo>
                <a:lnTo>
                  <a:pt x="122" y="1658"/>
                </a:lnTo>
                <a:lnTo>
                  <a:pt x="128" y="1665"/>
                </a:lnTo>
                <a:lnTo>
                  <a:pt x="138" y="1684"/>
                </a:lnTo>
                <a:lnTo>
                  <a:pt x="148" y="1705"/>
                </a:lnTo>
                <a:lnTo>
                  <a:pt x="164" y="1738"/>
                </a:lnTo>
                <a:lnTo>
                  <a:pt x="178" y="1768"/>
                </a:lnTo>
                <a:lnTo>
                  <a:pt x="185" y="1784"/>
                </a:lnTo>
                <a:lnTo>
                  <a:pt x="189" y="1800"/>
                </a:lnTo>
                <a:lnTo>
                  <a:pt x="191" y="1817"/>
                </a:lnTo>
                <a:lnTo>
                  <a:pt x="192" y="1836"/>
                </a:lnTo>
                <a:lnTo>
                  <a:pt x="191" y="1855"/>
                </a:lnTo>
                <a:lnTo>
                  <a:pt x="189" y="1871"/>
                </a:lnTo>
                <a:lnTo>
                  <a:pt x="185" y="1888"/>
                </a:lnTo>
                <a:lnTo>
                  <a:pt x="180" y="1904"/>
                </a:lnTo>
                <a:lnTo>
                  <a:pt x="176" y="1913"/>
                </a:lnTo>
                <a:lnTo>
                  <a:pt x="171" y="1921"/>
                </a:lnTo>
                <a:lnTo>
                  <a:pt x="168" y="1927"/>
                </a:lnTo>
                <a:lnTo>
                  <a:pt x="167" y="1936"/>
                </a:lnTo>
                <a:lnTo>
                  <a:pt x="167" y="1944"/>
                </a:lnTo>
                <a:lnTo>
                  <a:pt x="168" y="1950"/>
                </a:lnTo>
                <a:lnTo>
                  <a:pt x="171" y="1957"/>
                </a:lnTo>
                <a:lnTo>
                  <a:pt x="173" y="1963"/>
                </a:lnTo>
                <a:lnTo>
                  <a:pt x="180" y="1974"/>
                </a:lnTo>
                <a:lnTo>
                  <a:pt x="187" y="1983"/>
                </a:lnTo>
                <a:lnTo>
                  <a:pt x="198" y="1994"/>
                </a:lnTo>
                <a:lnTo>
                  <a:pt x="206" y="2004"/>
                </a:lnTo>
                <a:lnTo>
                  <a:pt x="215" y="2015"/>
                </a:lnTo>
                <a:lnTo>
                  <a:pt x="223" y="2027"/>
                </a:lnTo>
                <a:lnTo>
                  <a:pt x="232" y="2043"/>
                </a:lnTo>
                <a:lnTo>
                  <a:pt x="242" y="2056"/>
                </a:lnTo>
                <a:lnTo>
                  <a:pt x="248" y="2062"/>
                </a:lnTo>
                <a:lnTo>
                  <a:pt x="255" y="2067"/>
                </a:lnTo>
                <a:lnTo>
                  <a:pt x="262" y="2072"/>
                </a:lnTo>
                <a:lnTo>
                  <a:pt x="270" y="2077"/>
                </a:lnTo>
                <a:lnTo>
                  <a:pt x="276" y="2081"/>
                </a:lnTo>
                <a:lnTo>
                  <a:pt x="283" y="2085"/>
                </a:lnTo>
                <a:lnTo>
                  <a:pt x="288" y="2089"/>
                </a:lnTo>
                <a:lnTo>
                  <a:pt x="295" y="2090"/>
                </a:lnTo>
                <a:lnTo>
                  <a:pt x="299" y="2089"/>
                </a:lnTo>
                <a:lnTo>
                  <a:pt x="303" y="2088"/>
                </a:lnTo>
                <a:lnTo>
                  <a:pt x="307" y="2086"/>
                </a:lnTo>
                <a:lnTo>
                  <a:pt x="309" y="2084"/>
                </a:lnTo>
                <a:lnTo>
                  <a:pt x="315" y="2077"/>
                </a:lnTo>
                <a:lnTo>
                  <a:pt x="320" y="2071"/>
                </a:lnTo>
                <a:lnTo>
                  <a:pt x="335" y="2057"/>
                </a:lnTo>
                <a:lnTo>
                  <a:pt x="346" y="2043"/>
                </a:lnTo>
                <a:lnTo>
                  <a:pt x="358" y="2028"/>
                </a:lnTo>
                <a:lnTo>
                  <a:pt x="371" y="2011"/>
                </a:lnTo>
                <a:lnTo>
                  <a:pt x="372" y="2023"/>
                </a:lnTo>
                <a:lnTo>
                  <a:pt x="372" y="2033"/>
                </a:lnTo>
                <a:lnTo>
                  <a:pt x="371" y="2042"/>
                </a:lnTo>
                <a:lnTo>
                  <a:pt x="369" y="2051"/>
                </a:lnTo>
                <a:lnTo>
                  <a:pt x="368" y="2060"/>
                </a:lnTo>
                <a:lnTo>
                  <a:pt x="368" y="2070"/>
                </a:lnTo>
                <a:lnTo>
                  <a:pt x="368" y="2079"/>
                </a:lnTo>
                <a:lnTo>
                  <a:pt x="371" y="2090"/>
                </a:lnTo>
                <a:lnTo>
                  <a:pt x="374" y="2103"/>
                </a:lnTo>
                <a:lnTo>
                  <a:pt x="379" y="2114"/>
                </a:lnTo>
                <a:lnTo>
                  <a:pt x="385" y="2126"/>
                </a:lnTo>
                <a:lnTo>
                  <a:pt x="390" y="2140"/>
                </a:lnTo>
                <a:lnTo>
                  <a:pt x="383" y="2165"/>
                </a:lnTo>
                <a:lnTo>
                  <a:pt x="387" y="2178"/>
                </a:lnTo>
                <a:lnTo>
                  <a:pt x="391" y="2189"/>
                </a:lnTo>
                <a:lnTo>
                  <a:pt x="393" y="2202"/>
                </a:lnTo>
                <a:lnTo>
                  <a:pt x="396" y="2215"/>
                </a:lnTo>
                <a:lnTo>
                  <a:pt x="387" y="2207"/>
                </a:lnTo>
                <a:lnTo>
                  <a:pt x="379" y="2202"/>
                </a:lnTo>
                <a:lnTo>
                  <a:pt x="372" y="2196"/>
                </a:lnTo>
                <a:lnTo>
                  <a:pt x="364" y="2192"/>
                </a:lnTo>
                <a:lnTo>
                  <a:pt x="348" y="2183"/>
                </a:lnTo>
                <a:lnTo>
                  <a:pt x="330" y="2174"/>
                </a:lnTo>
                <a:lnTo>
                  <a:pt x="302" y="2324"/>
                </a:lnTo>
                <a:lnTo>
                  <a:pt x="304" y="2352"/>
                </a:lnTo>
                <a:lnTo>
                  <a:pt x="306" y="2375"/>
                </a:lnTo>
                <a:lnTo>
                  <a:pt x="307" y="2388"/>
                </a:lnTo>
                <a:lnTo>
                  <a:pt x="308" y="2399"/>
                </a:lnTo>
                <a:lnTo>
                  <a:pt x="311" y="2412"/>
                </a:lnTo>
                <a:lnTo>
                  <a:pt x="315" y="2425"/>
                </a:lnTo>
                <a:lnTo>
                  <a:pt x="323" y="2449"/>
                </a:lnTo>
                <a:lnTo>
                  <a:pt x="332" y="2471"/>
                </a:lnTo>
                <a:lnTo>
                  <a:pt x="343" y="2491"/>
                </a:lnTo>
                <a:lnTo>
                  <a:pt x="351" y="2515"/>
                </a:lnTo>
                <a:lnTo>
                  <a:pt x="371" y="2537"/>
                </a:lnTo>
                <a:lnTo>
                  <a:pt x="390" y="2555"/>
                </a:lnTo>
                <a:lnTo>
                  <a:pt x="398" y="2562"/>
                </a:lnTo>
                <a:lnTo>
                  <a:pt x="409" y="2570"/>
                </a:lnTo>
                <a:lnTo>
                  <a:pt x="420" y="2577"/>
                </a:lnTo>
                <a:lnTo>
                  <a:pt x="433" y="2585"/>
                </a:lnTo>
                <a:lnTo>
                  <a:pt x="446" y="2593"/>
                </a:lnTo>
                <a:lnTo>
                  <a:pt x="458" y="2600"/>
                </a:lnTo>
                <a:lnTo>
                  <a:pt x="470" y="2609"/>
                </a:lnTo>
                <a:lnTo>
                  <a:pt x="480" y="2618"/>
                </a:lnTo>
                <a:lnTo>
                  <a:pt x="488" y="2630"/>
                </a:lnTo>
                <a:lnTo>
                  <a:pt x="494" y="2641"/>
                </a:lnTo>
                <a:lnTo>
                  <a:pt x="495" y="2647"/>
                </a:lnTo>
                <a:lnTo>
                  <a:pt x="498" y="2654"/>
                </a:lnTo>
                <a:lnTo>
                  <a:pt x="499" y="2661"/>
                </a:lnTo>
                <a:lnTo>
                  <a:pt x="499" y="2669"/>
                </a:lnTo>
                <a:lnTo>
                  <a:pt x="498" y="2677"/>
                </a:lnTo>
                <a:lnTo>
                  <a:pt x="496" y="2682"/>
                </a:lnTo>
                <a:lnTo>
                  <a:pt x="494" y="2688"/>
                </a:lnTo>
                <a:lnTo>
                  <a:pt x="490" y="2693"/>
                </a:lnTo>
                <a:lnTo>
                  <a:pt x="482" y="2701"/>
                </a:lnTo>
                <a:lnTo>
                  <a:pt x="471" y="2708"/>
                </a:lnTo>
                <a:lnTo>
                  <a:pt x="460" y="2716"/>
                </a:lnTo>
                <a:lnTo>
                  <a:pt x="448" y="2724"/>
                </a:lnTo>
                <a:lnTo>
                  <a:pt x="443" y="2728"/>
                </a:lnTo>
                <a:lnTo>
                  <a:pt x="438" y="2733"/>
                </a:lnTo>
                <a:lnTo>
                  <a:pt x="434" y="2738"/>
                </a:lnTo>
                <a:lnTo>
                  <a:pt x="430" y="2744"/>
                </a:lnTo>
                <a:lnTo>
                  <a:pt x="419" y="2764"/>
                </a:lnTo>
                <a:lnTo>
                  <a:pt x="411" y="2784"/>
                </a:lnTo>
                <a:lnTo>
                  <a:pt x="409" y="2792"/>
                </a:lnTo>
                <a:lnTo>
                  <a:pt x="406" y="2803"/>
                </a:lnTo>
                <a:lnTo>
                  <a:pt x="405" y="2814"/>
                </a:lnTo>
                <a:lnTo>
                  <a:pt x="405" y="2826"/>
                </a:lnTo>
                <a:lnTo>
                  <a:pt x="406" y="2836"/>
                </a:lnTo>
                <a:lnTo>
                  <a:pt x="409" y="2846"/>
                </a:lnTo>
                <a:lnTo>
                  <a:pt x="412" y="2853"/>
                </a:lnTo>
                <a:lnTo>
                  <a:pt x="416" y="2861"/>
                </a:lnTo>
                <a:lnTo>
                  <a:pt x="428" y="2878"/>
                </a:lnTo>
                <a:lnTo>
                  <a:pt x="439" y="2894"/>
                </a:lnTo>
                <a:lnTo>
                  <a:pt x="460" y="2931"/>
                </a:lnTo>
                <a:lnTo>
                  <a:pt x="479" y="2963"/>
                </a:lnTo>
                <a:lnTo>
                  <a:pt x="488" y="2979"/>
                </a:lnTo>
                <a:lnTo>
                  <a:pt x="495" y="2996"/>
                </a:lnTo>
                <a:lnTo>
                  <a:pt x="503" y="3015"/>
                </a:lnTo>
                <a:lnTo>
                  <a:pt x="512" y="3035"/>
                </a:lnTo>
                <a:lnTo>
                  <a:pt x="519" y="3058"/>
                </a:lnTo>
                <a:lnTo>
                  <a:pt x="526" y="3079"/>
                </a:lnTo>
                <a:lnTo>
                  <a:pt x="532" y="3099"/>
                </a:lnTo>
                <a:lnTo>
                  <a:pt x="536" y="3123"/>
                </a:lnTo>
                <a:lnTo>
                  <a:pt x="540" y="3151"/>
                </a:lnTo>
                <a:lnTo>
                  <a:pt x="542" y="3178"/>
                </a:lnTo>
                <a:lnTo>
                  <a:pt x="545" y="3191"/>
                </a:lnTo>
                <a:lnTo>
                  <a:pt x="549" y="3202"/>
                </a:lnTo>
                <a:lnTo>
                  <a:pt x="551" y="3207"/>
                </a:lnTo>
                <a:lnTo>
                  <a:pt x="555" y="3214"/>
                </a:lnTo>
                <a:lnTo>
                  <a:pt x="560" y="3219"/>
                </a:lnTo>
                <a:lnTo>
                  <a:pt x="565" y="3224"/>
                </a:lnTo>
                <a:lnTo>
                  <a:pt x="587" y="3245"/>
                </a:lnTo>
                <a:lnTo>
                  <a:pt x="606" y="3267"/>
                </a:lnTo>
                <a:lnTo>
                  <a:pt x="615" y="3278"/>
                </a:lnTo>
                <a:lnTo>
                  <a:pt x="624" y="3290"/>
                </a:lnTo>
                <a:lnTo>
                  <a:pt x="631" y="3303"/>
                </a:lnTo>
                <a:lnTo>
                  <a:pt x="640" y="3318"/>
                </a:lnTo>
                <a:lnTo>
                  <a:pt x="649" y="3329"/>
                </a:lnTo>
                <a:lnTo>
                  <a:pt x="658" y="3342"/>
                </a:lnTo>
                <a:lnTo>
                  <a:pt x="663" y="3352"/>
                </a:lnTo>
                <a:lnTo>
                  <a:pt x="667" y="3361"/>
                </a:lnTo>
                <a:lnTo>
                  <a:pt x="669" y="3370"/>
                </a:lnTo>
                <a:lnTo>
                  <a:pt x="671" y="3379"/>
                </a:lnTo>
                <a:lnTo>
                  <a:pt x="673" y="3397"/>
                </a:lnTo>
                <a:lnTo>
                  <a:pt x="675" y="3417"/>
                </a:lnTo>
                <a:lnTo>
                  <a:pt x="675" y="3427"/>
                </a:lnTo>
                <a:lnTo>
                  <a:pt x="677" y="3436"/>
                </a:lnTo>
                <a:lnTo>
                  <a:pt x="681" y="3444"/>
                </a:lnTo>
                <a:lnTo>
                  <a:pt x="686" y="3450"/>
                </a:lnTo>
                <a:lnTo>
                  <a:pt x="697" y="3464"/>
                </a:lnTo>
                <a:lnTo>
                  <a:pt x="711" y="3477"/>
                </a:lnTo>
                <a:lnTo>
                  <a:pt x="720" y="3483"/>
                </a:lnTo>
                <a:lnTo>
                  <a:pt x="728" y="3491"/>
                </a:lnTo>
                <a:lnTo>
                  <a:pt x="730" y="3495"/>
                </a:lnTo>
                <a:lnTo>
                  <a:pt x="733" y="3498"/>
                </a:lnTo>
                <a:lnTo>
                  <a:pt x="736" y="3504"/>
                </a:lnTo>
                <a:lnTo>
                  <a:pt x="737" y="3509"/>
                </a:lnTo>
                <a:lnTo>
                  <a:pt x="736" y="3520"/>
                </a:lnTo>
                <a:lnTo>
                  <a:pt x="733" y="3533"/>
                </a:lnTo>
                <a:lnTo>
                  <a:pt x="734" y="3549"/>
                </a:lnTo>
                <a:lnTo>
                  <a:pt x="736" y="3565"/>
                </a:lnTo>
                <a:lnTo>
                  <a:pt x="738" y="3580"/>
                </a:lnTo>
                <a:lnTo>
                  <a:pt x="739" y="3596"/>
                </a:lnTo>
                <a:lnTo>
                  <a:pt x="709" y="3794"/>
                </a:lnTo>
                <a:lnTo>
                  <a:pt x="710" y="3808"/>
                </a:lnTo>
                <a:lnTo>
                  <a:pt x="713" y="3822"/>
                </a:lnTo>
                <a:lnTo>
                  <a:pt x="718" y="3833"/>
                </a:lnTo>
                <a:lnTo>
                  <a:pt x="724" y="3845"/>
                </a:lnTo>
                <a:lnTo>
                  <a:pt x="733" y="3855"/>
                </a:lnTo>
                <a:lnTo>
                  <a:pt x="743" y="3864"/>
                </a:lnTo>
                <a:lnTo>
                  <a:pt x="755" y="3871"/>
                </a:lnTo>
                <a:lnTo>
                  <a:pt x="769" y="3878"/>
                </a:lnTo>
                <a:lnTo>
                  <a:pt x="786" y="3884"/>
                </a:lnTo>
                <a:lnTo>
                  <a:pt x="806" y="3890"/>
                </a:lnTo>
                <a:lnTo>
                  <a:pt x="822" y="3897"/>
                </a:lnTo>
                <a:lnTo>
                  <a:pt x="836" y="3904"/>
                </a:lnTo>
                <a:lnTo>
                  <a:pt x="850" y="3913"/>
                </a:lnTo>
                <a:lnTo>
                  <a:pt x="863" y="3921"/>
                </a:lnTo>
                <a:lnTo>
                  <a:pt x="874" y="3930"/>
                </a:lnTo>
                <a:lnTo>
                  <a:pt x="888" y="3937"/>
                </a:lnTo>
                <a:lnTo>
                  <a:pt x="902" y="3945"/>
                </a:lnTo>
                <a:lnTo>
                  <a:pt x="919" y="3953"/>
                </a:lnTo>
                <a:lnTo>
                  <a:pt x="938" y="3960"/>
                </a:lnTo>
                <a:lnTo>
                  <a:pt x="956" y="3965"/>
                </a:lnTo>
                <a:lnTo>
                  <a:pt x="973" y="3969"/>
                </a:lnTo>
                <a:lnTo>
                  <a:pt x="994" y="3974"/>
                </a:lnTo>
                <a:lnTo>
                  <a:pt x="1007" y="3979"/>
                </a:lnTo>
                <a:lnTo>
                  <a:pt x="1018" y="3984"/>
                </a:lnTo>
                <a:lnTo>
                  <a:pt x="1029" y="3990"/>
                </a:lnTo>
                <a:lnTo>
                  <a:pt x="1043" y="3993"/>
                </a:lnTo>
                <a:lnTo>
                  <a:pt x="1055" y="3996"/>
                </a:lnTo>
                <a:lnTo>
                  <a:pt x="1065" y="3997"/>
                </a:lnTo>
                <a:lnTo>
                  <a:pt x="1074" y="3998"/>
                </a:lnTo>
                <a:lnTo>
                  <a:pt x="1084" y="4004"/>
                </a:lnTo>
                <a:lnTo>
                  <a:pt x="1093" y="4009"/>
                </a:lnTo>
                <a:lnTo>
                  <a:pt x="1099" y="4016"/>
                </a:lnTo>
                <a:lnTo>
                  <a:pt x="1104" y="4023"/>
                </a:lnTo>
                <a:lnTo>
                  <a:pt x="1110" y="4030"/>
                </a:lnTo>
                <a:lnTo>
                  <a:pt x="1118" y="4046"/>
                </a:lnTo>
                <a:lnTo>
                  <a:pt x="1129" y="4062"/>
                </a:lnTo>
                <a:lnTo>
                  <a:pt x="1149" y="4093"/>
                </a:lnTo>
                <a:lnTo>
                  <a:pt x="1168" y="4119"/>
                </a:lnTo>
                <a:lnTo>
                  <a:pt x="1178" y="4132"/>
                </a:lnTo>
                <a:lnTo>
                  <a:pt x="1190" y="4143"/>
                </a:lnTo>
                <a:lnTo>
                  <a:pt x="1201" y="4156"/>
                </a:lnTo>
                <a:lnTo>
                  <a:pt x="1216" y="4169"/>
                </a:lnTo>
                <a:lnTo>
                  <a:pt x="1253" y="4201"/>
                </a:lnTo>
                <a:lnTo>
                  <a:pt x="1260" y="4203"/>
                </a:lnTo>
                <a:lnTo>
                  <a:pt x="1266" y="4207"/>
                </a:lnTo>
                <a:lnTo>
                  <a:pt x="1279" y="4221"/>
                </a:lnTo>
                <a:lnTo>
                  <a:pt x="1290" y="4234"/>
                </a:lnTo>
                <a:lnTo>
                  <a:pt x="1297" y="4240"/>
                </a:lnTo>
                <a:lnTo>
                  <a:pt x="1303" y="4245"/>
                </a:lnTo>
                <a:lnTo>
                  <a:pt x="1311" y="4249"/>
                </a:lnTo>
                <a:lnTo>
                  <a:pt x="1319" y="4254"/>
                </a:lnTo>
                <a:lnTo>
                  <a:pt x="1349" y="4264"/>
                </a:lnTo>
                <a:lnTo>
                  <a:pt x="1375" y="4273"/>
                </a:lnTo>
                <a:lnTo>
                  <a:pt x="1402" y="4282"/>
                </a:lnTo>
                <a:lnTo>
                  <a:pt x="1431" y="4291"/>
                </a:lnTo>
                <a:lnTo>
                  <a:pt x="1439" y="4294"/>
                </a:lnTo>
                <a:lnTo>
                  <a:pt x="1445" y="4295"/>
                </a:lnTo>
                <a:lnTo>
                  <a:pt x="1452" y="4297"/>
                </a:lnTo>
                <a:lnTo>
                  <a:pt x="1457" y="4300"/>
                </a:lnTo>
                <a:lnTo>
                  <a:pt x="1461" y="4306"/>
                </a:lnTo>
                <a:lnTo>
                  <a:pt x="1463" y="4311"/>
                </a:lnTo>
                <a:lnTo>
                  <a:pt x="1464" y="4319"/>
                </a:lnTo>
                <a:lnTo>
                  <a:pt x="1466" y="4325"/>
                </a:lnTo>
                <a:lnTo>
                  <a:pt x="1470" y="4342"/>
                </a:lnTo>
                <a:lnTo>
                  <a:pt x="1472" y="4356"/>
                </a:lnTo>
                <a:lnTo>
                  <a:pt x="1472" y="4371"/>
                </a:lnTo>
                <a:lnTo>
                  <a:pt x="1472" y="4388"/>
                </a:lnTo>
                <a:lnTo>
                  <a:pt x="1473" y="4398"/>
                </a:lnTo>
                <a:lnTo>
                  <a:pt x="1476" y="4407"/>
                </a:lnTo>
                <a:lnTo>
                  <a:pt x="1481" y="4413"/>
                </a:lnTo>
                <a:lnTo>
                  <a:pt x="1486" y="4421"/>
                </a:lnTo>
                <a:lnTo>
                  <a:pt x="1500" y="4432"/>
                </a:lnTo>
                <a:lnTo>
                  <a:pt x="1517" y="4445"/>
                </a:lnTo>
                <a:lnTo>
                  <a:pt x="1528" y="4453"/>
                </a:lnTo>
                <a:lnTo>
                  <a:pt x="1541" y="4460"/>
                </a:lnTo>
                <a:lnTo>
                  <a:pt x="1552" y="4465"/>
                </a:lnTo>
                <a:lnTo>
                  <a:pt x="1565" y="4470"/>
                </a:lnTo>
                <a:lnTo>
                  <a:pt x="1589" y="4478"/>
                </a:lnTo>
                <a:lnTo>
                  <a:pt x="1617" y="4488"/>
                </a:lnTo>
                <a:lnTo>
                  <a:pt x="1630" y="4495"/>
                </a:lnTo>
                <a:lnTo>
                  <a:pt x="1643" y="4501"/>
                </a:lnTo>
                <a:lnTo>
                  <a:pt x="1653" y="4509"/>
                </a:lnTo>
                <a:lnTo>
                  <a:pt x="1663" y="4516"/>
                </a:lnTo>
                <a:lnTo>
                  <a:pt x="1672" y="4525"/>
                </a:lnTo>
                <a:lnTo>
                  <a:pt x="1681" y="4535"/>
                </a:lnTo>
                <a:lnTo>
                  <a:pt x="1688" y="4547"/>
                </a:lnTo>
                <a:lnTo>
                  <a:pt x="1695" y="4561"/>
                </a:lnTo>
                <a:lnTo>
                  <a:pt x="1702" y="4577"/>
                </a:lnTo>
                <a:lnTo>
                  <a:pt x="1709" y="4593"/>
                </a:lnTo>
                <a:lnTo>
                  <a:pt x="1715" y="4607"/>
                </a:lnTo>
                <a:lnTo>
                  <a:pt x="1723" y="4623"/>
                </a:lnTo>
                <a:lnTo>
                  <a:pt x="1735" y="4643"/>
                </a:lnTo>
                <a:lnTo>
                  <a:pt x="1748" y="4660"/>
                </a:lnTo>
                <a:lnTo>
                  <a:pt x="1761" y="4678"/>
                </a:lnTo>
                <a:lnTo>
                  <a:pt x="1774" y="4698"/>
                </a:lnTo>
                <a:lnTo>
                  <a:pt x="1780" y="4712"/>
                </a:lnTo>
                <a:lnTo>
                  <a:pt x="1786" y="4726"/>
                </a:lnTo>
                <a:lnTo>
                  <a:pt x="1790" y="4740"/>
                </a:lnTo>
                <a:lnTo>
                  <a:pt x="1795" y="4753"/>
                </a:lnTo>
                <a:lnTo>
                  <a:pt x="1802" y="4781"/>
                </a:lnTo>
                <a:lnTo>
                  <a:pt x="1810" y="4811"/>
                </a:lnTo>
                <a:lnTo>
                  <a:pt x="1822" y="4843"/>
                </a:lnTo>
                <a:lnTo>
                  <a:pt x="1831" y="4874"/>
                </a:lnTo>
                <a:lnTo>
                  <a:pt x="1833" y="4889"/>
                </a:lnTo>
                <a:lnTo>
                  <a:pt x="1835" y="4904"/>
                </a:lnTo>
                <a:lnTo>
                  <a:pt x="1835" y="4921"/>
                </a:lnTo>
                <a:lnTo>
                  <a:pt x="1833" y="4940"/>
                </a:lnTo>
                <a:lnTo>
                  <a:pt x="1828" y="4953"/>
                </a:lnTo>
                <a:lnTo>
                  <a:pt x="1823" y="4965"/>
                </a:lnTo>
                <a:lnTo>
                  <a:pt x="1819" y="4978"/>
                </a:lnTo>
                <a:lnTo>
                  <a:pt x="1817" y="4992"/>
                </a:lnTo>
                <a:lnTo>
                  <a:pt x="1823" y="4996"/>
                </a:lnTo>
                <a:lnTo>
                  <a:pt x="1829" y="4998"/>
                </a:lnTo>
                <a:lnTo>
                  <a:pt x="1847" y="4997"/>
                </a:lnTo>
                <a:lnTo>
                  <a:pt x="1864" y="4992"/>
                </a:lnTo>
                <a:lnTo>
                  <a:pt x="1866" y="5016"/>
                </a:lnTo>
                <a:lnTo>
                  <a:pt x="1866" y="5037"/>
                </a:lnTo>
                <a:lnTo>
                  <a:pt x="1865" y="5057"/>
                </a:lnTo>
                <a:lnTo>
                  <a:pt x="1864" y="5081"/>
                </a:lnTo>
                <a:lnTo>
                  <a:pt x="1864" y="5096"/>
                </a:lnTo>
                <a:lnTo>
                  <a:pt x="1864" y="5112"/>
                </a:lnTo>
                <a:lnTo>
                  <a:pt x="1864" y="5112"/>
                </a:lnTo>
                <a:lnTo>
                  <a:pt x="1878" y="5114"/>
                </a:lnTo>
                <a:lnTo>
                  <a:pt x="1891" y="5117"/>
                </a:lnTo>
                <a:lnTo>
                  <a:pt x="1903" y="5117"/>
                </a:lnTo>
                <a:lnTo>
                  <a:pt x="1917" y="5118"/>
                </a:lnTo>
                <a:lnTo>
                  <a:pt x="1931" y="5120"/>
                </a:lnTo>
                <a:lnTo>
                  <a:pt x="1943" y="5123"/>
                </a:lnTo>
                <a:lnTo>
                  <a:pt x="1954" y="5127"/>
                </a:lnTo>
                <a:lnTo>
                  <a:pt x="1967" y="5131"/>
                </a:lnTo>
                <a:lnTo>
                  <a:pt x="2000" y="5137"/>
                </a:lnTo>
                <a:lnTo>
                  <a:pt x="2030" y="5143"/>
                </a:lnTo>
                <a:lnTo>
                  <a:pt x="2060" y="5148"/>
                </a:lnTo>
                <a:lnTo>
                  <a:pt x="2093" y="5155"/>
                </a:lnTo>
                <a:lnTo>
                  <a:pt x="2126" y="5161"/>
                </a:lnTo>
                <a:lnTo>
                  <a:pt x="2155" y="5166"/>
                </a:lnTo>
                <a:lnTo>
                  <a:pt x="2184" y="5170"/>
                </a:lnTo>
                <a:lnTo>
                  <a:pt x="2217" y="5174"/>
                </a:lnTo>
                <a:lnTo>
                  <a:pt x="2247" y="5179"/>
                </a:lnTo>
                <a:lnTo>
                  <a:pt x="2271" y="5184"/>
                </a:lnTo>
                <a:lnTo>
                  <a:pt x="2284" y="5187"/>
                </a:lnTo>
                <a:lnTo>
                  <a:pt x="2296" y="5188"/>
                </a:lnTo>
                <a:lnTo>
                  <a:pt x="2309" y="5189"/>
                </a:lnTo>
                <a:lnTo>
                  <a:pt x="2324" y="5189"/>
                </a:lnTo>
                <a:lnTo>
                  <a:pt x="2348" y="5190"/>
                </a:lnTo>
                <a:lnTo>
                  <a:pt x="2371" y="5192"/>
                </a:lnTo>
                <a:lnTo>
                  <a:pt x="2393" y="5194"/>
                </a:lnTo>
                <a:lnTo>
                  <a:pt x="2413" y="5197"/>
                </a:lnTo>
                <a:lnTo>
                  <a:pt x="2455" y="5203"/>
                </a:lnTo>
                <a:lnTo>
                  <a:pt x="2502" y="5208"/>
                </a:lnTo>
                <a:lnTo>
                  <a:pt x="2527" y="5211"/>
                </a:lnTo>
                <a:lnTo>
                  <a:pt x="2547" y="5212"/>
                </a:lnTo>
                <a:lnTo>
                  <a:pt x="2567" y="5215"/>
                </a:lnTo>
                <a:lnTo>
                  <a:pt x="2590" y="5218"/>
                </a:lnTo>
                <a:lnTo>
                  <a:pt x="2611" y="5221"/>
                </a:lnTo>
                <a:lnTo>
                  <a:pt x="2628" y="5225"/>
                </a:lnTo>
                <a:lnTo>
                  <a:pt x="2646" y="5227"/>
                </a:lnTo>
                <a:lnTo>
                  <a:pt x="2665" y="5230"/>
                </a:lnTo>
                <a:lnTo>
                  <a:pt x="2692" y="5235"/>
                </a:lnTo>
                <a:lnTo>
                  <a:pt x="2715" y="5240"/>
                </a:lnTo>
                <a:lnTo>
                  <a:pt x="2739" y="5245"/>
                </a:lnTo>
                <a:lnTo>
                  <a:pt x="2766" y="5249"/>
                </a:lnTo>
                <a:lnTo>
                  <a:pt x="2770" y="5238"/>
                </a:lnTo>
                <a:lnTo>
                  <a:pt x="2775" y="5227"/>
                </a:lnTo>
                <a:lnTo>
                  <a:pt x="2780" y="5217"/>
                </a:lnTo>
                <a:lnTo>
                  <a:pt x="2787" y="5208"/>
                </a:lnTo>
                <a:lnTo>
                  <a:pt x="2795" y="5201"/>
                </a:lnTo>
                <a:lnTo>
                  <a:pt x="2804" y="5193"/>
                </a:lnTo>
                <a:lnTo>
                  <a:pt x="2814" y="5188"/>
                </a:lnTo>
                <a:lnTo>
                  <a:pt x="2825" y="5184"/>
                </a:lnTo>
                <a:lnTo>
                  <a:pt x="2839" y="5180"/>
                </a:lnTo>
                <a:lnTo>
                  <a:pt x="2851" y="5176"/>
                </a:lnTo>
                <a:lnTo>
                  <a:pt x="2864" y="5173"/>
                </a:lnTo>
                <a:lnTo>
                  <a:pt x="2875" y="5165"/>
                </a:lnTo>
                <a:lnTo>
                  <a:pt x="2881" y="5160"/>
                </a:lnTo>
                <a:lnTo>
                  <a:pt x="2888" y="5156"/>
                </a:lnTo>
                <a:lnTo>
                  <a:pt x="2890" y="5152"/>
                </a:lnTo>
                <a:lnTo>
                  <a:pt x="2893" y="5150"/>
                </a:lnTo>
                <a:lnTo>
                  <a:pt x="2894" y="5147"/>
                </a:lnTo>
                <a:lnTo>
                  <a:pt x="2894" y="5143"/>
                </a:lnTo>
                <a:lnTo>
                  <a:pt x="2894" y="5131"/>
                </a:lnTo>
                <a:lnTo>
                  <a:pt x="2892" y="5120"/>
                </a:lnTo>
                <a:lnTo>
                  <a:pt x="2890" y="5110"/>
                </a:lnTo>
                <a:lnTo>
                  <a:pt x="2887" y="5101"/>
                </a:lnTo>
                <a:lnTo>
                  <a:pt x="2879" y="5082"/>
                </a:lnTo>
                <a:lnTo>
                  <a:pt x="2869" y="5062"/>
                </a:lnTo>
                <a:lnTo>
                  <a:pt x="2866" y="5053"/>
                </a:lnTo>
                <a:lnTo>
                  <a:pt x="2864" y="5045"/>
                </a:lnTo>
                <a:lnTo>
                  <a:pt x="2864" y="5038"/>
                </a:lnTo>
                <a:lnTo>
                  <a:pt x="2862" y="5030"/>
                </a:lnTo>
                <a:lnTo>
                  <a:pt x="2861" y="5015"/>
                </a:lnTo>
                <a:lnTo>
                  <a:pt x="2860" y="4998"/>
                </a:lnTo>
                <a:lnTo>
                  <a:pt x="2857" y="4983"/>
                </a:lnTo>
                <a:lnTo>
                  <a:pt x="2853" y="4968"/>
                </a:lnTo>
                <a:lnTo>
                  <a:pt x="2851" y="4953"/>
                </a:lnTo>
                <a:lnTo>
                  <a:pt x="2851" y="4936"/>
                </a:lnTo>
                <a:lnTo>
                  <a:pt x="2853" y="4917"/>
                </a:lnTo>
                <a:lnTo>
                  <a:pt x="2860" y="4899"/>
                </a:lnTo>
                <a:lnTo>
                  <a:pt x="2865" y="4880"/>
                </a:lnTo>
                <a:lnTo>
                  <a:pt x="2870" y="4865"/>
                </a:lnTo>
                <a:lnTo>
                  <a:pt x="2874" y="4857"/>
                </a:lnTo>
                <a:lnTo>
                  <a:pt x="2878" y="4851"/>
                </a:lnTo>
                <a:lnTo>
                  <a:pt x="2883" y="4843"/>
                </a:lnTo>
                <a:lnTo>
                  <a:pt x="2888" y="4836"/>
                </a:lnTo>
                <a:lnTo>
                  <a:pt x="2895" y="4828"/>
                </a:lnTo>
                <a:lnTo>
                  <a:pt x="2903" y="4822"/>
                </a:lnTo>
                <a:lnTo>
                  <a:pt x="2912" y="4816"/>
                </a:lnTo>
                <a:lnTo>
                  <a:pt x="2920" y="4811"/>
                </a:lnTo>
                <a:lnTo>
                  <a:pt x="2927" y="4805"/>
                </a:lnTo>
                <a:lnTo>
                  <a:pt x="2935" y="4799"/>
                </a:lnTo>
                <a:lnTo>
                  <a:pt x="2941" y="4792"/>
                </a:lnTo>
                <a:lnTo>
                  <a:pt x="2948" y="4782"/>
                </a:lnTo>
                <a:lnTo>
                  <a:pt x="2954" y="4767"/>
                </a:lnTo>
                <a:lnTo>
                  <a:pt x="2958" y="4753"/>
                </a:lnTo>
                <a:lnTo>
                  <a:pt x="2960" y="4738"/>
                </a:lnTo>
                <a:lnTo>
                  <a:pt x="2963" y="4720"/>
                </a:lnTo>
                <a:lnTo>
                  <a:pt x="2968" y="4684"/>
                </a:lnTo>
                <a:lnTo>
                  <a:pt x="2974" y="4650"/>
                </a:lnTo>
                <a:lnTo>
                  <a:pt x="2979" y="4635"/>
                </a:lnTo>
                <a:lnTo>
                  <a:pt x="2987" y="4621"/>
                </a:lnTo>
                <a:lnTo>
                  <a:pt x="2991" y="4614"/>
                </a:lnTo>
                <a:lnTo>
                  <a:pt x="2997" y="4608"/>
                </a:lnTo>
                <a:lnTo>
                  <a:pt x="3004" y="4601"/>
                </a:lnTo>
                <a:lnTo>
                  <a:pt x="3010" y="4595"/>
                </a:lnTo>
                <a:lnTo>
                  <a:pt x="3023" y="4585"/>
                </a:lnTo>
                <a:lnTo>
                  <a:pt x="3035" y="4577"/>
                </a:lnTo>
                <a:lnTo>
                  <a:pt x="3047" y="4571"/>
                </a:lnTo>
                <a:lnTo>
                  <a:pt x="3058" y="4566"/>
                </a:lnTo>
                <a:lnTo>
                  <a:pt x="3082" y="4554"/>
                </a:lnTo>
                <a:lnTo>
                  <a:pt x="3110" y="4542"/>
                </a:lnTo>
                <a:lnTo>
                  <a:pt x="3095" y="4524"/>
                </a:lnTo>
                <a:lnTo>
                  <a:pt x="3079" y="4509"/>
                </a:lnTo>
                <a:lnTo>
                  <a:pt x="3071" y="4501"/>
                </a:lnTo>
                <a:lnTo>
                  <a:pt x="3065" y="4492"/>
                </a:lnTo>
                <a:lnTo>
                  <a:pt x="3057" y="4483"/>
                </a:lnTo>
                <a:lnTo>
                  <a:pt x="3051" y="4473"/>
                </a:lnTo>
                <a:lnTo>
                  <a:pt x="3038" y="4448"/>
                </a:lnTo>
                <a:lnTo>
                  <a:pt x="3028" y="4423"/>
                </a:lnTo>
                <a:lnTo>
                  <a:pt x="3020" y="4399"/>
                </a:lnTo>
                <a:lnTo>
                  <a:pt x="3010" y="4372"/>
                </a:lnTo>
                <a:lnTo>
                  <a:pt x="3000" y="4350"/>
                </a:lnTo>
                <a:lnTo>
                  <a:pt x="2991" y="4329"/>
                </a:lnTo>
                <a:lnTo>
                  <a:pt x="2987" y="4319"/>
                </a:lnTo>
                <a:lnTo>
                  <a:pt x="2983" y="4309"/>
                </a:lnTo>
                <a:lnTo>
                  <a:pt x="2981" y="4297"/>
                </a:lnTo>
                <a:lnTo>
                  <a:pt x="2978" y="4285"/>
                </a:lnTo>
                <a:lnTo>
                  <a:pt x="2978" y="4215"/>
                </a:lnTo>
                <a:lnTo>
                  <a:pt x="2979" y="4205"/>
                </a:lnTo>
                <a:lnTo>
                  <a:pt x="2982" y="4197"/>
                </a:lnTo>
                <a:lnTo>
                  <a:pt x="2984" y="4188"/>
                </a:lnTo>
                <a:lnTo>
                  <a:pt x="2988" y="4178"/>
                </a:lnTo>
                <a:lnTo>
                  <a:pt x="2988" y="4178"/>
                </a:lnTo>
                <a:lnTo>
                  <a:pt x="1356" y="1808"/>
                </a:lnTo>
                <a:lnTo>
                  <a:pt x="1669" y="449"/>
                </a:lnTo>
                <a:lnTo>
                  <a:pt x="1670" y="449"/>
                </a:lnTo>
                <a:lnTo>
                  <a:pt x="1581" y="425"/>
                </a:lnTo>
                <a:lnTo>
                  <a:pt x="1494" y="401"/>
                </a:lnTo>
                <a:lnTo>
                  <a:pt x="1406" y="375"/>
                </a:lnTo>
                <a:lnTo>
                  <a:pt x="1317" y="350"/>
                </a:lnTo>
                <a:lnTo>
                  <a:pt x="1228" y="324"/>
                </a:lnTo>
                <a:lnTo>
                  <a:pt x="1140" y="298"/>
                </a:lnTo>
                <a:lnTo>
                  <a:pt x="1051" y="270"/>
                </a:lnTo>
                <a:lnTo>
                  <a:pt x="961" y="243"/>
                </a:lnTo>
                <a:lnTo>
                  <a:pt x="872" y="214"/>
                </a:lnTo>
                <a:lnTo>
                  <a:pt x="783" y="186"/>
                </a:lnTo>
                <a:lnTo>
                  <a:pt x="692" y="157"/>
                </a:lnTo>
                <a:lnTo>
                  <a:pt x="603" y="126"/>
                </a:lnTo>
                <a:lnTo>
                  <a:pt x="513" y="95"/>
                </a:lnTo>
                <a:lnTo>
                  <a:pt x="423" y="65"/>
                </a:lnTo>
                <a:lnTo>
                  <a:pt x="332" y="33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66" name="Freeform 308"/>
          <p:cNvSpPr>
            <a:spLocks/>
          </p:cNvSpPr>
          <p:nvPr/>
        </p:nvSpPr>
        <p:spPr bwMode="auto">
          <a:xfrm>
            <a:off x="1087438" y="2629274"/>
            <a:ext cx="1271587" cy="2141538"/>
          </a:xfrm>
          <a:custGeom>
            <a:avLst/>
            <a:gdLst>
              <a:gd name="T0" fmla="*/ 2147483647 w 3110"/>
              <a:gd name="T1" fmla="*/ 2147483647 h 5249"/>
              <a:gd name="T2" fmla="*/ 2147483647 w 3110"/>
              <a:gd name="T3" fmla="*/ 2147483647 h 5249"/>
              <a:gd name="T4" fmla="*/ 2147483647 w 3110"/>
              <a:gd name="T5" fmla="*/ 2147483647 h 5249"/>
              <a:gd name="T6" fmla="*/ 2147483647 w 3110"/>
              <a:gd name="T7" fmla="*/ 2147483647 h 5249"/>
              <a:gd name="T8" fmla="*/ 2147483647 w 3110"/>
              <a:gd name="T9" fmla="*/ 2147483647 h 5249"/>
              <a:gd name="T10" fmla="*/ 2147483647 w 3110"/>
              <a:gd name="T11" fmla="*/ 2147483647 h 5249"/>
              <a:gd name="T12" fmla="*/ 2147483647 w 3110"/>
              <a:gd name="T13" fmla="*/ 2147483647 h 5249"/>
              <a:gd name="T14" fmla="*/ 2147483647 w 3110"/>
              <a:gd name="T15" fmla="*/ 2147483647 h 5249"/>
              <a:gd name="T16" fmla="*/ 2147483647 w 3110"/>
              <a:gd name="T17" fmla="*/ 2147483647 h 5249"/>
              <a:gd name="T18" fmla="*/ 2147483647 w 3110"/>
              <a:gd name="T19" fmla="*/ 2147483647 h 5249"/>
              <a:gd name="T20" fmla="*/ 2147483647 w 3110"/>
              <a:gd name="T21" fmla="*/ 2147483647 h 5249"/>
              <a:gd name="T22" fmla="*/ 2147483647 w 3110"/>
              <a:gd name="T23" fmla="*/ 2147483647 h 5249"/>
              <a:gd name="T24" fmla="*/ 2147483647 w 3110"/>
              <a:gd name="T25" fmla="*/ 2147483647 h 5249"/>
              <a:gd name="T26" fmla="*/ 2147483647 w 3110"/>
              <a:gd name="T27" fmla="*/ 2147483647 h 5249"/>
              <a:gd name="T28" fmla="*/ 2147483647 w 3110"/>
              <a:gd name="T29" fmla="*/ 2147483647 h 5249"/>
              <a:gd name="T30" fmla="*/ 2147483647 w 3110"/>
              <a:gd name="T31" fmla="*/ 2147483647 h 5249"/>
              <a:gd name="T32" fmla="*/ 2147483647 w 3110"/>
              <a:gd name="T33" fmla="*/ 2147483647 h 5249"/>
              <a:gd name="T34" fmla="*/ 2147483647 w 3110"/>
              <a:gd name="T35" fmla="*/ 2147483647 h 5249"/>
              <a:gd name="T36" fmla="*/ 2147483647 w 3110"/>
              <a:gd name="T37" fmla="*/ 2147483647 h 5249"/>
              <a:gd name="T38" fmla="*/ 2147483647 w 3110"/>
              <a:gd name="T39" fmla="*/ 2147483647 h 5249"/>
              <a:gd name="T40" fmla="*/ 2147483647 w 3110"/>
              <a:gd name="T41" fmla="*/ 2147483647 h 5249"/>
              <a:gd name="T42" fmla="*/ 2147483647 w 3110"/>
              <a:gd name="T43" fmla="*/ 2147483647 h 5249"/>
              <a:gd name="T44" fmla="*/ 2147483647 w 3110"/>
              <a:gd name="T45" fmla="*/ 2147483647 h 5249"/>
              <a:gd name="T46" fmla="*/ 2147483647 w 3110"/>
              <a:gd name="T47" fmla="*/ 2147483647 h 5249"/>
              <a:gd name="T48" fmla="*/ 2147483647 w 3110"/>
              <a:gd name="T49" fmla="*/ 2147483647 h 5249"/>
              <a:gd name="T50" fmla="*/ 2147483647 w 3110"/>
              <a:gd name="T51" fmla="*/ 2147483647 h 5249"/>
              <a:gd name="T52" fmla="*/ 2147483647 w 3110"/>
              <a:gd name="T53" fmla="*/ 2147483647 h 5249"/>
              <a:gd name="T54" fmla="*/ 2147483647 w 3110"/>
              <a:gd name="T55" fmla="*/ 2147483647 h 5249"/>
              <a:gd name="T56" fmla="*/ 2147483647 w 3110"/>
              <a:gd name="T57" fmla="*/ 2147483647 h 5249"/>
              <a:gd name="T58" fmla="*/ 2147483647 w 3110"/>
              <a:gd name="T59" fmla="*/ 2147483647 h 5249"/>
              <a:gd name="T60" fmla="*/ 2147483647 w 3110"/>
              <a:gd name="T61" fmla="*/ 2147483647 h 5249"/>
              <a:gd name="T62" fmla="*/ 2147483647 w 3110"/>
              <a:gd name="T63" fmla="*/ 2147483647 h 5249"/>
              <a:gd name="T64" fmla="*/ 2147483647 w 3110"/>
              <a:gd name="T65" fmla="*/ 2147483647 h 5249"/>
              <a:gd name="T66" fmla="*/ 2147483647 w 3110"/>
              <a:gd name="T67" fmla="*/ 2147483647 h 5249"/>
              <a:gd name="T68" fmla="*/ 2147483647 w 3110"/>
              <a:gd name="T69" fmla="*/ 2147483647 h 5249"/>
              <a:gd name="T70" fmla="*/ 2147483647 w 3110"/>
              <a:gd name="T71" fmla="*/ 2147483647 h 5249"/>
              <a:gd name="T72" fmla="*/ 2147483647 w 3110"/>
              <a:gd name="T73" fmla="*/ 2147483647 h 5249"/>
              <a:gd name="T74" fmla="*/ 2147483647 w 3110"/>
              <a:gd name="T75" fmla="*/ 2147483647 h 5249"/>
              <a:gd name="T76" fmla="*/ 2147483647 w 3110"/>
              <a:gd name="T77" fmla="*/ 2147483647 h 5249"/>
              <a:gd name="T78" fmla="*/ 2147483647 w 3110"/>
              <a:gd name="T79" fmla="*/ 2147483647 h 5249"/>
              <a:gd name="T80" fmla="*/ 2147483647 w 3110"/>
              <a:gd name="T81" fmla="*/ 2147483647 h 5249"/>
              <a:gd name="T82" fmla="*/ 2147483647 w 3110"/>
              <a:gd name="T83" fmla="*/ 2147483647 h 5249"/>
              <a:gd name="T84" fmla="*/ 2147483647 w 3110"/>
              <a:gd name="T85" fmla="*/ 2147483647 h 5249"/>
              <a:gd name="T86" fmla="*/ 2147483647 w 3110"/>
              <a:gd name="T87" fmla="*/ 2147483647 h 5249"/>
              <a:gd name="T88" fmla="*/ 2147483647 w 3110"/>
              <a:gd name="T89" fmla="*/ 2147483647 h 5249"/>
              <a:gd name="T90" fmla="*/ 2147483647 w 3110"/>
              <a:gd name="T91" fmla="*/ 2147483647 h 5249"/>
              <a:gd name="T92" fmla="*/ 2147483647 w 3110"/>
              <a:gd name="T93" fmla="*/ 2147483647 h 5249"/>
              <a:gd name="T94" fmla="*/ 2147483647 w 3110"/>
              <a:gd name="T95" fmla="*/ 2147483647 h 5249"/>
              <a:gd name="T96" fmla="*/ 2147483647 w 3110"/>
              <a:gd name="T97" fmla="*/ 2147483647 h 5249"/>
              <a:gd name="T98" fmla="*/ 2147483647 w 3110"/>
              <a:gd name="T99" fmla="*/ 2147483647 h 5249"/>
              <a:gd name="T100" fmla="*/ 2147483647 w 3110"/>
              <a:gd name="T101" fmla="*/ 2147483647 h 5249"/>
              <a:gd name="T102" fmla="*/ 2147483647 w 3110"/>
              <a:gd name="T103" fmla="*/ 2147483647 h 5249"/>
              <a:gd name="T104" fmla="*/ 2147483647 w 3110"/>
              <a:gd name="T105" fmla="*/ 2147483647 h 5249"/>
              <a:gd name="T106" fmla="*/ 2147483647 w 3110"/>
              <a:gd name="T107" fmla="*/ 2147483647 h 5249"/>
              <a:gd name="T108" fmla="*/ 2147483647 w 3110"/>
              <a:gd name="T109" fmla="*/ 2147483647 h 5249"/>
              <a:gd name="T110" fmla="*/ 2147483647 w 3110"/>
              <a:gd name="T111" fmla="*/ 2147483647 h 5249"/>
              <a:gd name="T112" fmla="*/ 2147483647 w 3110"/>
              <a:gd name="T113" fmla="*/ 2147483647 h 5249"/>
              <a:gd name="T114" fmla="*/ 2147483647 w 3110"/>
              <a:gd name="T115" fmla="*/ 2147483647 h 5249"/>
              <a:gd name="T116" fmla="*/ 2147483647 w 3110"/>
              <a:gd name="T117" fmla="*/ 2147483647 h 5249"/>
              <a:gd name="T118" fmla="*/ 2147483647 w 3110"/>
              <a:gd name="T119" fmla="*/ 2147483647 h 5249"/>
              <a:gd name="T120" fmla="*/ 2147483647 w 3110"/>
              <a:gd name="T121" fmla="*/ 2147483647 h 5249"/>
              <a:gd name="T122" fmla="*/ 2147483647 w 3110"/>
              <a:gd name="T123" fmla="*/ 2147483647 h 52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110"/>
              <a:gd name="T187" fmla="*/ 0 h 5249"/>
              <a:gd name="T188" fmla="*/ 3110 w 3110"/>
              <a:gd name="T189" fmla="*/ 5249 h 524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110" h="5249">
                <a:moveTo>
                  <a:pt x="241" y="0"/>
                </a:moveTo>
                <a:lnTo>
                  <a:pt x="237" y="6"/>
                </a:lnTo>
                <a:lnTo>
                  <a:pt x="233" y="14"/>
                </a:lnTo>
                <a:lnTo>
                  <a:pt x="227" y="28"/>
                </a:lnTo>
                <a:lnTo>
                  <a:pt x="222" y="41"/>
                </a:lnTo>
                <a:lnTo>
                  <a:pt x="218" y="55"/>
                </a:lnTo>
                <a:lnTo>
                  <a:pt x="217" y="69"/>
                </a:lnTo>
                <a:lnTo>
                  <a:pt x="218" y="81"/>
                </a:lnTo>
                <a:lnTo>
                  <a:pt x="220" y="93"/>
                </a:lnTo>
                <a:lnTo>
                  <a:pt x="222" y="104"/>
                </a:lnTo>
                <a:lnTo>
                  <a:pt x="223" y="117"/>
                </a:lnTo>
                <a:lnTo>
                  <a:pt x="227" y="145"/>
                </a:lnTo>
                <a:lnTo>
                  <a:pt x="231" y="171"/>
                </a:lnTo>
                <a:lnTo>
                  <a:pt x="234" y="195"/>
                </a:lnTo>
                <a:lnTo>
                  <a:pt x="236" y="224"/>
                </a:lnTo>
                <a:lnTo>
                  <a:pt x="236" y="233"/>
                </a:lnTo>
                <a:lnTo>
                  <a:pt x="234" y="243"/>
                </a:lnTo>
                <a:lnTo>
                  <a:pt x="233" y="252"/>
                </a:lnTo>
                <a:lnTo>
                  <a:pt x="231" y="260"/>
                </a:lnTo>
                <a:lnTo>
                  <a:pt x="224" y="275"/>
                </a:lnTo>
                <a:lnTo>
                  <a:pt x="218" y="290"/>
                </a:lnTo>
                <a:lnTo>
                  <a:pt x="210" y="305"/>
                </a:lnTo>
                <a:lnTo>
                  <a:pt x="203" y="321"/>
                </a:lnTo>
                <a:lnTo>
                  <a:pt x="195" y="337"/>
                </a:lnTo>
                <a:lnTo>
                  <a:pt x="189" y="355"/>
                </a:lnTo>
                <a:lnTo>
                  <a:pt x="185" y="372"/>
                </a:lnTo>
                <a:lnTo>
                  <a:pt x="181" y="386"/>
                </a:lnTo>
                <a:lnTo>
                  <a:pt x="178" y="401"/>
                </a:lnTo>
                <a:lnTo>
                  <a:pt x="176" y="417"/>
                </a:lnTo>
                <a:lnTo>
                  <a:pt x="176" y="431"/>
                </a:lnTo>
                <a:lnTo>
                  <a:pt x="177" y="443"/>
                </a:lnTo>
                <a:lnTo>
                  <a:pt x="177" y="454"/>
                </a:lnTo>
                <a:lnTo>
                  <a:pt x="176" y="468"/>
                </a:lnTo>
                <a:lnTo>
                  <a:pt x="175" y="473"/>
                </a:lnTo>
                <a:lnTo>
                  <a:pt x="172" y="478"/>
                </a:lnTo>
                <a:lnTo>
                  <a:pt x="170" y="483"/>
                </a:lnTo>
                <a:lnTo>
                  <a:pt x="167" y="489"/>
                </a:lnTo>
                <a:lnTo>
                  <a:pt x="159" y="496"/>
                </a:lnTo>
                <a:lnTo>
                  <a:pt x="152" y="505"/>
                </a:lnTo>
                <a:lnTo>
                  <a:pt x="134" y="524"/>
                </a:lnTo>
                <a:lnTo>
                  <a:pt x="117" y="539"/>
                </a:lnTo>
                <a:lnTo>
                  <a:pt x="101" y="553"/>
                </a:lnTo>
                <a:lnTo>
                  <a:pt x="82" y="571"/>
                </a:lnTo>
                <a:lnTo>
                  <a:pt x="68" y="587"/>
                </a:lnTo>
                <a:lnTo>
                  <a:pt x="56" y="602"/>
                </a:lnTo>
                <a:lnTo>
                  <a:pt x="46" y="616"/>
                </a:lnTo>
                <a:lnTo>
                  <a:pt x="32" y="631"/>
                </a:lnTo>
                <a:lnTo>
                  <a:pt x="22" y="640"/>
                </a:lnTo>
                <a:lnTo>
                  <a:pt x="12" y="649"/>
                </a:lnTo>
                <a:lnTo>
                  <a:pt x="7" y="654"/>
                </a:lnTo>
                <a:lnTo>
                  <a:pt x="4" y="659"/>
                </a:lnTo>
                <a:lnTo>
                  <a:pt x="2" y="664"/>
                </a:lnTo>
                <a:lnTo>
                  <a:pt x="0" y="672"/>
                </a:lnTo>
                <a:lnTo>
                  <a:pt x="4" y="687"/>
                </a:lnTo>
                <a:lnTo>
                  <a:pt x="7" y="702"/>
                </a:lnTo>
                <a:lnTo>
                  <a:pt x="7" y="817"/>
                </a:lnTo>
                <a:lnTo>
                  <a:pt x="8" y="819"/>
                </a:lnTo>
                <a:lnTo>
                  <a:pt x="9" y="822"/>
                </a:lnTo>
                <a:lnTo>
                  <a:pt x="12" y="824"/>
                </a:lnTo>
                <a:lnTo>
                  <a:pt x="14" y="827"/>
                </a:lnTo>
                <a:lnTo>
                  <a:pt x="19" y="831"/>
                </a:lnTo>
                <a:lnTo>
                  <a:pt x="26" y="835"/>
                </a:lnTo>
                <a:lnTo>
                  <a:pt x="37" y="845"/>
                </a:lnTo>
                <a:lnTo>
                  <a:pt x="46" y="856"/>
                </a:lnTo>
                <a:lnTo>
                  <a:pt x="55" y="868"/>
                </a:lnTo>
                <a:lnTo>
                  <a:pt x="64" y="882"/>
                </a:lnTo>
                <a:lnTo>
                  <a:pt x="74" y="899"/>
                </a:lnTo>
                <a:lnTo>
                  <a:pt x="83" y="917"/>
                </a:lnTo>
                <a:lnTo>
                  <a:pt x="91" y="936"/>
                </a:lnTo>
                <a:lnTo>
                  <a:pt x="98" y="957"/>
                </a:lnTo>
                <a:lnTo>
                  <a:pt x="103" y="973"/>
                </a:lnTo>
                <a:lnTo>
                  <a:pt x="107" y="990"/>
                </a:lnTo>
                <a:lnTo>
                  <a:pt x="110" y="1005"/>
                </a:lnTo>
                <a:lnTo>
                  <a:pt x="111" y="1020"/>
                </a:lnTo>
                <a:lnTo>
                  <a:pt x="114" y="1052"/>
                </a:lnTo>
                <a:lnTo>
                  <a:pt x="114" y="1088"/>
                </a:lnTo>
                <a:lnTo>
                  <a:pt x="114" y="1109"/>
                </a:lnTo>
                <a:lnTo>
                  <a:pt x="111" y="1128"/>
                </a:lnTo>
                <a:lnTo>
                  <a:pt x="108" y="1148"/>
                </a:lnTo>
                <a:lnTo>
                  <a:pt x="105" y="1169"/>
                </a:lnTo>
                <a:lnTo>
                  <a:pt x="103" y="1182"/>
                </a:lnTo>
                <a:lnTo>
                  <a:pt x="101" y="1195"/>
                </a:lnTo>
                <a:lnTo>
                  <a:pt x="94" y="1212"/>
                </a:lnTo>
                <a:lnTo>
                  <a:pt x="87" y="1228"/>
                </a:lnTo>
                <a:lnTo>
                  <a:pt x="84" y="1237"/>
                </a:lnTo>
                <a:lnTo>
                  <a:pt x="82" y="1244"/>
                </a:lnTo>
                <a:lnTo>
                  <a:pt x="79" y="1253"/>
                </a:lnTo>
                <a:lnTo>
                  <a:pt x="79" y="1263"/>
                </a:lnTo>
                <a:lnTo>
                  <a:pt x="82" y="1279"/>
                </a:lnTo>
                <a:lnTo>
                  <a:pt x="86" y="1295"/>
                </a:lnTo>
                <a:lnTo>
                  <a:pt x="83" y="1304"/>
                </a:lnTo>
                <a:lnTo>
                  <a:pt x="80" y="1313"/>
                </a:lnTo>
                <a:lnTo>
                  <a:pt x="82" y="1326"/>
                </a:lnTo>
                <a:lnTo>
                  <a:pt x="82" y="1336"/>
                </a:lnTo>
                <a:lnTo>
                  <a:pt x="82" y="1346"/>
                </a:lnTo>
                <a:lnTo>
                  <a:pt x="79" y="1357"/>
                </a:lnTo>
                <a:lnTo>
                  <a:pt x="72" y="1374"/>
                </a:lnTo>
                <a:lnTo>
                  <a:pt x="63" y="1388"/>
                </a:lnTo>
                <a:lnTo>
                  <a:pt x="60" y="1394"/>
                </a:lnTo>
                <a:lnTo>
                  <a:pt x="56" y="1402"/>
                </a:lnTo>
                <a:lnTo>
                  <a:pt x="55" y="1411"/>
                </a:lnTo>
                <a:lnTo>
                  <a:pt x="54" y="1420"/>
                </a:lnTo>
                <a:lnTo>
                  <a:pt x="55" y="1430"/>
                </a:lnTo>
                <a:lnTo>
                  <a:pt x="58" y="1439"/>
                </a:lnTo>
                <a:lnTo>
                  <a:pt x="60" y="1448"/>
                </a:lnTo>
                <a:lnTo>
                  <a:pt x="64" y="1458"/>
                </a:lnTo>
                <a:lnTo>
                  <a:pt x="69" y="1477"/>
                </a:lnTo>
                <a:lnTo>
                  <a:pt x="72" y="1495"/>
                </a:lnTo>
                <a:lnTo>
                  <a:pt x="74" y="1513"/>
                </a:lnTo>
                <a:lnTo>
                  <a:pt x="75" y="1533"/>
                </a:lnTo>
                <a:lnTo>
                  <a:pt x="77" y="1561"/>
                </a:lnTo>
                <a:lnTo>
                  <a:pt x="79" y="1588"/>
                </a:lnTo>
                <a:lnTo>
                  <a:pt x="82" y="1599"/>
                </a:lnTo>
                <a:lnTo>
                  <a:pt x="86" y="1612"/>
                </a:lnTo>
                <a:lnTo>
                  <a:pt x="88" y="1617"/>
                </a:lnTo>
                <a:lnTo>
                  <a:pt x="92" y="1622"/>
                </a:lnTo>
                <a:lnTo>
                  <a:pt x="96" y="1627"/>
                </a:lnTo>
                <a:lnTo>
                  <a:pt x="101" y="1632"/>
                </a:lnTo>
                <a:lnTo>
                  <a:pt x="110" y="1641"/>
                </a:lnTo>
                <a:lnTo>
                  <a:pt x="116" y="1649"/>
                </a:lnTo>
                <a:lnTo>
                  <a:pt x="122" y="1658"/>
                </a:lnTo>
                <a:lnTo>
                  <a:pt x="128" y="1665"/>
                </a:lnTo>
                <a:lnTo>
                  <a:pt x="138" y="1684"/>
                </a:lnTo>
                <a:lnTo>
                  <a:pt x="148" y="1705"/>
                </a:lnTo>
                <a:lnTo>
                  <a:pt x="164" y="1738"/>
                </a:lnTo>
                <a:lnTo>
                  <a:pt x="178" y="1768"/>
                </a:lnTo>
                <a:lnTo>
                  <a:pt x="185" y="1784"/>
                </a:lnTo>
                <a:lnTo>
                  <a:pt x="189" y="1800"/>
                </a:lnTo>
                <a:lnTo>
                  <a:pt x="191" y="1817"/>
                </a:lnTo>
                <a:lnTo>
                  <a:pt x="192" y="1836"/>
                </a:lnTo>
                <a:lnTo>
                  <a:pt x="191" y="1855"/>
                </a:lnTo>
                <a:lnTo>
                  <a:pt x="189" y="1871"/>
                </a:lnTo>
                <a:lnTo>
                  <a:pt x="185" y="1888"/>
                </a:lnTo>
                <a:lnTo>
                  <a:pt x="180" y="1904"/>
                </a:lnTo>
                <a:lnTo>
                  <a:pt x="176" y="1913"/>
                </a:lnTo>
                <a:lnTo>
                  <a:pt x="171" y="1921"/>
                </a:lnTo>
                <a:lnTo>
                  <a:pt x="168" y="1927"/>
                </a:lnTo>
                <a:lnTo>
                  <a:pt x="167" y="1936"/>
                </a:lnTo>
                <a:lnTo>
                  <a:pt x="167" y="1944"/>
                </a:lnTo>
                <a:lnTo>
                  <a:pt x="168" y="1950"/>
                </a:lnTo>
                <a:lnTo>
                  <a:pt x="171" y="1957"/>
                </a:lnTo>
                <a:lnTo>
                  <a:pt x="173" y="1963"/>
                </a:lnTo>
                <a:lnTo>
                  <a:pt x="180" y="1974"/>
                </a:lnTo>
                <a:lnTo>
                  <a:pt x="187" y="1983"/>
                </a:lnTo>
                <a:lnTo>
                  <a:pt x="198" y="1994"/>
                </a:lnTo>
                <a:lnTo>
                  <a:pt x="206" y="2004"/>
                </a:lnTo>
                <a:lnTo>
                  <a:pt x="215" y="2015"/>
                </a:lnTo>
                <a:lnTo>
                  <a:pt x="223" y="2027"/>
                </a:lnTo>
                <a:lnTo>
                  <a:pt x="232" y="2043"/>
                </a:lnTo>
                <a:lnTo>
                  <a:pt x="242" y="2056"/>
                </a:lnTo>
                <a:lnTo>
                  <a:pt x="248" y="2062"/>
                </a:lnTo>
                <a:lnTo>
                  <a:pt x="255" y="2067"/>
                </a:lnTo>
                <a:lnTo>
                  <a:pt x="262" y="2072"/>
                </a:lnTo>
                <a:lnTo>
                  <a:pt x="270" y="2077"/>
                </a:lnTo>
                <a:lnTo>
                  <a:pt x="276" y="2081"/>
                </a:lnTo>
                <a:lnTo>
                  <a:pt x="283" y="2085"/>
                </a:lnTo>
                <a:lnTo>
                  <a:pt x="288" y="2089"/>
                </a:lnTo>
                <a:lnTo>
                  <a:pt x="295" y="2090"/>
                </a:lnTo>
                <a:lnTo>
                  <a:pt x="299" y="2089"/>
                </a:lnTo>
                <a:lnTo>
                  <a:pt x="303" y="2088"/>
                </a:lnTo>
                <a:lnTo>
                  <a:pt x="307" y="2086"/>
                </a:lnTo>
                <a:lnTo>
                  <a:pt x="309" y="2084"/>
                </a:lnTo>
                <a:lnTo>
                  <a:pt x="315" y="2077"/>
                </a:lnTo>
                <a:lnTo>
                  <a:pt x="320" y="2071"/>
                </a:lnTo>
                <a:lnTo>
                  <a:pt x="335" y="2057"/>
                </a:lnTo>
                <a:lnTo>
                  <a:pt x="346" y="2043"/>
                </a:lnTo>
                <a:lnTo>
                  <a:pt x="358" y="2028"/>
                </a:lnTo>
                <a:lnTo>
                  <a:pt x="371" y="2011"/>
                </a:lnTo>
                <a:lnTo>
                  <a:pt x="372" y="2023"/>
                </a:lnTo>
                <a:lnTo>
                  <a:pt x="372" y="2033"/>
                </a:lnTo>
                <a:lnTo>
                  <a:pt x="371" y="2042"/>
                </a:lnTo>
                <a:lnTo>
                  <a:pt x="369" y="2051"/>
                </a:lnTo>
                <a:lnTo>
                  <a:pt x="368" y="2060"/>
                </a:lnTo>
                <a:lnTo>
                  <a:pt x="368" y="2070"/>
                </a:lnTo>
                <a:lnTo>
                  <a:pt x="368" y="2079"/>
                </a:lnTo>
                <a:lnTo>
                  <a:pt x="371" y="2090"/>
                </a:lnTo>
                <a:lnTo>
                  <a:pt x="374" y="2103"/>
                </a:lnTo>
                <a:lnTo>
                  <a:pt x="379" y="2114"/>
                </a:lnTo>
                <a:lnTo>
                  <a:pt x="385" y="2126"/>
                </a:lnTo>
                <a:lnTo>
                  <a:pt x="390" y="2140"/>
                </a:lnTo>
                <a:lnTo>
                  <a:pt x="383" y="2165"/>
                </a:lnTo>
                <a:lnTo>
                  <a:pt x="387" y="2178"/>
                </a:lnTo>
                <a:lnTo>
                  <a:pt x="391" y="2189"/>
                </a:lnTo>
                <a:lnTo>
                  <a:pt x="393" y="2202"/>
                </a:lnTo>
                <a:lnTo>
                  <a:pt x="396" y="2215"/>
                </a:lnTo>
                <a:lnTo>
                  <a:pt x="387" y="2207"/>
                </a:lnTo>
                <a:lnTo>
                  <a:pt x="379" y="2202"/>
                </a:lnTo>
                <a:lnTo>
                  <a:pt x="372" y="2196"/>
                </a:lnTo>
                <a:lnTo>
                  <a:pt x="364" y="2192"/>
                </a:lnTo>
                <a:lnTo>
                  <a:pt x="348" y="2183"/>
                </a:lnTo>
                <a:lnTo>
                  <a:pt x="330" y="2174"/>
                </a:lnTo>
                <a:lnTo>
                  <a:pt x="302" y="2324"/>
                </a:lnTo>
                <a:lnTo>
                  <a:pt x="304" y="2352"/>
                </a:lnTo>
                <a:lnTo>
                  <a:pt x="306" y="2375"/>
                </a:lnTo>
                <a:lnTo>
                  <a:pt x="307" y="2388"/>
                </a:lnTo>
                <a:lnTo>
                  <a:pt x="308" y="2399"/>
                </a:lnTo>
                <a:lnTo>
                  <a:pt x="311" y="2412"/>
                </a:lnTo>
                <a:lnTo>
                  <a:pt x="315" y="2425"/>
                </a:lnTo>
                <a:lnTo>
                  <a:pt x="323" y="2449"/>
                </a:lnTo>
                <a:lnTo>
                  <a:pt x="332" y="2471"/>
                </a:lnTo>
                <a:lnTo>
                  <a:pt x="343" y="2491"/>
                </a:lnTo>
                <a:lnTo>
                  <a:pt x="351" y="2515"/>
                </a:lnTo>
                <a:lnTo>
                  <a:pt x="371" y="2537"/>
                </a:lnTo>
                <a:lnTo>
                  <a:pt x="390" y="2555"/>
                </a:lnTo>
                <a:lnTo>
                  <a:pt x="398" y="2562"/>
                </a:lnTo>
                <a:lnTo>
                  <a:pt x="409" y="2570"/>
                </a:lnTo>
                <a:lnTo>
                  <a:pt x="420" y="2577"/>
                </a:lnTo>
                <a:lnTo>
                  <a:pt x="433" y="2585"/>
                </a:lnTo>
                <a:lnTo>
                  <a:pt x="446" y="2593"/>
                </a:lnTo>
                <a:lnTo>
                  <a:pt x="458" y="2600"/>
                </a:lnTo>
                <a:lnTo>
                  <a:pt x="470" y="2609"/>
                </a:lnTo>
                <a:lnTo>
                  <a:pt x="480" y="2618"/>
                </a:lnTo>
                <a:lnTo>
                  <a:pt x="488" y="2630"/>
                </a:lnTo>
                <a:lnTo>
                  <a:pt x="494" y="2641"/>
                </a:lnTo>
                <a:lnTo>
                  <a:pt x="495" y="2647"/>
                </a:lnTo>
                <a:lnTo>
                  <a:pt x="498" y="2654"/>
                </a:lnTo>
                <a:lnTo>
                  <a:pt x="499" y="2661"/>
                </a:lnTo>
                <a:lnTo>
                  <a:pt x="499" y="2669"/>
                </a:lnTo>
                <a:lnTo>
                  <a:pt x="498" y="2677"/>
                </a:lnTo>
                <a:lnTo>
                  <a:pt x="496" y="2682"/>
                </a:lnTo>
                <a:lnTo>
                  <a:pt x="494" y="2688"/>
                </a:lnTo>
                <a:lnTo>
                  <a:pt x="490" y="2693"/>
                </a:lnTo>
                <a:lnTo>
                  <a:pt x="482" y="2701"/>
                </a:lnTo>
                <a:lnTo>
                  <a:pt x="471" y="2708"/>
                </a:lnTo>
                <a:lnTo>
                  <a:pt x="460" y="2716"/>
                </a:lnTo>
                <a:lnTo>
                  <a:pt x="448" y="2724"/>
                </a:lnTo>
                <a:lnTo>
                  <a:pt x="443" y="2728"/>
                </a:lnTo>
                <a:lnTo>
                  <a:pt x="438" y="2733"/>
                </a:lnTo>
                <a:lnTo>
                  <a:pt x="434" y="2738"/>
                </a:lnTo>
                <a:lnTo>
                  <a:pt x="430" y="2744"/>
                </a:lnTo>
                <a:lnTo>
                  <a:pt x="419" y="2764"/>
                </a:lnTo>
                <a:lnTo>
                  <a:pt x="411" y="2784"/>
                </a:lnTo>
                <a:lnTo>
                  <a:pt x="409" y="2792"/>
                </a:lnTo>
                <a:lnTo>
                  <a:pt x="406" y="2803"/>
                </a:lnTo>
                <a:lnTo>
                  <a:pt x="405" y="2814"/>
                </a:lnTo>
                <a:lnTo>
                  <a:pt x="405" y="2826"/>
                </a:lnTo>
                <a:lnTo>
                  <a:pt x="406" y="2836"/>
                </a:lnTo>
                <a:lnTo>
                  <a:pt x="409" y="2846"/>
                </a:lnTo>
                <a:lnTo>
                  <a:pt x="412" y="2853"/>
                </a:lnTo>
                <a:lnTo>
                  <a:pt x="416" y="2861"/>
                </a:lnTo>
                <a:lnTo>
                  <a:pt x="428" y="2878"/>
                </a:lnTo>
                <a:lnTo>
                  <a:pt x="439" y="2894"/>
                </a:lnTo>
                <a:lnTo>
                  <a:pt x="460" y="2931"/>
                </a:lnTo>
                <a:lnTo>
                  <a:pt x="479" y="2963"/>
                </a:lnTo>
                <a:lnTo>
                  <a:pt x="488" y="2979"/>
                </a:lnTo>
                <a:lnTo>
                  <a:pt x="495" y="2996"/>
                </a:lnTo>
                <a:lnTo>
                  <a:pt x="503" y="3015"/>
                </a:lnTo>
                <a:lnTo>
                  <a:pt x="512" y="3035"/>
                </a:lnTo>
                <a:lnTo>
                  <a:pt x="519" y="3058"/>
                </a:lnTo>
                <a:lnTo>
                  <a:pt x="526" y="3079"/>
                </a:lnTo>
                <a:lnTo>
                  <a:pt x="532" y="3099"/>
                </a:lnTo>
                <a:lnTo>
                  <a:pt x="536" y="3123"/>
                </a:lnTo>
                <a:lnTo>
                  <a:pt x="540" y="3151"/>
                </a:lnTo>
                <a:lnTo>
                  <a:pt x="542" y="3178"/>
                </a:lnTo>
                <a:lnTo>
                  <a:pt x="545" y="3191"/>
                </a:lnTo>
                <a:lnTo>
                  <a:pt x="549" y="3202"/>
                </a:lnTo>
                <a:lnTo>
                  <a:pt x="551" y="3207"/>
                </a:lnTo>
                <a:lnTo>
                  <a:pt x="555" y="3214"/>
                </a:lnTo>
                <a:lnTo>
                  <a:pt x="560" y="3219"/>
                </a:lnTo>
                <a:lnTo>
                  <a:pt x="565" y="3224"/>
                </a:lnTo>
                <a:lnTo>
                  <a:pt x="587" y="3245"/>
                </a:lnTo>
                <a:lnTo>
                  <a:pt x="606" y="3267"/>
                </a:lnTo>
                <a:lnTo>
                  <a:pt x="615" y="3278"/>
                </a:lnTo>
                <a:lnTo>
                  <a:pt x="624" y="3290"/>
                </a:lnTo>
                <a:lnTo>
                  <a:pt x="631" y="3303"/>
                </a:lnTo>
                <a:lnTo>
                  <a:pt x="640" y="3318"/>
                </a:lnTo>
                <a:lnTo>
                  <a:pt x="649" y="3329"/>
                </a:lnTo>
                <a:lnTo>
                  <a:pt x="658" y="3342"/>
                </a:lnTo>
                <a:lnTo>
                  <a:pt x="663" y="3352"/>
                </a:lnTo>
                <a:lnTo>
                  <a:pt x="667" y="3361"/>
                </a:lnTo>
                <a:lnTo>
                  <a:pt x="669" y="3370"/>
                </a:lnTo>
                <a:lnTo>
                  <a:pt x="671" y="3379"/>
                </a:lnTo>
                <a:lnTo>
                  <a:pt x="673" y="3397"/>
                </a:lnTo>
                <a:lnTo>
                  <a:pt x="675" y="3417"/>
                </a:lnTo>
                <a:lnTo>
                  <a:pt x="675" y="3427"/>
                </a:lnTo>
                <a:lnTo>
                  <a:pt x="677" y="3436"/>
                </a:lnTo>
                <a:lnTo>
                  <a:pt x="681" y="3444"/>
                </a:lnTo>
                <a:lnTo>
                  <a:pt x="686" y="3450"/>
                </a:lnTo>
                <a:lnTo>
                  <a:pt x="697" y="3464"/>
                </a:lnTo>
                <a:lnTo>
                  <a:pt x="711" y="3477"/>
                </a:lnTo>
                <a:lnTo>
                  <a:pt x="720" y="3483"/>
                </a:lnTo>
                <a:lnTo>
                  <a:pt x="728" y="3491"/>
                </a:lnTo>
                <a:lnTo>
                  <a:pt x="730" y="3495"/>
                </a:lnTo>
                <a:lnTo>
                  <a:pt x="733" y="3498"/>
                </a:lnTo>
                <a:lnTo>
                  <a:pt x="736" y="3504"/>
                </a:lnTo>
                <a:lnTo>
                  <a:pt x="737" y="3509"/>
                </a:lnTo>
                <a:lnTo>
                  <a:pt x="736" y="3520"/>
                </a:lnTo>
                <a:lnTo>
                  <a:pt x="733" y="3533"/>
                </a:lnTo>
                <a:lnTo>
                  <a:pt x="734" y="3549"/>
                </a:lnTo>
                <a:lnTo>
                  <a:pt x="736" y="3565"/>
                </a:lnTo>
                <a:lnTo>
                  <a:pt x="738" y="3580"/>
                </a:lnTo>
                <a:lnTo>
                  <a:pt x="739" y="3596"/>
                </a:lnTo>
                <a:lnTo>
                  <a:pt x="709" y="3794"/>
                </a:lnTo>
                <a:lnTo>
                  <a:pt x="710" y="3808"/>
                </a:lnTo>
                <a:lnTo>
                  <a:pt x="713" y="3822"/>
                </a:lnTo>
                <a:lnTo>
                  <a:pt x="718" y="3833"/>
                </a:lnTo>
                <a:lnTo>
                  <a:pt x="724" y="3845"/>
                </a:lnTo>
                <a:lnTo>
                  <a:pt x="733" y="3855"/>
                </a:lnTo>
                <a:lnTo>
                  <a:pt x="743" y="3864"/>
                </a:lnTo>
                <a:lnTo>
                  <a:pt x="755" y="3871"/>
                </a:lnTo>
                <a:lnTo>
                  <a:pt x="769" y="3878"/>
                </a:lnTo>
                <a:lnTo>
                  <a:pt x="786" y="3884"/>
                </a:lnTo>
                <a:lnTo>
                  <a:pt x="806" y="3890"/>
                </a:lnTo>
                <a:lnTo>
                  <a:pt x="822" y="3897"/>
                </a:lnTo>
                <a:lnTo>
                  <a:pt x="836" y="3904"/>
                </a:lnTo>
                <a:lnTo>
                  <a:pt x="850" y="3913"/>
                </a:lnTo>
                <a:lnTo>
                  <a:pt x="863" y="3921"/>
                </a:lnTo>
                <a:lnTo>
                  <a:pt x="874" y="3930"/>
                </a:lnTo>
                <a:lnTo>
                  <a:pt x="888" y="3937"/>
                </a:lnTo>
                <a:lnTo>
                  <a:pt x="902" y="3945"/>
                </a:lnTo>
                <a:lnTo>
                  <a:pt x="919" y="3953"/>
                </a:lnTo>
                <a:lnTo>
                  <a:pt x="938" y="3960"/>
                </a:lnTo>
                <a:lnTo>
                  <a:pt x="956" y="3965"/>
                </a:lnTo>
                <a:lnTo>
                  <a:pt x="973" y="3969"/>
                </a:lnTo>
                <a:lnTo>
                  <a:pt x="994" y="3974"/>
                </a:lnTo>
                <a:lnTo>
                  <a:pt x="1007" y="3979"/>
                </a:lnTo>
                <a:lnTo>
                  <a:pt x="1018" y="3984"/>
                </a:lnTo>
                <a:lnTo>
                  <a:pt x="1029" y="3990"/>
                </a:lnTo>
                <a:lnTo>
                  <a:pt x="1043" y="3993"/>
                </a:lnTo>
                <a:lnTo>
                  <a:pt x="1055" y="3996"/>
                </a:lnTo>
                <a:lnTo>
                  <a:pt x="1065" y="3997"/>
                </a:lnTo>
                <a:lnTo>
                  <a:pt x="1074" y="3998"/>
                </a:lnTo>
                <a:lnTo>
                  <a:pt x="1084" y="4004"/>
                </a:lnTo>
                <a:lnTo>
                  <a:pt x="1093" y="4009"/>
                </a:lnTo>
                <a:lnTo>
                  <a:pt x="1099" y="4016"/>
                </a:lnTo>
                <a:lnTo>
                  <a:pt x="1104" y="4023"/>
                </a:lnTo>
                <a:lnTo>
                  <a:pt x="1110" y="4030"/>
                </a:lnTo>
                <a:lnTo>
                  <a:pt x="1118" y="4046"/>
                </a:lnTo>
                <a:lnTo>
                  <a:pt x="1129" y="4062"/>
                </a:lnTo>
                <a:lnTo>
                  <a:pt x="1149" y="4093"/>
                </a:lnTo>
                <a:lnTo>
                  <a:pt x="1168" y="4119"/>
                </a:lnTo>
                <a:lnTo>
                  <a:pt x="1178" y="4132"/>
                </a:lnTo>
                <a:lnTo>
                  <a:pt x="1190" y="4143"/>
                </a:lnTo>
                <a:lnTo>
                  <a:pt x="1201" y="4156"/>
                </a:lnTo>
                <a:lnTo>
                  <a:pt x="1216" y="4169"/>
                </a:lnTo>
                <a:lnTo>
                  <a:pt x="1253" y="4201"/>
                </a:lnTo>
                <a:lnTo>
                  <a:pt x="1260" y="4203"/>
                </a:lnTo>
                <a:lnTo>
                  <a:pt x="1266" y="4207"/>
                </a:lnTo>
                <a:lnTo>
                  <a:pt x="1279" y="4221"/>
                </a:lnTo>
                <a:lnTo>
                  <a:pt x="1290" y="4234"/>
                </a:lnTo>
                <a:lnTo>
                  <a:pt x="1297" y="4240"/>
                </a:lnTo>
                <a:lnTo>
                  <a:pt x="1303" y="4245"/>
                </a:lnTo>
                <a:lnTo>
                  <a:pt x="1311" y="4249"/>
                </a:lnTo>
                <a:lnTo>
                  <a:pt x="1319" y="4254"/>
                </a:lnTo>
                <a:lnTo>
                  <a:pt x="1349" y="4264"/>
                </a:lnTo>
                <a:lnTo>
                  <a:pt x="1375" y="4273"/>
                </a:lnTo>
                <a:lnTo>
                  <a:pt x="1402" y="4282"/>
                </a:lnTo>
                <a:lnTo>
                  <a:pt x="1431" y="4291"/>
                </a:lnTo>
                <a:lnTo>
                  <a:pt x="1439" y="4294"/>
                </a:lnTo>
                <a:lnTo>
                  <a:pt x="1445" y="4295"/>
                </a:lnTo>
                <a:lnTo>
                  <a:pt x="1452" y="4297"/>
                </a:lnTo>
                <a:lnTo>
                  <a:pt x="1457" y="4300"/>
                </a:lnTo>
                <a:lnTo>
                  <a:pt x="1461" y="4306"/>
                </a:lnTo>
                <a:lnTo>
                  <a:pt x="1463" y="4311"/>
                </a:lnTo>
                <a:lnTo>
                  <a:pt x="1464" y="4319"/>
                </a:lnTo>
                <a:lnTo>
                  <a:pt x="1466" y="4325"/>
                </a:lnTo>
                <a:lnTo>
                  <a:pt x="1470" y="4342"/>
                </a:lnTo>
                <a:lnTo>
                  <a:pt x="1472" y="4356"/>
                </a:lnTo>
                <a:lnTo>
                  <a:pt x="1472" y="4371"/>
                </a:lnTo>
                <a:lnTo>
                  <a:pt x="1472" y="4388"/>
                </a:lnTo>
                <a:lnTo>
                  <a:pt x="1473" y="4398"/>
                </a:lnTo>
                <a:lnTo>
                  <a:pt x="1476" y="4407"/>
                </a:lnTo>
                <a:lnTo>
                  <a:pt x="1481" y="4413"/>
                </a:lnTo>
                <a:lnTo>
                  <a:pt x="1486" y="4421"/>
                </a:lnTo>
                <a:lnTo>
                  <a:pt x="1500" y="4432"/>
                </a:lnTo>
                <a:lnTo>
                  <a:pt x="1517" y="4445"/>
                </a:lnTo>
                <a:lnTo>
                  <a:pt x="1528" y="4453"/>
                </a:lnTo>
                <a:lnTo>
                  <a:pt x="1541" y="4460"/>
                </a:lnTo>
                <a:lnTo>
                  <a:pt x="1552" y="4465"/>
                </a:lnTo>
                <a:lnTo>
                  <a:pt x="1565" y="4470"/>
                </a:lnTo>
                <a:lnTo>
                  <a:pt x="1589" y="4478"/>
                </a:lnTo>
                <a:lnTo>
                  <a:pt x="1617" y="4488"/>
                </a:lnTo>
                <a:lnTo>
                  <a:pt x="1630" y="4495"/>
                </a:lnTo>
                <a:lnTo>
                  <a:pt x="1643" y="4501"/>
                </a:lnTo>
                <a:lnTo>
                  <a:pt x="1653" y="4509"/>
                </a:lnTo>
                <a:lnTo>
                  <a:pt x="1663" y="4516"/>
                </a:lnTo>
                <a:lnTo>
                  <a:pt x="1672" y="4525"/>
                </a:lnTo>
                <a:lnTo>
                  <a:pt x="1681" y="4535"/>
                </a:lnTo>
                <a:lnTo>
                  <a:pt x="1688" y="4547"/>
                </a:lnTo>
                <a:lnTo>
                  <a:pt x="1695" y="4561"/>
                </a:lnTo>
                <a:lnTo>
                  <a:pt x="1702" y="4577"/>
                </a:lnTo>
                <a:lnTo>
                  <a:pt x="1709" y="4593"/>
                </a:lnTo>
                <a:lnTo>
                  <a:pt x="1715" y="4607"/>
                </a:lnTo>
                <a:lnTo>
                  <a:pt x="1723" y="4623"/>
                </a:lnTo>
                <a:lnTo>
                  <a:pt x="1735" y="4643"/>
                </a:lnTo>
                <a:lnTo>
                  <a:pt x="1748" y="4660"/>
                </a:lnTo>
                <a:lnTo>
                  <a:pt x="1761" y="4678"/>
                </a:lnTo>
                <a:lnTo>
                  <a:pt x="1774" y="4698"/>
                </a:lnTo>
                <a:lnTo>
                  <a:pt x="1780" y="4712"/>
                </a:lnTo>
                <a:lnTo>
                  <a:pt x="1786" y="4726"/>
                </a:lnTo>
                <a:lnTo>
                  <a:pt x="1790" y="4740"/>
                </a:lnTo>
                <a:lnTo>
                  <a:pt x="1795" y="4753"/>
                </a:lnTo>
                <a:lnTo>
                  <a:pt x="1802" y="4781"/>
                </a:lnTo>
                <a:lnTo>
                  <a:pt x="1810" y="4811"/>
                </a:lnTo>
                <a:lnTo>
                  <a:pt x="1822" y="4843"/>
                </a:lnTo>
                <a:lnTo>
                  <a:pt x="1831" y="4874"/>
                </a:lnTo>
                <a:lnTo>
                  <a:pt x="1833" y="4889"/>
                </a:lnTo>
                <a:lnTo>
                  <a:pt x="1835" y="4904"/>
                </a:lnTo>
                <a:lnTo>
                  <a:pt x="1835" y="4921"/>
                </a:lnTo>
                <a:lnTo>
                  <a:pt x="1833" y="4940"/>
                </a:lnTo>
                <a:lnTo>
                  <a:pt x="1828" y="4953"/>
                </a:lnTo>
                <a:lnTo>
                  <a:pt x="1823" y="4965"/>
                </a:lnTo>
                <a:lnTo>
                  <a:pt x="1819" y="4978"/>
                </a:lnTo>
                <a:lnTo>
                  <a:pt x="1817" y="4992"/>
                </a:lnTo>
                <a:lnTo>
                  <a:pt x="1823" y="4996"/>
                </a:lnTo>
                <a:lnTo>
                  <a:pt x="1829" y="4998"/>
                </a:lnTo>
                <a:lnTo>
                  <a:pt x="1847" y="4997"/>
                </a:lnTo>
                <a:lnTo>
                  <a:pt x="1864" y="4992"/>
                </a:lnTo>
                <a:lnTo>
                  <a:pt x="1866" y="5016"/>
                </a:lnTo>
                <a:lnTo>
                  <a:pt x="1866" y="5037"/>
                </a:lnTo>
                <a:lnTo>
                  <a:pt x="1865" y="5057"/>
                </a:lnTo>
                <a:lnTo>
                  <a:pt x="1864" y="5081"/>
                </a:lnTo>
                <a:lnTo>
                  <a:pt x="1864" y="5096"/>
                </a:lnTo>
                <a:lnTo>
                  <a:pt x="1864" y="5112"/>
                </a:lnTo>
                <a:lnTo>
                  <a:pt x="1878" y="5114"/>
                </a:lnTo>
                <a:lnTo>
                  <a:pt x="1891" y="5117"/>
                </a:lnTo>
                <a:lnTo>
                  <a:pt x="1903" y="5117"/>
                </a:lnTo>
                <a:lnTo>
                  <a:pt x="1917" y="5118"/>
                </a:lnTo>
                <a:lnTo>
                  <a:pt x="1931" y="5120"/>
                </a:lnTo>
                <a:lnTo>
                  <a:pt x="1943" y="5123"/>
                </a:lnTo>
                <a:lnTo>
                  <a:pt x="1954" y="5127"/>
                </a:lnTo>
                <a:lnTo>
                  <a:pt x="1967" y="5131"/>
                </a:lnTo>
                <a:lnTo>
                  <a:pt x="2000" y="5137"/>
                </a:lnTo>
                <a:lnTo>
                  <a:pt x="2030" y="5143"/>
                </a:lnTo>
                <a:lnTo>
                  <a:pt x="2060" y="5148"/>
                </a:lnTo>
                <a:lnTo>
                  <a:pt x="2093" y="5155"/>
                </a:lnTo>
                <a:lnTo>
                  <a:pt x="2126" y="5161"/>
                </a:lnTo>
                <a:lnTo>
                  <a:pt x="2155" y="5166"/>
                </a:lnTo>
                <a:lnTo>
                  <a:pt x="2184" y="5170"/>
                </a:lnTo>
                <a:lnTo>
                  <a:pt x="2217" y="5174"/>
                </a:lnTo>
                <a:lnTo>
                  <a:pt x="2247" y="5179"/>
                </a:lnTo>
                <a:lnTo>
                  <a:pt x="2271" y="5184"/>
                </a:lnTo>
                <a:lnTo>
                  <a:pt x="2284" y="5187"/>
                </a:lnTo>
                <a:lnTo>
                  <a:pt x="2296" y="5188"/>
                </a:lnTo>
                <a:lnTo>
                  <a:pt x="2309" y="5189"/>
                </a:lnTo>
                <a:lnTo>
                  <a:pt x="2324" y="5189"/>
                </a:lnTo>
                <a:lnTo>
                  <a:pt x="2348" y="5190"/>
                </a:lnTo>
                <a:lnTo>
                  <a:pt x="2371" y="5192"/>
                </a:lnTo>
                <a:lnTo>
                  <a:pt x="2393" y="5194"/>
                </a:lnTo>
                <a:lnTo>
                  <a:pt x="2413" y="5197"/>
                </a:lnTo>
                <a:lnTo>
                  <a:pt x="2455" y="5203"/>
                </a:lnTo>
                <a:lnTo>
                  <a:pt x="2502" y="5208"/>
                </a:lnTo>
                <a:lnTo>
                  <a:pt x="2527" y="5211"/>
                </a:lnTo>
                <a:lnTo>
                  <a:pt x="2547" y="5212"/>
                </a:lnTo>
                <a:lnTo>
                  <a:pt x="2567" y="5215"/>
                </a:lnTo>
                <a:lnTo>
                  <a:pt x="2590" y="5218"/>
                </a:lnTo>
                <a:lnTo>
                  <a:pt x="2611" y="5221"/>
                </a:lnTo>
                <a:lnTo>
                  <a:pt x="2628" y="5225"/>
                </a:lnTo>
                <a:lnTo>
                  <a:pt x="2646" y="5227"/>
                </a:lnTo>
                <a:lnTo>
                  <a:pt x="2665" y="5230"/>
                </a:lnTo>
                <a:lnTo>
                  <a:pt x="2692" y="5235"/>
                </a:lnTo>
                <a:lnTo>
                  <a:pt x="2715" y="5240"/>
                </a:lnTo>
                <a:lnTo>
                  <a:pt x="2739" y="5245"/>
                </a:lnTo>
                <a:lnTo>
                  <a:pt x="2766" y="5249"/>
                </a:lnTo>
                <a:lnTo>
                  <a:pt x="2770" y="5238"/>
                </a:lnTo>
                <a:lnTo>
                  <a:pt x="2775" y="5227"/>
                </a:lnTo>
                <a:lnTo>
                  <a:pt x="2780" y="5217"/>
                </a:lnTo>
                <a:lnTo>
                  <a:pt x="2787" y="5208"/>
                </a:lnTo>
                <a:lnTo>
                  <a:pt x="2795" y="5201"/>
                </a:lnTo>
                <a:lnTo>
                  <a:pt x="2804" y="5193"/>
                </a:lnTo>
                <a:lnTo>
                  <a:pt x="2814" y="5188"/>
                </a:lnTo>
                <a:lnTo>
                  <a:pt x="2825" y="5184"/>
                </a:lnTo>
                <a:lnTo>
                  <a:pt x="2839" y="5180"/>
                </a:lnTo>
                <a:lnTo>
                  <a:pt x="2851" y="5176"/>
                </a:lnTo>
                <a:lnTo>
                  <a:pt x="2864" y="5173"/>
                </a:lnTo>
                <a:lnTo>
                  <a:pt x="2875" y="5165"/>
                </a:lnTo>
                <a:lnTo>
                  <a:pt x="2881" y="5160"/>
                </a:lnTo>
                <a:lnTo>
                  <a:pt x="2888" y="5156"/>
                </a:lnTo>
                <a:lnTo>
                  <a:pt x="2890" y="5152"/>
                </a:lnTo>
                <a:lnTo>
                  <a:pt x="2893" y="5150"/>
                </a:lnTo>
                <a:lnTo>
                  <a:pt x="2894" y="5147"/>
                </a:lnTo>
                <a:lnTo>
                  <a:pt x="2894" y="5143"/>
                </a:lnTo>
                <a:lnTo>
                  <a:pt x="2894" y="5131"/>
                </a:lnTo>
                <a:lnTo>
                  <a:pt x="2892" y="5120"/>
                </a:lnTo>
                <a:lnTo>
                  <a:pt x="2890" y="5110"/>
                </a:lnTo>
                <a:lnTo>
                  <a:pt x="2887" y="5101"/>
                </a:lnTo>
                <a:lnTo>
                  <a:pt x="2879" y="5082"/>
                </a:lnTo>
                <a:lnTo>
                  <a:pt x="2869" y="5062"/>
                </a:lnTo>
                <a:lnTo>
                  <a:pt x="2866" y="5053"/>
                </a:lnTo>
                <a:lnTo>
                  <a:pt x="2864" y="5045"/>
                </a:lnTo>
                <a:lnTo>
                  <a:pt x="2864" y="5038"/>
                </a:lnTo>
                <a:lnTo>
                  <a:pt x="2862" y="5030"/>
                </a:lnTo>
                <a:lnTo>
                  <a:pt x="2861" y="5015"/>
                </a:lnTo>
                <a:lnTo>
                  <a:pt x="2860" y="4998"/>
                </a:lnTo>
                <a:lnTo>
                  <a:pt x="2857" y="4983"/>
                </a:lnTo>
                <a:lnTo>
                  <a:pt x="2853" y="4968"/>
                </a:lnTo>
                <a:lnTo>
                  <a:pt x="2851" y="4953"/>
                </a:lnTo>
                <a:lnTo>
                  <a:pt x="2851" y="4936"/>
                </a:lnTo>
                <a:lnTo>
                  <a:pt x="2853" y="4917"/>
                </a:lnTo>
                <a:lnTo>
                  <a:pt x="2860" y="4899"/>
                </a:lnTo>
                <a:lnTo>
                  <a:pt x="2865" y="4880"/>
                </a:lnTo>
                <a:lnTo>
                  <a:pt x="2870" y="4865"/>
                </a:lnTo>
                <a:lnTo>
                  <a:pt x="2874" y="4857"/>
                </a:lnTo>
                <a:lnTo>
                  <a:pt x="2878" y="4851"/>
                </a:lnTo>
                <a:lnTo>
                  <a:pt x="2883" y="4843"/>
                </a:lnTo>
                <a:lnTo>
                  <a:pt x="2888" y="4836"/>
                </a:lnTo>
                <a:lnTo>
                  <a:pt x="2895" y="4828"/>
                </a:lnTo>
                <a:lnTo>
                  <a:pt x="2903" y="4822"/>
                </a:lnTo>
                <a:lnTo>
                  <a:pt x="2912" y="4816"/>
                </a:lnTo>
                <a:lnTo>
                  <a:pt x="2920" y="4811"/>
                </a:lnTo>
                <a:lnTo>
                  <a:pt x="2927" y="4805"/>
                </a:lnTo>
                <a:lnTo>
                  <a:pt x="2935" y="4799"/>
                </a:lnTo>
                <a:lnTo>
                  <a:pt x="2941" y="4792"/>
                </a:lnTo>
                <a:lnTo>
                  <a:pt x="2948" y="4782"/>
                </a:lnTo>
                <a:lnTo>
                  <a:pt x="2954" y="4767"/>
                </a:lnTo>
                <a:lnTo>
                  <a:pt x="2958" y="4753"/>
                </a:lnTo>
                <a:lnTo>
                  <a:pt x="2960" y="4738"/>
                </a:lnTo>
                <a:lnTo>
                  <a:pt x="2963" y="4720"/>
                </a:lnTo>
                <a:lnTo>
                  <a:pt x="2968" y="4684"/>
                </a:lnTo>
                <a:lnTo>
                  <a:pt x="2974" y="4650"/>
                </a:lnTo>
                <a:lnTo>
                  <a:pt x="2979" y="4635"/>
                </a:lnTo>
                <a:lnTo>
                  <a:pt x="2987" y="4621"/>
                </a:lnTo>
                <a:lnTo>
                  <a:pt x="2991" y="4614"/>
                </a:lnTo>
                <a:lnTo>
                  <a:pt x="2997" y="4608"/>
                </a:lnTo>
                <a:lnTo>
                  <a:pt x="3004" y="4601"/>
                </a:lnTo>
                <a:lnTo>
                  <a:pt x="3010" y="4595"/>
                </a:lnTo>
                <a:lnTo>
                  <a:pt x="3023" y="4585"/>
                </a:lnTo>
                <a:lnTo>
                  <a:pt x="3035" y="4577"/>
                </a:lnTo>
                <a:lnTo>
                  <a:pt x="3047" y="4571"/>
                </a:lnTo>
                <a:lnTo>
                  <a:pt x="3058" y="4566"/>
                </a:lnTo>
                <a:lnTo>
                  <a:pt x="3082" y="4554"/>
                </a:lnTo>
                <a:lnTo>
                  <a:pt x="3110" y="4542"/>
                </a:lnTo>
                <a:lnTo>
                  <a:pt x="3095" y="4524"/>
                </a:lnTo>
                <a:lnTo>
                  <a:pt x="3079" y="4509"/>
                </a:lnTo>
                <a:lnTo>
                  <a:pt x="3071" y="4501"/>
                </a:lnTo>
                <a:lnTo>
                  <a:pt x="3065" y="4492"/>
                </a:lnTo>
                <a:lnTo>
                  <a:pt x="3057" y="4483"/>
                </a:lnTo>
                <a:lnTo>
                  <a:pt x="3051" y="4473"/>
                </a:lnTo>
                <a:lnTo>
                  <a:pt x="3038" y="4448"/>
                </a:lnTo>
                <a:lnTo>
                  <a:pt x="3028" y="4423"/>
                </a:lnTo>
                <a:lnTo>
                  <a:pt x="3020" y="4399"/>
                </a:lnTo>
                <a:lnTo>
                  <a:pt x="3010" y="4372"/>
                </a:lnTo>
                <a:lnTo>
                  <a:pt x="3000" y="4350"/>
                </a:lnTo>
                <a:lnTo>
                  <a:pt x="2991" y="4329"/>
                </a:lnTo>
                <a:lnTo>
                  <a:pt x="2987" y="4319"/>
                </a:lnTo>
                <a:lnTo>
                  <a:pt x="2983" y="4309"/>
                </a:lnTo>
                <a:lnTo>
                  <a:pt x="2981" y="4297"/>
                </a:lnTo>
                <a:lnTo>
                  <a:pt x="2978" y="4285"/>
                </a:lnTo>
                <a:lnTo>
                  <a:pt x="2978" y="4215"/>
                </a:lnTo>
                <a:lnTo>
                  <a:pt x="2979" y="4205"/>
                </a:lnTo>
                <a:lnTo>
                  <a:pt x="2982" y="4197"/>
                </a:lnTo>
                <a:lnTo>
                  <a:pt x="2984" y="4188"/>
                </a:lnTo>
                <a:lnTo>
                  <a:pt x="2988" y="4178"/>
                </a:lnTo>
                <a:lnTo>
                  <a:pt x="1356" y="1808"/>
                </a:lnTo>
                <a:lnTo>
                  <a:pt x="1669" y="449"/>
                </a:lnTo>
                <a:lnTo>
                  <a:pt x="1670" y="449"/>
                </a:lnTo>
                <a:lnTo>
                  <a:pt x="1581" y="425"/>
                </a:lnTo>
                <a:lnTo>
                  <a:pt x="1494" y="401"/>
                </a:lnTo>
                <a:lnTo>
                  <a:pt x="1406" y="375"/>
                </a:lnTo>
                <a:lnTo>
                  <a:pt x="1317" y="350"/>
                </a:lnTo>
                <a:lnTo>
                  <a:pt x="1228" y="324"/>
                </a:lnTo>
                <a:lnTo>
                  <a:pt x="1140" y="298"/>
                </a:lnTo>
                <a:lnTo>
                  <a:pt x="1051" y="270"/>
                </a:lnTo>
                <a:lnTo>
                  <a:pt x="961" y="243"/>
                </a:lnTo>
                <a:lnTo>
                  <a:pt x="872" y="214"/>
                </a:lnTo>
                <a:lnTo>
                  <a:pt x="783" y="186"/>
                </a:lnTo>
                <a:lnTo>
                  <a:pt x="692" y="157"/>
                </a:lnTo>
                <a:lnTo>
                  <a:pt x="603" y="126"/>
                </a:lnTo>
                <a:lnTo>
                  <a:pt x="513" y="95"/>
                </a:lnTo>
                <a:lnTo>
                  <a:pt x="423" y="65"/>
                </a:lnTo>
                <a:lnTo>
                  <a:pt x="332" y="33"/>
                </a:lnTo>
                <a:lnTo>
                  <a:pt x="241" y="0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01" name="Freeform 309"/>
          <p:cNvSpPr>
            <a:spLocks/>
          </p:cNvSpPr>
          <p:nvPr/>
        </p:nvSpPr>
        <p:spPr bwMode="auto">
          <a:xfrm>
            <a:off x="5516563" y="2176837"/>
            <a:ext cx="795337" cy="833437"/>
          </a:xfrm>
          <a:custGeom>
            <a:avLst/>
            <a:gdLst/>
            <a:ahLst/>
            <a:cxnLst>
              <a:cxn ang="0">
                <a:pos x="1891" y="1769"/>
              </a:cxn>
              <a:cxn ang="0">
                <a:pos x="1859" y="1699"/>
              </a:cxn>
              <a:cxn ang="0">
                <a:pos x="1826" y="1606"/>
              </a:cxn>
              <a:cxn ang="0">
                <a:pos x="1801" y="1462"/>
              </a:cxn>
              <a:cxn ang="0">
                <a:pos x="1834" y="1344"/>
              </a:cxn>
              <a:cxn ang="0">
                <a:pos x="1839" y="1279"/>
              </a:cxn>
              <a:cxn ang="0">
                <a:pos x="1827" y="1171"/>
              </a:cxn>
              <a:cxn ang="0">
                <a:pos x="1868" y="1066"/>
              </a:cxn>
              <a:cxn ang="0">
                <a:pos x="1866" y="1014"/>
              </a:cxn>
              <a:cxn ang="0">
                <a:pos x="1864" y="944"/>
              </a:cxn>
              <a:cxn ang="0">
                <a:pos x="1922" y="770"/>
              </a:cxn>
              <a:cxn ang="0">
                <a:pos x="1938" y="695"/>
              </a:cxn>
              <a:cxn ang="0">
                <a:pos x="1953" y="613"/>
              </a:cxn>
              <a:cxn ang="0">
                <a:pos x="1863" y="700"/>
              </a:cxn>
              <a:cxn ang="0">
                <a:pos x="1822" y="798"/>
              </a:cxn>
              <a:cxn ang="0">
                <a:pos x="1750" y="892"/>
              </a:cxn>
              <a:cxn ang="0">
                <a:pos x="1681" y="916"/>
              </a:cxn>
              <a:cxn ang="0">
                <a:pos x="1707" y="817"/>
              </a:cxn>
              <a:cxn ang="0">
                <a:pos x="1746" y="723"/>
              </a:cxn>
              <a:cxn ang="0">
                <a:pos x="1709" y="579"/>
              </a:cxn>
              <a:cxn ang="0">
                <a:pos x="1653" y="404"/>
              </a:cxn>
              <a:cxn ang="0">
                <a:pos x="1583" y="387"/>
              </a:cxn>
              <a:cxn ang="0">
                <a:pos x="1559" y="342"/>
              </a:cxn>
              <a:cxn ang="0">
                <a:pos x="1516" y="328"/>
              </a:cxn>
              <a:cxn ang="0">
                <a:pos x="1378" y="311"/>
              </a:cxn>
              <a:cxn ang="0">
                <a:pos x="1197" y="269"/>
              </a:cxn>
              <a:cxn ang="0">
                <a:pos x="1099" y="251"/>
              </a:cxn>
              <a:cxn ang="0">
                <a:pos x="904" y="210"/>
              </a:cxn>
              <a:cxn ang="0">
                <a:pos x="834" y="186"/>
              </a:cxn>
              <a:cxn ang="0">
                <a:pos x="784" y="120"/>
              </a:cxn>
              <a:cxn ang="0">
                <a:pos x="673" y="131"/>
              </a:cxn>
              <a:cxn ang="0">
                <a:pos x="613" y="51"/>
              </a:cxn>
              <a:cxn ang="0">
                <a:pos x="540" y="22"/>
              </a:cxn>
              <a:cxn ang="0">
                <a:pos x="408" y="72"/>
              </a:cxn>
              <a:cxn ang="0">
                <a:pos x="278" y="97"/>
              </a:cxn>
              <a:cxn ang="0">
                <a:pos x="216" y="129"/>
              </a:cxn>
              <a:cxn ang="0">
                <a:pos x="173" y="171"/>
              </a:cxn>
              <a:cxn ang="0">
                <a:pos x="160" y="251"/>
              </a:cxn>
              <a:cxn ang="0">
                <a:pos x="175" y="354"/>
              </a:cxn>
              <a:cxn ang="0">
                <a:pos x="159" y="434"/>
              </a:cxn>
              <a:cxn ang="0">
                <a:pos x="104" y="484"/>
              </a:cxn>
              <a:cxn ang="0">
                <a:pos x="33" y="599"/>
              </a:cxn>
              <a:cxn ang="0">
                <a:pos x="77" y="767"/>
              </a:cxn>
              <a:cxn ang="0">
                <a:pos x="105" y="850"/>
              </a:cxn>
              <a:cxn ang="0">
                <a:pos x="77" y="892"/>
              </a:cxn>
              <a:cxn ang="0">
                <a:pos x="73" y="990"/>
              </a:cxn>
              <a:cxn ang="0">
                <a:pos x="84" y="1080"/>
              </a:cxn>
              <a:cxn ang="0">
                <a:pos x="165" y="1117"/>
              </a:cxn>
              <a:cxn ang="0">
                <a:pos x="297" y="1177"/>
              </a:cxn>
              <a:cxn ang="0">
                <a:pos x="376" y="1232"/>
              </a:cxn>
              <a:cxn ang="0">
                <a:pos x="441" y="1293"/>
              </a:cxn>
              <a:cxn ang="0">
                <a:pos x="567" y="1370"/>
              </a:cxn>
              <a:cxn ang="0">
                <a:pos x="629" y="1420"/>
              </a:cxn>
              <a:cxn ang="0">
                <a:pos x="671" y="1552"/>
              </a:cxn>
              <a:cxn ang="0">
                <a:pos x="713" y="1673"/>
              </a:cxn>
              <a:cxn ang="0">
                <a:pos x="714" y="1769"/>
              </a:cxn>
              <a:cxn ang="0">
                <a:pos x="711" y="1860"/>
              </a:cxn>
              <a:cxn ang="0">
                <a:pos x="728" y="1916"/>
              </a:cxn>
              <a:cxn ang="0">
                <a:pos x="823" y="1986"/>
              </a:cxn>
              <a:cxn ang="0">
                <a:pos x="917" y="2041"/>
              </a:cxn>
            </a:cxnLst>
            <a:rect l="0" t="0" r="r" b="b"/>
            <a:pathLst>
              <a:path w="1953" h="2041">
                <a:moveTo>
                  <a:pt x="917" y="2041"/>
                </a:moveTo>
                <a:lnTo>
                  <a:pt x="1894" y="1881"/>
                </a:lnTo>
                <a:lnTo>
                  <a:pt x="1894" y="1868"/>
                </a:lnTo>
                <a:lnTo>
                  <a:pt x="1894" y="1842"/>
                </a:lnTo>
                <a:lnTo>
                  <a:pt x="1894" y="1818"/>
                </a:lnTo>
                <a:lnTo>
                  <a:pt x="1892" y="1795"/>
                </a:lnTo>
                <a:lnTo>
                  <a:pt x="1891" y="1769"/>
                </a:lnTo>
                <a:lnTo>
                  <a:pt x="1890" y="1760"/>
                </a:lnTo>
                <a:lnTo>
                  <a:pt x="1889" y="1752"/>
                </a:lnTo>
                <a:lnTo>
                  <a:pt x="1886" y="1744"/>
                </a:lnTo>
                <a:lnTo>
                  <a:pt x="1883" y="1737"/>
                </a:lnTo>
                <a:lnTo>
                  <a:pt x="1876" y="1724"/>
                </a:lnTo>
                <a:lnTo>
                  <a:pt x="1868" y="1711"/>
                </a:lnTo>
                <a:lnTo>
                  <a:pt x="1859" y="1699"/>
                </a:lnTo>
                <a:lnTo>
                  <a:pt x="1850" y="1686"/>
                </a:lnTo>
                <a:lnTo>
                  <a:pt x="1841" y="1672"/>
                </a:lnTo>
                <a:lnTo>
                  <a:pt x="1834" y="1657"/>
                </a:lnTo>
                <a:lnTo>
                  <a:pt x="1831" y="1644"/>
                </a:lnTo>
                <a:lnTo>
                  <a:pt x="1831" y="1631"/>
                </a:lnTo>
                <a:lnTo>
                  <a:pt x="1829" y="1618"/>
                </a:lnTo>
                <a:lnTo>
                  <a:pt x="1826" y="1606"/>
                </a:lnTo>
                <a:lnTo>
                  <a:pt x="1824" y="1594"/>
                </a:lnTo>
                <a:lnTo>
                  <a:pt x="1822" y="1582"/>
                </a:lnTo>
                <a:lnTo>
                  <a:pt x="1815" y="1545"/>
                </a:lnTo>
                <a:lnTo>
                  <a:pt x="1807" y="1513"/>
                </a:lnTo>
                <a:lnTo>
                  <a:pt x="1805" y="1496"/>
                </a:lnTo>
                <a:lnTo>
                  <a:pt x="1802" y="1480"/>
                </a:lnTo>
                <a:lnTo>
                  <a:pt x="1801" y="1462"/>
                </a:lnTo>
                <a:lnTo>
                  <a:pt x="1799" y="1443"/>
                </a:lnTo>
                <a:lnTo>
                  <a:pt x="1801" y="1429"/>
                </a:lnTo>
                <a:lnTo>
                  <a:pt x="1803" y="1416"/>
                </a:lnTo>
                <a:lnTo>
                  <a:pt x="1807" y="1403"/>
                </a:lnTo>
                <a:lnTo>
                  <a:pt x="1811" y="1392"/>
                </a:lnTo>
                <a:lnTo>
                  <a:pt x="1822" y="1369"/>
                </a:lnTo>
                <a:lnTo>
                  <a:pt x="1834" y="1344"/>
                </a:lnTo>
                <a:lnTo>
                  <a:pt x="1839" y="1335"/>
                </a:lnTo>
                <a:lnTo>
                  <a:pt x="1843" y="1328"/>
                </a:lnTo>
                <a:lnTo>
                  <a:pt x="1845" y="1321"/>
                </a:lnTo>
                <a:lnTo>
                  <a:pt x="1847" y="1312"/>
                </a:lnTo>
                <a:lnTo>
                  <a:pt x="1845" y="1299"/>
                </a:lnTo>
                <a:lnTo>
                  <a:pt x="1843" y="1289"/>
                </a:lnTo>
                <a:lnTo>
                  <a:pt x="1839" y="1279"/>
                </a:lnTo>
                <a:lnTo>
                  <a:pt x="1834" y="1267"/>
                </a:lnTo>
                <a:lnTo>
                  <a:pt x="1830" y="1251"/>
                </a:lnTo>
                <a:lnTo>
                  <a:pt x="1827" y="1234"/>
                </a:lnTo>
                <a:lnTo>
                  <a:pt x="1826" y="1216"/>
                </a:lnTo>
                <a:lnTo>
                  <a:pt x="1825" y="1199"/>
                </a:lnTo>
                <a:lnTo>
                  <a:pt x="1825" y="1185"/>
                </a:lnTo>
                <a:lnTo>
                  <a:pt x="1827" y="1171"/>
                </a:lnTo>
                <a:lnTo>
                  <a:pt x="1830" y="1158"/>
                </a:lnTo>
                <a:lnTo>
                  <a:pt x="1834" y="1146"/>
                </a:lnTo>
                <a:lnTo>
                  <a:pt x="1843" y="1122"/>
                </a:lnTo>
                <a:lnTo>
                  <a:pt x="1853" y="1096"/>
                </a:lnTo>
                <a:lnTo>
                  <a:pt x="1859" y="1083"/>
                </a:lnTo>
                <a:lnTo>
                  <a:pt x="1866" y="1071"/>
                </a:lnTo>
                <a:lnTo>
                  <a:pt x="1868" y="1066"/>
                </a:lnTo>
                <a:lnTo>
                  <a:pt x="1871" y="1060"/>
                </a:lnTo>
                <a:lnTo>
                  <a:pt x="1872" y="1054"/>
                </a:lnTo>
                <a:lnTo>
                  <a:pt x="1872" y="1046"/>
                </a:lnTo>
                <a:lnTo>
                  <a:pt x="1872" y="1037"/>
                </a:lnTo>
                <a:lnTo>
                  <a:pt x="1869" y="1028"/>
                </a:lnTo>
                <a:lnTo>
                  <a:pt x="1868" y="1022"/>
                </a:lnTo>
                <a:lnTo>
                  <a:pt x="1866" y="1014"/>
                </a:lnTo>
                <a:lnTo>
                  <a:pt x="1863" y="1008"/>
                </a:lnTo>
                <a:lnTo>
                  <a:pt x="1862" y="1000"/>
                </a:lnTo>
                <a:lnTo>
                  <a:pt x="1861" y="991"/>
                </a:lnTo>
                <a:lnTo>
                  <a:pt x="1859" y="984"/>
                </a:lnTo>
                <a:lnTo>
                  <a:pt x="1861" y="968"/>
                </a:lnTo>
                <a:lnTo>
                  <a:pt x="1862" y="956"/>
                </a:lnTo>
                <a:lnTo>
                  <a:pt x="1864" y="944"/>
                </a:lnTo>
                <a:lnTo>
                  <a:pt x="1868" y="931"/>
                </a:lnTo>
                <a:lnTo>
                  <a:pt x="1876" y="909"/>
                </a:lnTo>
                <a:lnTo>
                  <a:pt x="1885" y="883"/>
                </a:lnTo>
                <a:lnTo>
                  <a:pt x="1894" y="853"/>
                </a:lnTo>
                <a:lnTo>
                  <a:pt x="1901" y="826"/>
                </a:lnTo>
                <a:lnTo>
                  <a:pt x="1910" y="799"/>
                </a:lnTo>
                <a:lnTo>
                  <a:pt x="1922" y="770"/>
                </a:lnTo>
                <a:lnTo>
                  <a:pt x="1929" y="758"/>
                </a:lnTo>
                <a:lnTo>
                  <a:pt x="1934" y="744"/>
                </a:lnTo>
                <a:lnTo>
                  <a:pt x="1937" y="734"/>
                </a:lnTo>
                <a:lnTo>
                  <a:pt x="1938" y="724"/>
                </a:lnTo>
                <a:lnTo>
                  <a:pt x="1938" y="714"/>
                </a:lnTo>
                <a:lnTo>
                  <a:pt x="1938" y="704"/>
                </a:lnTo>
                <a:lnTo>
                  <a:pt x="1938" y="695"/>
                </a:lnTo>
                <a:lnTo>
                  <a:pt x="1938" y="685"/>
                </a:lnTo>
                <a:lnTo>
                  <a:pt x="1938" y="675"/>
                </a:lnTo>
                <a:lnTo>
                  <a:pt x="1941" y="663"/>
                </a:lnTo>
                <a:lnTo>
                  <a:pt x="1946" y="658"/>
                </a:lnTo>
                <a:lnTo>
                  <a:pt x="1951" y="652"/>
                </a:lnTo>
                <a:lnTo>
                  <a:pt x="1953" y="633"/>
                </a:lnTo>
                <a:lnTo>
                  <a:pt x="1953" y="613"/>
                </a:lnTo>
                <a:lnTo>
                  <a:pt x="1928" y="624"/>
                </a:lnTo>
                <a:lnTo>
                  <a:pt x="1905" y="635"/>
                </a:lnTo>
                <a:lnTo>
                  <a:pt x="1895" y="643"/>
                </a:lnTo>
                <a:lnTo>
                  <a:pt x="1886" y="650"/>
                </a:lnTo>
                <a:lnTo>
                  <a:pt x="1878" y="661"/>
                </a:lnTo>
                <a:lnTo>
                  <a:pt x="1872" y="673"/>
                </a:lnTo>
                <a:lnTo>
                  <a:pt x="1863" y="700"/>
                </a:lnTo>
                <a:lnTo>
                  <a:pt x="1857" y="724"/>
                </a:lnTo>
                <a:lnTo>
                  <a:pt x="1854" y="736"/>
                </a:lnTo>
                <a:lnTo>
                  <a:pt x="1850" y="748"/>
                </a:lnTo>
                <a:lnTo>
                  <a:pt x="1844" y="760"/>
                </a:lnTo>
                <a:lnTo>
                  <a:pt x="1838" y="774"/>
                </a:lnTo>
                <a:lnTo>
                  <a:pt x="1830" y="786"/>
                </a:lnTo>
                <a:lnTo>
                  <a:pt x="1822" y="798"/>
                </a:lnTo>
                <a:lnTo>
                  <a:pt x="1810" y="806"/>
                </a:lnTo>
                <a:lnTo>
                  <a:pt x="1797" y="814"/>
                </a:lnTo>
                <a:lnTo>
                  <a:pt x="1788" y="826"/>
                </a:lnTo>
                <a:lnTo>
                  <a:pt x="1782" y="839"/>
                </a:lnTo>
                <a:lnTo>
                  <a:pt x="1777" y="851"/>
                </a:lnTo>
                <a:lnTo>
                  <a:pt x="1769" y="864"/>
                </a:lnTo>
                <a:lnTo>
                  <a:pt x="1750" y="892"/>
                </a:lnTo>
                <a:lnTo>
                  <a:pt x="1731" y="916"/>
                </a:lnTo>
                <a:lnTo>
                  <a:pt x="1721" y="928"/>
                </a:lnTo>
                <a:lnTo>
                  <a:pt x="1709" y="937"/>
                </a:lnTo>
                <a:lnTo>
                  <a:pt x="1696" y="947"/>
                </a:lnTo>
                <a:lnTo>
                  <a:pt x="1681" y="954"/>
                </a:lnTo>
                <a:lnTo>
                  <a:pt x="1681" y="929"/>
                </a:lnTo>
                <a:lnTo>
                  <a:pt x="1681" y="916"/>
                </a:lnTo>
                <a:lnTo>
                  <a:pt x="1682" y="905"/>
                </a:lnTo>
                <a:lnTo>
                  <a:pt x="1684" y="895"/>
                </a:lnTo>
                <a:lnTo>
                  <a:pt x="1686" y="884"/>
                </a:lnTo>
                <a:lnTo>
                  <a:pt x="1693" y="864"/>
                </a:lnTo>
                <a:lnTo>
                  <a:pt x="1700" y="842"/>
                </a:lnTo>
                <a:lnTo>
                  <a:pt x="1704" y="828"/>
                </a:lnTo>
                <a:lnTo>
                  <a:pt x="1707" y="817"/>
                </a:lnTo>
                <a:lnTo>
                  <a:pt x="1710" y="804"/>
                </a:lnTo>
                <a:lnTo>
                  <a:pt x="1716" y="792"/>
                </a:lnTo>
                <a:lnTo>
                  <a:pt x="1726" y="771"/>
                </a:lnTo>
                <a:lnTo>
                  <a:pt x="1736" y="753"/>
                </a:lnTo>
                <a:lnTo>
                  <a:pt x="1740" y="743"/>
                </a:lnTo>
                <a:lnTo>
                  <a:pt x="1744" y="734"/>
                </a:lnTo>
                <a:lnTo>
                  <a:pt x="1746" y="723"/>
                </a:lnTo>
                <a:lnTo>
                  <a:pt x="1747" y="711"/>
                </a:lnTo>
                <a:lnTo>
                  <a:pt x="1747" y="672"/>
                </a:lnTo>
                <a:lnTo>
                  <a:pt x="1742" y="653"/>
                </a:lnTo>
                <a:lnTo>
                  <a:pt x="1736" y="634"/>
                </a:lnTo>
                <a:lnTo>
                  <a:pt x="1730" y="616"/>
                </a:lnTo>
                <a:lnTo>
                  <a:pt x="1722" y="598"/>
                </a:lnTo>
                <a:lnTo>
                  <a:pt x="1709" y="579"/>
                </a:lnTo>
                <a:lnTo>
                  <a:pt x="1696" y="560"/>
                </a:lnTo>
                <a:lnTo>
                  <a:pt x="1679" y="521"/>
                </a:lnTo>
                <a:lnTo>
                  <a:pt x="1665" y="484"/>
                </a:lnTo>
                <a:lnTo>
                  <a:pt x="1660" y="466"/>
                </a:lnTo>
                <a:lnTo>
                  <a:pt x="1656" y="447"/>
                </a:lnTo>
                <a:lnTo>
                  <a:pt x="1653" y="426"/>
                </a:lnTo>
                <a:lnTo>
                  <a:pt x="1653" y="404"/>
                </a:lnTo>
                <a:lnTo>
                  <a:pt x="1635" y="402"/>
                </a:lnTo>
                <a:lnTo>
                  <a:pt x="1620" y="401"/>
                </a:lnTo>
                <a:lnTo>
                  <a:pt x="1613" y="400"/>
                </a:lnTo>
                <a:lnTo>
                  <a:pt x="1606" y="397"/>
                </a:lnTo>
                <a:lnTo>
                  <a:pt x="1599" y="395"/>
                </a:lnTo>
                <a:lnTo>
                  <a:pt x="1590" y="391"/>
                </a:lnTo>
                <a:lnTo>
                  <a:pt x="1583" y="387"/>
                </a:lnTo>
                <a:lnTo>
                  <a:pt x="1578" y="383"/>
                </a:lnTo>
                <a:lnTo>
                  <a:pt x="1573" y="378"/>
                </a:lnTo>
                <a:lnTo>
                  <a:pt x="1568" y="373"/>
                </a:lnTo>
                <a:lnTo>
                  <a:pt x="1564" y="363"/>
                </a:lnTo>
                <a:lnTo>
                  <a:pt x="1562" y="353"/>
                </a:lnTo>
                <a:lnTo>
                  <a:pt x="1560" y="348"/>
                </a:lnTo>
                <a:lnTo>
                  <a:pt x="1559" y="342"/>
                </a:lnTo>
                <a:lnTo>
                  <a:pt x="1557" y="339"/>
                </a:lnTo>
                <a:lnTo>
                  <a:pt x="1553" y="335"/>
                </a:lnTo>
                <a:lnTo>
                  <a:pt x="1546" y="331"/>
                </a:lnTo>
                <a:lnTo>
                  <a:pt x="1541" y="330"/>
                </a:lnTo>
                <a:lnTo>
                  <a:pt x="1535" y="328"/>
                </a:lnTo>
                <a:lnTo>
                  <a:pt x="1530" y="328"/>
                </a:lnTo>
                <a:lnTo>
                  <a:pt x="1516" y="328"/>
                </a:lnTo>
                <a:lnTo>
                  <a:pt x="1502" y="328"/>
                </a:lnTo>
                <a:lnTo>
                  <a:pt x="1485" y="326"/>
                </a:lnTo>
                <a:lnTo>
                  <a:pt x="1471" y="323"/>
                </a:lnTo>
                <a:lnTo>
                  <a:pt x="1456" y="321"/>
                </a:lnTo>
                <a:lnTo>
                  <a:pt x="1440" y="320"/>
                </a:lnTo>
                <a:lnTo>
                  <a:pt x="1408" y="314"/>
                </a:lnTo>
                <a:lnTo>
                  <a:pt x="1378" y="311"/>
                </a:lnTo>
                <a:lnTo>
                  <a:pt x="1352" y="304"/>
                </a:lnTo>
                <a:lnTo>
                  <a:pt x="1326" y="299"/>
                </a:lnTo>
                <a:lnTo>
                  <a:pt x="1301" y="293"/>
                </a:lnTo>
                <a:lnTo>
                  <a:pt x="1274" y="286"/>
                </a:lnTo>
                <a:lnTo>
                  <a:pt x="1246" y="280"/>
                </a:lnTo>
                <a:lnTo>
                  <a:pt x="1214" y="273"/>
                </a:lnTo>
                <a:lnTo>
                  <a:pt x="1197" y="269"/>
                </a:lnTo>
                <a:lnTo>
                  <a:pt x="1181" y="265"/>
                </a:lnTo>
                <a:lnTo>
                  <a:pt x="1166" y="261"/>
                </a:lnTo>
                <a:lnTo>
                  <a:pt x="1148" y="256"/>
                </a:lnTo>
                <a:lnTo>
                  <a:pt x="1136" y="253"/>
                </a:lnTo>
                <a:lnTo>
                  <a:pt x="1124" y="253"/>
                </a:lnTo>
                <a:lnTo>
                  <a:pt x="1111" y="252"/>
                </a:lnTo>
                <a:lnTo>
                  <a:pt x="1099" y="251"/>
                </a:lnTo>
                <a:lnTo>
                  <a:pt x="1068" y="245"/>
                </a:lnTo>
                <a:lnTo>
                  <a:pt x="1041" y="239"/>
                </a:lnTo>
                <a:lnTo>
                  <a:pt x="1016" y="233"/>
                </a:lnTo>
                <a:lnTo>
                  <a:pt x="985" y="225"/>
                </a:lnTo>
                <a:lnTo>
                  <a:pt x="956" y="219"/>
                </a:lnTo>
                <a:lnTo>
                  <a:pt x="929" y="214"/>
                </a:lnTo>
                <a:lnTo>
                  <a:pt x="904" y="210"/>
                </a:lnTo>
                <a:lnTo>
                  <a:pt x="873" y="206"/>
                </a:lnTo>
                <a:lnTo>
                  <a:pt x="865" y="205"/>
                </a:lnTo>
                <a:lnTo>
                  <a:pt x="858" y="203"/>
                </a:lnTo>
                <a:lnTo>
                  <a:pt x="851" y="200"/>
                </a:lnTo>
                <a:lnTo>
                  <a:pt x="845" y="196"/>
                </a:lnTo>
                <a:lnTo>
                  <a:pt x="839" y="191"/>
                </a:lnTo>
                <a:lnTo>
                  <a:pt x="834" y="186"/>
                </a:lnTo>
                <a:lnTo>
                  <a:pt x="829" y="180"/>
                </a:lnTo>
                <a:lnTo>
                  <a:pt x="825" y="175"/>
                </a:lnTo>
                <a:lnTo>
                  <a:pt x="816" y="161"/>
                </a:lnTo>
                <a:lnTo>
                  <a:pt x="810" y="145"/>
                </a:lnTo>
                <a:lnTo>
                  <a:pt x="805" y="130"/>
                </a:lnTo>
                <a:lnTo>
                  <a:pt x="800" y="115"/>
                </a:lnTo>
                <a:lnTo>
                  <a:pt x="784" y="120"/>
                </a:lnTo>
                <a:lnTo>
                  <a:pt x="769" y="124"/>
                </a:lnTo>
                <a:lnTo>
                  <a:pt x="753" y="127"/>
                </a:lnTo>
                <a:lnTo>
                  <a:pt x="735" y="131"/>
                </a:lnTo>
                <a:lnTo>
                  <a:pt x="718" y="133"/>
                </a:lnTo>
                <a:lnTo>
                  <a:pt x="702" y="133"/>
                </a:lnTo>
                <a:lnTo>
                  <a:pt x="686" y="133"/>
                </a:lnTo>
                <a:lnTo>
                  <a:pt x="673" y="131"/>
                </a:lnTo>
                <a:lnTo>
                  <a:pt x="657" y="131"/>
                </a:lnTo>
                <a:lnTo>
                  <a:pt x="643" y="131"/>
                </a:lnTo>
                <a:lnTo>
                  <a:pt x="636" y="133"/>
                </a:lnTo>
                <a:lnTo>
                  <a:pt x="628" y="135"/>
                </a:lnTo>
                <a:lnTo>
                  <a:pt x="620" y="138"/>
                </a:lnTo>
                <a:lnTo>
                  <a:pt x="613" y="140"/>
                </a:lnTo>
                <a:lnTo>
                  <a:pt x="613" y="51"/>
                </a:lnTo>
                <a:lnTo>
                  <a:pt x="614" y="38"/>
                </a:lnTo>
                <a:lnTo>
                  <a:pt x="613" y="24"/>
                </a:lnTo>
                <a:lnTo>
                  <a:pt x="606" y="12"/>
                </a:lnTo>
                <a:lnTo>
                  <a:pt x="597" y="0"/>
                </a:lnTo>
                <a:lnTo>
                  <a:pt x="577" y="9"/>
                </a:lnTo>
                <a:lnTo>
                  <a:pt x="558" y="16"/>
                </a:lnTo>
                <a:lnTo>
                  <a:pt x="540" y="22"/>
                </a:lnTo>
                <a:lnTo>
                  <a:pt x="522" y="27"/>
                </a:lnTo>
                <a:lnTo>
                  <a:pt x="505" y="31"/>
                </a:lnTo>
                <a:lnTo>
                  <a:pt x="486" y="37"/>
                </a:lnTo>
                <a:lnTo>
                  <a:pt x="468" y="44"/>
                </a:lnTo>
                <a:lnTo>
                  <a:pt x="447" y="52"/>
                </a:lnTo>
                <a:lnTo>
                  <a:pt x="427" y="63"/>
                </a:lnTo>
                <a:lnTo>
                  <a:pt x="408" y="72"/>
                </a:lnTo>
                <a:lnTo>
                  <a:pt x="389" y="79"/>
                </a:lnTo>
                <a:lnTo>
                  <a:pt x="371" y="85"/>
                </a:lnTo>
                <a:lnTo>
                  <a:pt x="353" y="91"/>
                </a:lnTo>
                <a:lnTo>
                  <a:pt x="333" y="94"/>
                </a:lnTo>
                <a:lnTo>
                  <a:pt x="313" y="96"/>
                </a:lnTo>
                <a:lnTo>
                  <a:pt x="290" y="97"/>
                </a:lnTo>
                <a:lnTo>
                  <a:pt x="278" y="97"/>
                </a:lnTo>
                <a:lnTo>
                  <a:pt x="268" y="96"/>
                </a:lnTo>
                <a:lnTo>
                  <a:pt x="258" y="96"/>
                </a:lnTo>
                <a:lnTo>
                  <a:pt x="246" y="97"/>
                </a:lnTo>
                <a:lnTo>
                  <a:pt x="246" y="97"/>
                </a:lnTo>
                <a:lnTo>
                  <a:pt x="236" y="107"/>
                </a:lnTo>
                <a:lnTo>
                  <a:pt x="225" y="116"/>
                </a:lnTo>
                <a:lnTo>
                  <a:pt x="216" y="129"/>
                </a:lnTo>
                <a:lnTo>
                  <a:pt x="206" y="140"/>
                </a:lnTo>
                <a:lnTo>
                  <a:pt x="193" y="147"/>
                </a:lnTo>
                <a:lnTo>
                  <a:pt x="182" y="153"/>
                </a:lnTo>
                <a:lnTo>
                  <a:pt x="178" y="158"/>
                </a:lnTo>
                <a:lnTo>
                  <a:pt x="175" y="162"/>
                </a:lnTo>
                <a:lnTo>
                  <a:pt x="174" y="166"/>
                </a:lnTo>
                <a:lnTo>
                  <a:pt x="173" y="171"/>
                </a:lnTo>
                <a:lnTo>
                  <a:pt x="171" y="180"/>
                </a:lnTo>
                <a:lnTo>
                  <a:pt x="169" y="191"/>
                </a:lnTo>
                <a:lnTo>
                  <a:pt x="165" y="201"/>
                </a:lnTo>
                <a:lnTo>
                  <a:pt x="162" y="213"/>
                </a:lnTo>
                <a:lnTo>
                  <a:pt x="160" y="223"/>
                </a:lnTo>
                <a:lnTo>
                  <a:pt x="159" y="234"/>
                </a:lnTo>
                <a:lnTo>
                  <a:pt x="160" y="251"/>
                </a:lnTo>
                <a:lnTo>
                  <a:pt x="161" y="266"/>
                </a:lnTo>
                <a:lnTo>
                  <a:pt x="164" y="280"/>
                </a:lnTo>
                <a:lnTo>
                  <a:pt x="168" y="294"/>
                </a:lnTo>
                <a:lnTo>
                  <a:pt x="170" y="308"/>
                </a:lnTo>
                <a:lnTo>
                  <a:pt x="173" y="322"/>
                </a:lnTo>
                <a:lnTo>
                  <a:pt x="174" y="337"/>
                </a:lnTo>
                <a:lnTo>
                  <a:pt x="175" y="354"/>
                </a:lnTo>
                <a:lnTo>
                  <a:pt x="175" y="374"/>
                </a:lnTo>
                <a:lnTo>
                  <a:pt x="174" y="392"/>
                </a:lnTo>
                <a:lnTo>
                  <a:pt x="173" y="401"/>
                </a:lnTo>
                <a:lnTo>
                  <a:pt x="170" y="410"/>
                </a:lnTo>
                <a:lnTo>
                  <a:pt x="166" y="419"/>
                </a:lnTo>
                <a:lnTo>
                  <a:pt x="162" y="429"/>
                </a:lnTo>
                <a:lnTo>
                  <a:pt x="159" y="434"/>
                </a:lnTo>
                <a:lnTo>
                  <a:pt x="155" y="439"/>
                </a:lnTo>
                <a:lnTo>
                  <a:pt x="150" y="443"/>
                </a:lnTo>
                <a:lnTo>
                  <a:pt x="145" y="446"/>
                </a:lnTo>
                <a:lnTo>
                  <a:pt x="134" y="452"/>
                </a:lnTo>
                <a:lnTo>
                  <a:pt x="124" y="460"/>
                </a:lnTo>
                <a:lnTo>
                  <a:pt x="113" y="472"/>
                </a:lnTo>
                <a:lnTo>
                  <a:pt x="104" y="484"/>
                </a:lnTo>
                <a:lnTo>
                  <a:pt x="94" y="495"/>
                </a:lnTo>
                <a:lnTo>
                  <a:pt x="84" y="507"/>
                </a:lnTo>
                <a:lnTo>
                  <a:pt x="70" y="526"/>
                </a:lnTo>
                <a:lnTo>
                  <a:pt x="58" y="545"/>
                </a:lnTo>
                <a:lnTo>
                  <a:pt x="48" y="563"/>
                </a:lnTo>
                <a:lnTo>
                  <a:pt x="40" y="582"/>
                </a:lnTo>
                <a:lnTo>
                  <a:pt x="33" y="599"/>
                </a:lnTo>
                <a:lnTo>
                  <a:pt x="24" y="619"/>
                </a:lnTo>
                <a:lnTo>
                  <a:pt x="12" y="638"/>
                </a:lnTo>
                <a:lnTo>
                  <a:pt x="0" y="658"/>
                </a:lnTo>
                <a:lnTo>
                  <a:pt x="23" y="685"/>
                </a:lnTo>
                <a:lnTo>
                  <a:pt x="42" y="710"/>
                </a:lnTo>
                <a:lnTo>
                  <a:pt x="59" y="737"/>
                </a:lnTo>
                <a:lnTo>
                  <a:pt x="77" y="767"/>
                </a:lnTo>
                <a:lnTo>
                  <a:pt x="89" y="785"/>
                </a:lnTo>
                <a:lnTo>
                  <a:pt x="98" y="803"/>
                </a:lnTo>
                <a:lnTo>
                  <a:pt x="101" y="812"/>
                </a:lnTo>
                <a:lnTo>
                  <a:pt x="104" y="821"/>
                </a:lnTo>
                <a:lnTo>
                  <a:pt x="105" y="831"/>
                </a:lnTo>
                <a:lnTo>
                  <a:pt x="106" y="842"/>
                </a:lnTo>
                <a:lnTo>
                  <a:pt x="105" y="850"/>
                </a:lnTo>
                <a:lnTo>
                  <a:pt x="103" y="856"/>
                </a:lnTo>
                <a:lnTo>
                  <a:pt x="99" y="863"/>
                </a:lnTo>
                <a:lnTo>
                  <a:pt x="95" y="868"/>
                </a:lnTo>
                <a:lnTo>
                  <a:pt x="90" y="873"/>
                </a:lnTo>
                <a:lnTo>
                  <a:pt x="85" y="879"/>
                </a:lnTo>
                <a:lnTo>
                  <a:pt x="81" y="886"/>
                </a:lnTo>
                <a:lnTo>
                  <a:pt x="77" y="892"/>
                </a:lnTo>
                <a:lnTo>
                  <a:pt x="73" y="906"/>
                </a:lnTo>
                <a:lnTo>
                  <a:pt x="71" y="920"/>
                </a:lnTo>
                <a:lnTo>
                  <a:pt x="68" y="933"/>
                </a:lnTo>
                <a:lnTo>
                  <a:pt x="68" y="948"/>
                </a:lnTo>
                <a:lnTo>
                  <a:pt x="70" y="963"/>
                </a:lnTo>
                <a:lnTo>
                  <a:pt x="71" y="977"/>
                </a:lnTo>
                <a:lnTo>
                  <a:pt x="73" y="990"/>
                </a:lnTo>
                <a:lnTo>
                  <a:pt x="75" y="1005"/>
                </a:lnTo>
                <a:lnTo>
                  <a:pt x="75" y="1022"/>
                </a:lnTo>
                <a:lnTo>
                  <a:pt x="75" y="1037"/>
                </a:lnTo>
                <a:lnTo>
                  <a:pt x="76" y="1051"/>
                </a:lnTo>
                <a:lnTo>
                  <a:pt x="77" y="1068"/>
                </a:lnTo>
                <a:lnTo>
                  <a:pt x="80" y="1075"/>
                </a:lnTo>
                <a:lnTo>
                  <a:pt x="84" y="1080"/>
                </a:lnTo>
                <a:lnTo>
                  <a:pt x="90" y="1085"/>
                </a:lnTo>
                <a:lnTo>
                  <a:pt x="96" y="1088"/>
                </a:lnTo>
                <a:lnTo>
                  <a:pt x="112" y="1094"/>
                </a:lnTo>
                <a:lnTo>
                  <a:pt x="128" y="1099"/>
                </a:lnTo>
                <a:lnTo>
                  <a:pt x="142" y="1104"/>
                </a:lnTo>
                <a:lnTo>
                  <a:pt x="154" y="1110"/>
                </a:lnTo>
                <a:lnTo>
                  <a:pt x="165" y="1117"/>
                </a:lnTo>
                <a:lnTo>
                  <a:pt x="178" y="1124"/>
                </a:lnTo>
                <a:lnTo>
                  <a:pt x="198" y="1135"/>
                </a:lnTo>
                <a:lnTo>
                  <a:pt x="215" y="1145"/>
                </a:lnTo>
                <a:lnTo>
                  <a:pt x="232" y="1155"/>
                </a:lnTo>
                <a:lnTo>
                  <a:pt x="253" y="1164"/>
                </a:lnTo>
                <a:lnTo>
                  <a:pt x="277" y="1172"/>
                </a:lnTo>
                <a:lnTo>
                  <a:pt x="297" y="1177"/>
                </a:lnTo>
                <a:lnTo>
                  <a:pt x="318" y="1183"/>
                </a:lnTo>
                <a:lnTo>
                  <a:pt x="341" y="1192"/>
                </a:lnTo>
                <a:lnTo>
                  <a:pt x="349" y="1197"/>
                </a:lnTo>
                <a:lnTo>
                  <a:pt x="356" y="1204"/>
                </a:lnTo>
                <a:lnTo>
                  <a:pt x="362" y="1210"/>
                </a:lnTo>
                <a:lnTo>
                  <a:pt x="367" y="1216"/>
                </a:lnTo>
                <a:lnTo>
                  <a:pt x="376" y="1232"/>
                </a:lnTo>
                <a:lnTo>
                  <a:pt x="385" y="1250"/>
                </a:lnTo>
                <a:lnTo>
                  <a:pt x="390" y="1257"/>
                </a:lnTo>
                <a:lnTo>
                  <a:pt x="395" y="1264"/>
                </a:lnTo>
                <a:lnTo>
                  <a:pt x="402" y="1270"/>
                </a:lnTo>
                <a:lnTo>
                  <a:pt x="409" y="1275"/>
                </a:lnTo>
                <a:lnTo>
                  <a:pt x="424" y="1284"/>
                </a:lnTo>
                <a:lnTo>
                  <a:pt x="441" y="1293"/>
                </a:lnTo>
                <a:lnTo>
                  <a:pt x="458" y="1304"/>
                </a:lnTo>
                <a:lnTo>
                  <a:pt x="472" y="1317"/>
                </a:lnTo>
                <a:lnTo>
                  <a:pt x="487" y="1328"/>
                </a:lnTo>
                <a:lnTo>
                  <a:pt x="503" y="1340"/>
                </a:lnTo>
                <a:lnTo>
                  <a:pt x="530" y="1354"/>
                </a:lnTo>
                <a:lnTo>
                  <a:pt x="555" y="1365"/>
                </a:lnTo>
                <a:lnTo>
                  <a:pt x="567" y="1370"/>
                </a:lnTo>
                <a:lnTo>
                  <a:pt x="578" y="1377"/>
                </a:lnTo>
                <a:lnTo>
                  <a:pt x="591" y="1384"/>
                </a:lnTo>
                <a:lnTo>
                  <a:pt x="604" y="1393"/>
                </a:lnTo>
                <a:lnTo>
                  <a:pt x="611" y="1400"/>
                </a:lnTo>
                <a:lnTo>
                  <a:pt x="619" y="1406"/>
                </a:lnTo>
                <a:lnTo>
                  <a:pt x="624" y="1412"/>
                </a:lnTo>
                <a:lnTo>
                  <a:pt x="629" y="1420"/>
                </a:lnTo>
                <a:lnTo>
                  <a:pt x="639" y="1435"/>
                </a:lnTo>
                <a:lnTo>
                  <a:pt x="647" y="1453"/>
                </a:lnTo>
                <a:lnTo>
                  <a:pt x="656" y="1472"/>
                </a:lnTo>
                <a:lnTo>
                  <a:pt x="662" y="1489"/>
                </a:lnTo>
                <a:lnTo>
                  <a:pt x="667" y="1506"/>
                </a:lnTo>
                <a:lnTo>
                  <a:pt x="670" y="1528"/>
                </a:lnTo>
                <a:lnTo>
                  <a:pt x="671" y="1552"/>
                </a:lnTo>
                <a:lnTo>
                  <a:pt x="674" y="1574"/>
                </a:lnTo>
                <a:lnTo>
                  <a:pt x="679" y="1596"/>
                </a:lnTo>
                <a:lnTo>
                  <a:pt x="685" y="1618"/>
                </a:lnTo>
                <a:lnTo>
                  <a:pt x="685" y="1618"/>
                </a:lnTo>
                <a:lnTo>
                  <a:pt x="698" y="1641"/>
                </a:lnTo>
                <a:lnTo>
                  <a:pt x="709" y="1662"/>
                </a:lnTo>
                <a:lnTo>
                  <a:pt x="713" y="1673"/>
                </a:lnTo>
                <a:lnTo>
                  <a:pt x="717" y="1685"/>
                </a:lnTo>
                <a:lnTo>
                  <a:pt x="718" y="1696"/>
                </a:lnTo>
                <a:lnTo>
                  <a:pt x="720" y="1710"/>
                </a:lnTo>
                <a:lnTo>
                  <a:pt x="717" y="1728"/>
                </a:lnTo>
                <a:lnTo>
                  <a:pt x="713" y="1747"/>
                </a:lnTo>
                <a:lnTo>
                  <a:pt x="713" y="1758"/>
                </a:lnTo>
                <a:lnTo>
                  <a:pt x="714" y="1769"/>
                </a:lnTo>
                <a:lnTo>
                  <a:pt x="716" y="1779"/>
                </a:lnTo>
                <a:lnTo>
                  <a:pt x="717" y="1791"/>
                </a:lnTo>
                <a:lnTo>
                  <a:pt x="716" y="1805"/>
                </a:lnTo>
                <a:lnTo>
                  <a:pt x="713" y="1819"/>
                </a:lnTo>
                <a:lnTo>
                  <a:pt x="711" y="1832"/>
                </a:lnTo>
                <a:lnTo>
                  <a:pt x="711" y="1847"/>
                </a:lnTo>
                <a:lnTo>
                  <a:pt x="711" y="1860"/>
                </a:lnTo>
                <a:lnTo>
                  <a:pt x="711" y="1873"/>
                </a:lnTo>
                <a:lnTo>
                  <a:pt x="713" y="1884"/>
                </a:lnTo>
                <a:lnTo>
                  <a:pt x="717" y="1897"/>
                </a:lnTo>
                <a:lnTo>
                  <a:pt x="718" y="1903"/>
                </a:lnTo>
                <a:lnTo>
                  <a:pt x="722" y="1909"/>
                </a:lnTo>
                <a:lnTo>
                  <a:pt x="725" y="1912"/>
                </a:lnTo>
                <a:lnTo>
                  <a:pt x="728" y="1916"/>
                </a:lnTo>
                <a:lnTo>
                  <a:pt x="737" y="1925"/>
                </a:lnTo>
                <a:lnTo>
                  <a:pt x="745" y="1935"/>
                </a:lnTo>
                <a:lnTo>
                  <a:pt x="754" y="1947"/>
                </a:lnTo>
                <a:lnTo>
                  <a:pt x="763" y="1957"/>
                </a:lnTo>
                <a:lnTo>
                  <a:pt x="773" y="1966"/>
                </a:lnTo>
                <a:lnTo>
                  <a:pt x="786" y="1972"/>
                </a:lnTo>
                <a:lnTo>
                  <a:pt x="823" y="1986"/>
                </a:lnTo>
                <a:lnTo>
                  <a:pt x="858" y="1999"/>
                </a:lnTo>
                <a:lnTo>
                  <a:pt x="873" y="2005"/>
                </a:lnTo>
                <a:lnTo>
                  <a:pt x="889" y="2014"/>
                </a:lnTo>
                <a:lnTo>
                  <a:pt x="896" y="2020"/>
                </a:lnTo>
                <a:lnTo>
                  <a:pt x="904" y="2026"/>
                </a:lnTo>
                <a:lnTo>
                  <a:pt x="910" y="2033"/>
                </a:lnTo>
                <a:lnTo>
                  <a:pt x="917" y="2041"/>
                </a:lnTo>
                <a:lnTo>
                  <a:pt x="917" y="20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68" name="Freeform 310"/>
          <p:cNvSpPr>
            <a:spLocks/>
          </p:cNvSpPr>
          <p:nvPr/>
        </p:nvSpPr>
        <p:spPr bwMode="auto">
          <a:xfrm>
            <a:off x="5516563" y="2176837"/>
            <a:ext cx="795337" cy="833437"/>
          </a:xfrm>
          <a:custGeom>
            <a:avLst/>
            <a:gdLst>
              <a:gd name="T0" fmla="*/ 2147483647 w 1953"/>
              <a:gd name="T1" fmla="*/ 2147483647 h 2041"/>
              <a:gd name="T2" fmla="*/ 2147483647 w 1953"/>
              <a:gd name="T3" fmla="*/ 2147483647 h 2041"/>
              <a:gd name="T4" fmla="*/ 2147483647 w 1953"/>
              <a:gd name="T5" fmla="*/ 2147483647 h 2041"/>
              <a:gd name="T6" fmla="*/ 2147483647 w 1953"/>
              <a:gd name="T7" fmla="*/ 2147483647 h 2041"/>
              <a:gd name="T8" fmla="*/ 2147483647 w 1953"/>
              <a:gd name="T9" fmla="*/ 2147483647 h 2041"/>
              <a:gd name="T10" fmla="*/ 2147483647 w 1953"/>
              <a:gd name="T11" fmla="*/ 2147483647 h 2041"/>
              <a:gd name="T12" fmla="*/ 2147483647 w 1953"/>
              <a:gd name="T13" fmla="*/ 2147483647 h 2041"/>
              <a:gd name="T14" fmla="*/ 2147483647 w 1953"/>
              <a:gd name="T15" fmla="*/ 2147483647 h 2041"/>
              <a:gd name="T16" fmla="*/ 2147483647 w 1953"/>
              <a:gd name="T17" fmla="*/ 2147483647 h 2041"/>
              <a:gd name="T18" fmla="*/ 2147483647 w 1953"/>
              <a:gd name="T19" fmla="*/ 2147483647 h 2041"/>
              <a:gd name="T20" fmla="*/ 2147483647 w 1953"/>
              <a:gd name="T21" fmla="*/ 2147483647 h 2041"/>
              <a:gd name="T22" fmla="*/ 2147483647 w 1953"/>
              <a:gd name="T23" fmla="*/ 2147483647 h 2041"/>
              <a:gd name="T24" fmla="*/ 2147483647 w 1953"/>
              <a:gd name="T25" fmla="*/ 2147483647 h 2041"/>
              <a:gd name="T26" fmla="*/ 2147483647 w 1953"/>
              <a:gd name="T27" fmla="*/ 2147483647 h 2041"/>
              <a:gd name="T28" fmla="*/ 2147483647 w 1953"/>
              <a:gd name="T29" fmla="*/ 2147483647 h 2041"/>
              <a:gd name="T30" fmla="*/ 2147483647 w 1953"/>
              <a:gd name="T31" fmla="*/ 2147483647 h 2041"/>
              <a:gd name="T32" fmla="*/ 2147483647 w 1953"/>
              <a:gd name="T33" fmla="*/ 2147483647 h 2041"/>
              <a:gd name="T34" fmla="*/ 2147483647 w 1953"/>
              <a:gd name="T35" fmla="*/ 2147483647 h 2041"/>
              <a:gd name="T36" fmla="*/ 2147483647 w 1953"/>
              <a:gd name="T37" fmla="*/ 2147483647 h 2041"/>
              <a:gd name="T38" fmla="*/ 2147483647 w 1953"/>
              <a:gd name="T39" fmla="*/ 2147483647 h 2041"/>
              <a:gd name="T40" fmla="*/ 2147483647 w 1953"/>
              <a:gd name="T41" fmla="*/ 2147483647 h 2041"/>
              <a:gd name="T42" fmla="*/ 2147483647 w 1953"/>
              <a:gd name="T43" fmla="*/ 2147483647 h 2041"/>
              <a:gd name="T44" fmla="*/ 2147483647 w 1953"/>
              <a:gd name="T45" fmla="*/ 2147483647 h 2041"/>
              <a:gd name="T46" fmla="*/ 2147483647 w 1953"/>
              <a:gd name="T47" fmla="*/ 2147483647 h 2041"/>
              <a:gd name="T48" fmla="*/ 2147483647 w 1953"/>
              <a:gd name="T49" fmla="*/ 2147483647 h 2041"/>
              <a:gd name="T50" fmla="*/ 2147483647 w 1953"/>
              <a:gd name="T51" fmla="*/ 2147483647 h 2041"/>
              <a:gd name="T52" fmla="*/ 2147483647 w 1953"/>
              <a:gd name="T53" fmla="*/ 2147483647 h 2041"/>
              <a:gd name="T54" fmla="*/ 2147483647 w 1953"/>
              <a:gd name="T55" fmla="*/ 2147483647 h 2041"/>
              <a:gd name="T56" fmla="*/ 2147483647 w 1953"/>
              <a:gd name="T57" fmla="*/ 2147483647 h 2041"/>
              <a:gd name="T58" fmla="*/ 2147483647 w 1953"/>
              <a:gd name="T59" fmla="*/ 2147483647 h 2041"/>
              <a:gd name="T60" fmla="*/ 2147483647 w 1953"/>
              <a:gd name="T61" fmla="*/ 2147483647 h 2041"/>
              <a:gd name="T62" fmla="*/ 2147483647 w 1953"/>
              <a:gd name="T63" fmla="*/ 2147483647 h 2041"/>
              <a:gd name="T64" fmla="*/ 2147483647 w 1953"/>
              <a:gd name="T65" fmla="*/ 0 h 2041"/>
              <a:gd name="T66" fmla="*/ 2147483647 w 1953"/>
              <a:gd name="T67" fmla="*/ 2147483647 h 2041"/>
              <a:gd name="T68" fmla="*/ 2147483647 w 1953"/>
              <a:gd name="T69" fmla="*/ 2147483647 h 2041"/>
              <a:gd name="T70" fmla="*/ 2147483647 w 1953"/>
              <a:gd name="T71" fmla="*/ 2147483647 h 2041"/>
              <a:gd name="T72" fmla="*/ 2147483647 w 1953"/>
              <a:gd name="T73" fmla="*/ 2147483647 h 2041"/>
              <a:gd name="T74" fmla="*/ 2147483647 w 1953"/>
              <a:gd name="T75" fmla="*/ 2147483647 h 2041"/>
              <a:gd name="T76" fmla="*/ 2147483647 w 1953"/>
              <a:gd name="T77" fmla="*/ 2147483647 h 2041"/>
              <a:gd name="T78" fmla="*/ 2147483647 w 1953"/>
              <a:gd name="T79" fmla="*/ 2147483647 h 2041"/>
              <a:gd name="T80" fmla="*/ 2147483647 w 1953"/>
              <a:gd name="T81" fmla="*/ 2147483647 h 2041"/>
              <a:gd name="T82" fmla="*/ 2147483647 w 1953"/>
              <a:gd name="T83" fmla="*/ 2147483647 h 2041"/>
              <a:gd name="T84" fmla="*/ 2147483647 w 1953"/>
              <a:gd name="T85" fmla="*/ 2147483647 h 2041"/>
              <a:gd name="T86" fmla="*/ 2147483647 w 1953"/>
              <a:gd name="T87" fmla="*/ 2147483647 h 2041"/>
              <a:gd name="T88" fmla="*/ 2147483647 w 1953"/>
              <a:gd name="T89" fmla="*/ 2147483647 h 2041"/>
              <a:gd name="T90" fmla="*/ 2147483647 w 1953"/>
              <a:gd name="T91" fmla="*/ 2147483647 h 2041"/>
              <a:gd name="T92" fmla="*/ 2147483647 w 1953"/>
              <a:gd name="T93" fmla="*/ 2147483647 h 2041"/>
              <a:gd name="T94" fmla="*/ 2147483647 w 1953"/>
              <a:gd name="T95" fmla="*/ 2147483647 h 2041"/>
              <a:gd name="T96" fmla="*/ 2147483647 w 1953"/>
              <a:gd name="T97" fmla="*/ 2147483647 h 2041"/>
              <a:gd name="T98" fmla="*/ 2147483647 w 1953"/>
              <a:gd name="T99" fmla="*/ 2147483647 h 2041"/>
              <a:gd name="T100" fmla="*/ 2147483647 w 1953"/>
              <a:gd name="T101" fmla="*/ 2147483647 h 2041"/>
              <a:gd name="T102" fmla="*/ 2147483647 w 1953"/>
              <a:gd name="T103" fmla="*/ 2147483647 h 2041"/>
              <a:gd name="T104" fmla="*/ 2147483647 w 1953"/>
              <a:gd name="T105" fmla="*/ 2147483647 h 2041"/>
              <a:gd name="T106" fmla="*/ 2147483647 w 1953"/>
              <a:gd name="T107" fmla="*/ 2147483647 h 2041"/>
              <a:gd name="T108" fmla="*/ 2147483647 w 1953"/>
              <a:gd name="T109" fmla="*/ 2147483647 h 2041"/>
              <a:gd name="T110" fmla="*/ 2147483647 w 1953"/>
              <a:gd name="T111" fmla="*/ 2147483647 h 2041"/>
              <a:gd name="T112" fmla="*/ 2147483647 w 1953"/>
              <a:gd name="T113" fmla="*/ 2147483647 h 2041"/>
              <a:gd name="T114" fmla="*/ 2147483647 w 1953"/>
              <a:gd name="T115" fmla="*/ 2147483647 h 2041"/>
              <a:gd name="T116" fmla="*/ 2147483647 w 1953"/>
              <a:gd name="T117" fmla="*/ 2147483647 h 2041"/>
              <a:gd name="T118" fmla="*/ 2147483647 w 1953"/>
              <a:gd name="T119" fmla="*/ 2147483647 h 20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53"/>
              <a:gd name="T181" fmla="*/ 0 h 2041"/>
              <a:gd name="T182" fmla="*/ 1953 w 1953"/>
              <a:gd name="T183" fmla="*/ 2041 h 20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53" h="2041">
                <a:moveTo>
                  <a:pt x="917" y="2041"/>
                </a:moveTo>
                <a:lnTo>
                  <a:pt x="1894" y="1881"/>
                </a:lnTo>
                <a:lnTo>
                  <a:pt x="1894" y="1868"/>
                </a:lnTo>
                <a:lnTo>
                  <a:pt x="1894" y="1842"/>
                </a:lnTo>
                <a:lnTo>
                  <a:pt x="1894" y="1818"/>
                </a:lnTo>
                <a:lnTo>
                  <a:pt x="1892" y="1795"/>
                </a:lnTo>
                <a:lnTo>
                  <a:pt x="1891" y="1769"/>
                </a:lnTo>
                <a:lnTo>
                  <a:pt x="1890" y="1760"/>
                </a:lnTo>
                <a:lnTo>
                  <a:pt x="1889" y="1752"/>
                </a:lnTo>
                <a:lnTo>
                  <a:pt x="1886" y="1744"/>
                </a:lnTo>
                <a:lnTo>
                  <a:pt x="1883" y="1737"/>
                </a:lnTo>
                <a:lnTo>
                  <a:pt x="1876" y="1724"/>
                </a:lnTo>
                <a:lnTo>
                  <a:pt x="1868" y="1711"/>
                </a:lnTo>
                <a:lnTo>
                  <a:pt x="1859" y="1699"/>
                </a:lnTo>
                <a:lnTo>
                  <a:pt x="1850" y="1686"/>
                </a:lnTo>
                <a:lnTo>
                  <a:pt x="1841" y="1672"/>
                </a:lnTo>
                <a:lnTo>
                  <a:pt x="1834" y="1657"/>
                </a:lnTo>
                <a:lnTo>
                  <a:pt x="1831" y="1644"/>
                </a:lnTo>
                <a:lnTo>
                  <a:pt x="1831" y="1631"/>
                </a:lnTo>
                <a:lnTo>
                  <a:pt x="1829" y="1618"/>
                </a:lnTo>
                <a:lnTo>
                  <a:pt x="1826" y="1606"/>
                </a:lnTo>
                <a:lnTo>
                  <a:pt x="1824" y="1594"/>
                </a:lnTo>
                <a:lnTo>
                  <a:pt x="1822" y="1582"/>
                </a:lnTo>
                <a:lnTo>
                  <a:pt x="1815" y="1545"/>
                </a:lnTo>
                <a:lnTo>
                  <a:pt x="1807" y="1513"/>
                </a:lnTo>
                <a:lnTo>
                  <a:pt x="1805" y="1496"/>
                </a:lnTo>
                <a:lnTo>
                  <a:pt x="1802" y="1480"/>
                </a:lnTo>
                <a:lnTo>
                  <a:pt x="1801" y="1462"/>
                </a:lnTo>
                <a:lnTo>
                  <a:pt x="1799" y="1443"/>
                </a:lnTo>
                <a:lnTo>
                  <a:pt x="1801" y="1429"/>
                </a:lnTo>
                <a:lnTo>
                  <a:pt x="1803" y="1416"/>
                </a:lnTo>
                <a:lnTo>
                  <a:pt x="1807" y="1403"/>
                </a:lnTo>
                <a:lnTo>
                  <a:pt x="1811" y="1392"/>
                </a:lnTo>
                <a:lnTo>
                  <a:pt x="1822" y="1369"/>
                </a:lnTo>
                <a:lnTo>
                  <a:pt x="1834" y="1344"/>
                </a:lnTo>
                <a:lnTo>
                  <a:pt x="1839" y="1335"/>
                </a:lnTo>
                <a:lnTo>
                  <a:pt x="1843" y="1328"/>
                </a:lnTo>
                <a:lnTo>
                  <a:pt x="1845" y="1321"/>
                </a:lnTo>
                <a:lnTo>
                  <a:pt x="1847" y="1312"/>
                </a:lnTo>
                <a:lnTo>
                  <a:pt x="1845" y="1299"/>
                </a:lnTo>
                <a:lnTo>
                  <a:pt x="1843" y="1289"/>
                </a:lnTo>
                <a:lnTo>
                  <a:pt x="1839" y="1279"/>
                </a:lnTo>
                <a:lnTo>
                  <a:pt x="1834" y="1267"/>
                </a:lnTo>
                <a:lnTo>
                  <a:pt x="1830" y="1251"/>
                </a:lnTo>
                <a:lnTo>
                  <a:pt x="1827" y="1234"/>
                </a:lnTo>
                <a:lnTo>
                  <a:pt x="1826" y="1216"/>
                </a:lnTo>
                <a:lnTo>
                  <a:pt x="1825" y="1199"/>
                </a:lnTo>
                <a:lnTo>
                  <a:pt x="1825" y="1185"/>
                </a:lnTo>
                <a:lnTo>
                  <a:pt x="1827" y="1171"/>
                </a:lnTo>
                <a:lnTo>
                  <a:pt x="1830" y="1158"/>
                </a:lnTo>
                <a:lnTo>
                  <a:pt x="1834" y="1146"/>
                </a:lnTo>
                <a:lnTo>
                  <a:pt x="1843" y="1122"/>
                </a:lnTo>
                <a:lnTo>
                  <a:pt x="1853" y="1096"/>
                </a:lnTo>
                <a:lnTo>
                  <a:pt x="1859" y="1083"/>
                </a:lnTo>
                <a:lnTo>
                  <a:pt x="1866" y="1071"/>
                </a:lnTo>
                <a:lnTo>
                  <a:pt x="1868" y="1066"/>
                </a:lnTo>
                <a:lnTo>
                  <a:pt x="1871" y="1060"/>
                </a:lnTo>
                <a:lnTo>
                  <a:pt x="1872" y="1054"/>
                </a:lnTo>
                <a:lnTo>
                  <a:pt x="1872" y="1046"/>
                </a:lnTo>
                <a:lnTo>
                  <a:pt x="1872" y="1037"/>
                </a:lnTo>
                <a:lnTo>
                  <a:pt x="1869" y="1028"/>
                </a:lnTo>
                <a:lnTo>
                  <a:pt x="1868" y="1022"/>
                </a:lnTo>
                <a:lnTo>
                  <a:pt x="1866" y="1014"/>
                </a:lnTo>
                <a:lnTo>
                  <a:pt x="1863" y="1008"/>
                </a:lnTo>
                <a:lnTo>
                  <a:pt x="1862" y="1000"/>
                </a:lnTo>
                <a:lnTo>
                  <a:pt x="1861" y="991"/>
                </a:lnTo>
                <a:lnTo>
                  <a:pt x="1859" y="984"/>
                </a:lnTo>
                <a:lnTo>
                  <a:pt x="1861" y="968"/>
                </a:lnTo>
                <a:lnTo>
                  <a:pt x="1862" y="956"/>
                </a:lnTo>
                <a:lnTo>
                  <a:pt x="1864" y="944"/>
                </a:lnTo>
                <a:lnTo>
                  <a:pt x="1868" y="931"/>
                </a:lnTo>
                <a:lnTo>
                  <a:pt x="1876" y="909"/>
                </a:lnTo>
                <a:lnTo>
                  <a:pt x="1885" y="883"/>
                </a:lnTo>
                <a:lnTo>
                  <a:pt x="1894" y="853"/>
                </a:lnTo>
                <a:lnTo>
                  <a:pt x="1901" y="826"/>
                </a:lnTo>
                <a:lnTo>
                  <a:pt x="1910" y="799"/>
                </a:lnTo>
                <a:lnTo>
                  <a:pt x="1922" y="770"/>
                </a:lnTo>
                <a:lnTo>
                  <a:pt x="1929" y="758"/>
                </a:lnTo>
                <a:lnTo>
                  <a:pt x="1934" y="744"/>
                </a:lnTo>
                <a:lnTo>
                  <a:pt x="1937" y="734"/>
                </a:lnTo>
                <a:lnTo>
                  <a:pt x="1938" y="724"/>
                </a:lnTo>
                <a:lnTo>
                  <a:pt x="1938" y="714"/>
                </a:lnTo>
                <a:lnTo>
                  <a:pt x="1938" y="704"/>
                </a:lnTo>
                <a:lnTo>
                  <a:pt x="1938" y="695"/>
                </a:lnTo>
                <a:lnTo>
                  <a:pt x="1938" y="685"/>
                </a:lnTo>
                <a:lnTo>
                  <a:pt x="1938" y="675"/>
                </a:lnTo>
                <a:lnTo>
                  <a:pt x="1941" y="663"/>
                </a:lnTo>
                <a:lnTo>
                  <a:pt x="1946" y="658"/>
                </a:lnTo>
                <a:lnTo>
                  <a:pt x="1951" y="652"/>
                </a:lnTo>
                <a:lnTo>
                  <a:pt x="1953" y="633"/>
                </a:lnTo>
                <a:lnTo>
                  <a:pt x="1953" y="613"/>
                </a:lnTo>
                <a:lnTo>
                  <a:pt x="1928" y="624"/>
                </a:lnTo>
                <a:lnTo>
                  <a:pt x="1905" y="635"/>
                </a:lnTo>
                <a:lnTo>
                  <a:pt x="1895" y="643"/>
                </a:lnTo>
                <a:lnTo>
                  <a:pt x="1886" y="650"/>
                </a:lnTo>
                <a:lnTo>
                  <a:pt x="1878" y="661"/>
                </a:lnTo>
                <a:lnTo>
                  <a:pt x="1872" y="673"/>
                </a:lnTo>
                <a:lnTo>
                  <a:pt x="1863" y="700"/>
                </a:lnTo>
                <a:lnTo>
                  <a:pt x="1857" y="724"/>
                </a:lnTo>
                <a:lnTo>
                  <a:pt x="1854" y="736"/>
                </a:lnTo>
                <a:lnTo>
                  <a:pt x="1850" y="748"/>
                </a:lnTo>
                <a:lnTo>
                  <a:pt x="1844" y="760"/>
                </a:lnTo>
                <a:lnTo>
                  <a:pt x="1838" y="774"/>
                </a:lnTo>
                <a:lnTo>
                  <a:pt x="1830" y="786"/>
                </a:lnTo>
                <a:lnTo>
                  <a:pt x="1822" y="798"/>
                </a:lnTo>
                <a:lnTo>
                  <a:pt x="1810" y="806"/>
                </a:lnTo>
                <a:lnTo>
                  <a:pt x="1797" y="814"/>
                </a:lnTo>
                <a:lnTo>
                  <a:pt x="1788" y="826"/>
                </a:lnTo>
                <a:lnTo>
                  <a:pt x="1782" y="839"/>
                </a:lnTo>
                <a:lnTo>
                  <a:pt x="1777" y="851"/>
                </a:lnTo>
                <a:lnTo>
                  <a:pt x="1769" y="864"/>
                </a:lnTo>
                <a:lnTo>
                  <a:pt x="1750" y="892"/>
                </a:lnTo>
                <a:lnTo>
                  <a:pt x="1731" y="916"/>
                </a:lnTo>
                <a:lnTo>
                  <a:pt x="1721" y="928"/>
                </a:lnTo>
                <a:lnTo>
                  <a:pt x="1709" y="937"/>
                </a:lnTo>
                <a:lnTo>
                  <a:pt x="1696" y="947"/>
                </a:lnTo>
                <a:lnTo>
                  <a:pt x="1681" y="954"/>
                </a:lnTo>
                <a:lnTo>
                  <a:pt x="1681" y="929"/>
                </a:lnTo>
                <a:lnTo>
                  <a:pt x="1681" y="916"/>
                </a:lnTo>
                <a:lnTo>
                  <a:pt x="1682" y="905"/>
                </a:lnTo>
                <a:lnTo>
                  <a:pt x="1684" y="895"/>
                </a:lnTo>
                <a:lnTo>
                  <a:pt x="1686" y="884"/>
                </a:lnTo>
                <a:lnTo>
                  <a:pt x="1693" y="864"/>
                </a:lnTo>
                <a:lnTo>
                  <a:pt x="1700" y="842"/>
                </a:lnTo>
                <a:lnTo>
                  <a:pt x="1704" y="828"/>
                </a:lnTo>
                <a:lnTo>
                  <a:pt x="1707" y="817"/>
                </a:lnTo>
                <a:lnTo>
                  <a:pt x="1710" y="804"/>
                </a:lnTo>
                <a:lnTo>
                  <a:pt x="1716" y="792"/>
                </a:lnTo>
                <a:lnTo>
                  <a:pt x="1726" y="771"/>
                </a:lnTo>
                <a:lnTo>
                  <a:pt x="1736" y="753"/>
                </a:lnTo>
                <a:lnTo>
                  <a:pt x="1740" y="743"/>
                </a:lnTo>
                <a:lnTo>
                  <a:pt x="1744" y="734"/>
                </a:lnTo>
                <a:lnTo>
                  <a:pt x="1746" y="723"/>
                </a:lnTo>
                <a:lnTo>
                  <a:pt x="1747" y="711"/>
                </a:lnTo>
                <a:lnTo>
                  <a:pt x="1747" y="672"/>
                </a:lnTo>
                <a:lnTo>
                  <a:pt x="1742" y="653"/>
                </a:lnTo>
                <a:lnTo>
                  <a:pt x="1736" y="634"/>
                </a:lnTo>
                <a:lnTo>
                  <a:pt x="1730" y="616"/>
                </a:lnTo>
                <a:lnTo>
                  <a:pt x="1722" y="598"/>
                </a:lnTo>
                <a:lnTo>
                  <a:pt x="1709" y="579"/>
                </a:lnTo>
                <a:lnTo>
                  <a:pt x="1696" y="560"/>
                </a:lnTo>
                <a:lnTo>
                  <a:pt x="1679" y="521"/>
                </a:lnTo>
                <a:lnTo>
                  <a:pt x="1665" y="484"/>
                </a:lnTo>
                <a:lnTo>
                  <a:pt x="1660" y="466"/>
                </a:lnTo>
                <a:lnTo>
                  <a:pt x="1656" y="447"/>
                </a:lnTo>
                <a:lnTo>
                  <a:pt x="1653" y="426"/>
                </a:lnTo>
                <a:lnTo>
                  <a:pt x="1653" y="404"/>
                </a:lnTo>
                <a:lnTo>
                  <a:pt x="1635" y="402"/>
                </a:lnTo>
                <a:lnTo>
                  <a:pt x="1620" y="401"/>
                </a:lnTo>
                <a:lnTo>
                  <a:pt x="1613" y="400"/>
                </a:lnTo>
                <a:lnTo>
                  <a:pt x="1606" y="397"/>
                </a:lnTo>
                <a:lnTo>
                  <a:pt x="1599" y="395"/>
                </a:lnTo>
                <a:lnTo>
                  <a:pt x="1590" y="391"/>
                </a:lnTo>
                <a:lnTo>
                  <a:pt x="1583" y="387"/>
                </a:lnTo>
                <a:lnTo>
                  <a:pt x="1578" y="383"/>
                </a:lnTo>
                <a:lnTo>
                  <a:pt x="1573" y="378"/>
                </a:lnTo>
                <a:lnTo>
                  <a:pt x="1568" y="373"/>
                </a:lnTo>
                <a:lnTo>
                  <a:pt x="1564" y="363"/>
                </a:lnTo>
                <a:lnTo>
                  <a:pt x="1562" y="353"/>
                </a:lnTo>
                <a:lnTo>
                  <a:pt x="1560" y="348"/>
                </a:lnTo>
                <a:lnTo>
                  <a:pt x="1559" y="342"/>
                </a:lnTo>
                <a:lnTo>
                  <a:pt x="1557" y="339"/>
                </a:lnTo>
                <a:lnTo>
                  <a:pt x="1553" y="335"/>
                </a:lnTo>
                <a:lnTo>
                  <a:pt x="1546" y="331"/>
                </a:lnTo>
                <a:lnTo>
                  <a:pt x="1541" y="330"/>
                </a:lnTo>
                <a:lnTo>
                  <a:pt x="1535" y="328"/>
                </a:lnTo>
                <a:lnTo>
                  <a:pt x="1530" y="328"/>
                </a:lnTo>
                <a:lnTo>
                  <a:pt x="1516" y="328"/>
                </a:lnTo>
                <a:lnTo>
                  <a:pt x="1502" y="328"/>
                </a:lnTo>
                <a:lnTo>
                  <a:pt x="1485" y="326"/>
                </a:lnTo>
                <a:lnTo>
                  <a:pt x="1471" y="323"/>
                </a:lnTo>
                <a:lnTo>
                  <a:pt x="1456" y="321"/>
                </a:lnTo>
                <a:lnTo>
                  <a:pt x="1440" y="320"/>
                </a:lnTo>
                <a:lnTo>
                  <a:pt x="1408" y="314"/>
                </a:lnTo>
                <a:lnTo>
                  <a:pt x="1378" y="311"/>
                </a:lnTo>
                <a:lnTo>
                  <a:pt x="1352" y="304"/>
                </a:lnTo>
                <a:lnTo>
                  <a:pt x="1326" y="299"/>
                </a:lnTo>
                <a:lnTo>
                  <a:pt x="1301" y="293"/>
                </a:lnTo>
                <a:lnTo>
                  <a:pt x="1274" y="286"/>
                </a:lnTo>
                <a:lnTo>
                  <a:pt x="1246" y="280"/>
                </a:lnTo>
                <a:lnTo>
                  <a:pt x="1214" y="273"/>
                </a:lnTo>
                <a:lnTo>
                  <a:pt x="1197" y="269"/>
                </a:lnTo>
                <a:lnTo>
                  <a:pt x="1181" y="265"/>
                </a:lnTo>
                <a:lnTo>
                  <a:pt x="1166" y="261"/>
                </a:lnTo>
                <a:lnTo>
                  <a:pt x="1148" y="256"/>
                </a:lnTo>
                <a:lnTo>
                  <a:pt x="1136" y="253"/>
                </a:lnTo>
                <a:lnTo>
                  <a:pt x="1124" y="253"/>
                </a:lnTo>
                <a:lnTo>
                  <a:pt x="1111" y="252"/>
                </a:lnTo>
                <a:lnTo>
                  <a:pt x="1099" y="251"/>
                </a:lnTo>
                <a:lnTo>
                  <a:pt x="1068" y="245"/>
                </a:lnTo>
                <a:lnTo>
                  <a:pt x="1041" y="239"/>
                </a:lnTo>
                <a:lnTo>
                  <a:pt x="1016" y="233"/>
                </a:lnTo>
                <a:lnTo>
                  <a:pt x="985" y="225"/>
                </a:lnTo>
                <a:lnTo>
                  <a:pt x="956" y="219"/>
                </a:lnTo>
                <a:lnTo>
                  <a:pt x="929" y="214"/>
                </a:lnTo>
                <a:lnTo>
                  <a:pt x="904" y="210"/>
                </a:lnTo>
                <a:lnTo>
                  <a:pt x="873" y="206"/>
                </a:lnTo>
                <a:lnTo>
                  <a:pt x="865" y="205"/>
                </a:lnTo>
                <a:lnTo>
                  <a:pt x="858" y="203"/>
                </a:lnTo>
                <a:lnTo>
                  <a:pt x="851" y="200"/>
                </a:lnTo>
                <a:lnTo>
                  <a:pt x="845" y="196"/>
                </a:lnTo>
                <a:lnTo>
                  <a:pt x="839" y="191"/>
                </a:lnTo>
                <a:lnTo>
                  <a:pt x="834" y="186"/>
                </a:lnTo>
                <a:lnTo>
                  <a:pt x="829" y="180"/>
                </a:lnTo>
                <a:lnTo>
                  <a:pt x="825" y="175"/>
                </a:lnTo>
                <a:lnTo>
                  <a:pt x="816" y="161"/>
                </a:lnTo>
                <a:lnTo>
                  <a:pt x="810" y="145"/>
                </a:lnTo>
                <a:lnTo>
                  <a:pt x="805" y="130"/>
                </a:lnTo>
                <a:lnTo>
                  <a:pt x="800" y="115"/>
                </a:lnTo>
                <a:lnTo>
                  <a:pt x="784" y="120"/>
                </a:lnTo>
                <a:lnTo>
                  <a:pt x="769" y="124"/>
                </a:lnTo>
                <a:lnTo>
                  <a:pt x="753" y="127"/>
                </a:lnTo>
                <a:lnTo>
                  <a:pt x="735" y="131"/>
                </a:lnTo>
                <a:lnTo>
                  <a:pt x="718" y="133"/>
                </a:lnTo>
                <a:lnTo>
                  <a:pt x="702" y="133"/>
                </a:lnTo>
                <a:lnTo>
                  <a:pt x="686" y="133"/>
                </a:lnTo>
                <a:lnTo>
                  <a:pt x="673" y="131"/>
                </a:lnTo>
                <a:lnTo>
                  <a:pt x="657" y="131"/>
                </a:lnTo>
                <a:lnTo>
                  <a:pt x="643" y="131"/>
                </a:lnTo>
                <a:lnTo>
                  <a:pt x="636" y="133"/>
                </a:lnTo>
                <a:lnTo>
                  <a:pt x="628" y="135"/>
                </a:lnTo>
                <a:lnTo>
                  <a:pt x="620" y="138"/>
                </a:lnTo>
                <a:lnTo>
                  <a:pt x="613" y="140"/>
                </a:lnTo>
                <a:lnTo>
                  <a:pt x="613" y="51"/>
                </a:lnTo>
                <a:lnTo>
                  <a:pt x="614" y="38"/>
                </a:lnTo>
                <a:lnTo>
                  <a:pt x="613" y="24"/>
                </a:lnTo>
                <a:lnTo>
                  <a:pt x="606" y="12"/>
                </a:lnTo>
                <a:lnTo>
                  <a:pt x="597" y="0"/>
                </a:lnTo>
                <a:lnTo>
                  <a:pt x="577" y="9"/>
                </a:lnTo>
                <a:lnTo>
                  <a:pt x="558" y="16"/>
                </a:lnTo>
                <a:lnTo>
                  <a:pt x="540" y="22"/>
                </a:lnTo>
                <a:lnTo>
                  <a:pt x="522" y="27"/>
                </a:lnTo>
                <a:lnTo>
                  <a:pt x="505" y="31"/>
                </a:lnTo>
                <a:lnTo>
                  <a:pt x="486" y="37"/>
                </a:lnTo>
                <a:lnTo>
                  <a:pt x="468" y="44"/>
                </a:lnTo>
                <a:lnTo>
                  <a:pt x="447" y="52"/>
                </a:lnTo>
                <a:lnTo>
                  <a:pt x="427" y="63"/>
                </a:lnTo>
                <a:lnTo>
                  <a:pt x="408" y="72"/>
                </a:lnTo>
                <a:lnTo>
                  <a:pt x="389" y="79"/>
                </a:lnTo>
                <a:lnTo>
                  <a:pt x="371" y="85"/>
                </a:lnTo>
                <a:lnTo>
                  <a:pt x="353" y="91"/>
                </a:lnTo>
                <a:lnTo>
                  <a:pt x="333" y="94"/>
                </a:lnTo>
                <a:lnTo>
                  <a:pt x="313" y="96"/>
                </a:lnTo>
                <a:lnTo>
                  <a:pt x="290" y="97"/>
                </a:lnTo>
                <a:lnTo>
                  <a:pt x="278" y="97"/>
                </a:lnTo>
                <a:lnTo>
                  <a:pt x="268" y="96"/>
                </a:lnTo>
                <a:lnTo>
                  <a:pt x="258" y="96"/>
                </a:lnTo>
                <a:lnTo>
                  <a:pt x="246" y="97"/>
                </a:lnTo>
                <a:lnTo>
                  <a:pt x="236" y="107"/>
                </a:lnTo>
                <a:lnTo>
                  <a:pt x="225" y="116"/>
                </a:lnTo>
                <a:lnTo>
                  <a:pt x="216" y="129"/>
                </a:lnTo>
                <a:lnTo>
                  <a:pt x="206" y="140"/>
                </a:lnTo>
                <a:lnTo>
                  <a:pt x="193" y="147"/>
                </a:lnTo>
                <a:lnTo>
                  <a:pt x="182" y="153"/>
                </a:lnTo>
                <a:lnTo>
                  <a:pt x="178" y="158"/>
                </a:lnTo>
                <a:lnTo>
                  <a:pt x="175" y="162"/>
                </a:lnTo>
                <a:lnTo>
                  <a:pt x="174" y="166"/>
                </a:lnTo>
                <a:lnTo>
                  <a:pt x="173" y="171"/>
                </a:lnTo>
                <a:lnTo>
                  <a:pt x="171" y="180"/>
                </a:lnTo>
                <a:lnTo>
                  <a:pt x="169" y="191"/>
                </a:lnTo>
                <a:lnTo>
                  <a:pt x="165" y="201"/>
                </a:lnTo>
                <a:lnTo>
                  <a:pt x="162" y="213"/>
                </a:lnTo>
                <a:lnTo>
                  <a:pt x="160" y="223"/>
                </a:lnTo>
                <a:lnTo>
                  <a:pt x="159" y="234"/>
                </a:lnTo>
                <a:lnTo>
                  <a:pt x="160" y="251"/>
                </a:lnTo>
                <a:lnTo>
                  <a:pt x="161" y="266"/>
                </a:lnTo>
                <a:lnTo>
                  <a:pt x="164" y="280"/>
                </a:lnTo>
                <a:lnTo>
                  <a:pt x="168" y="294"/>
                </a:lnTo>
                <a:lnTo>
                  <a:pt x="170" y="308"/>
                </a:lnTo>
                <a:lnTo>
                  <a:pt x="173" y="322"/>
                </a:lnTo>
                <a:lnTo>
                  <a:pt x="174" y="337"/>
                </a:lnTo>
                <a:lnTo>
                  <a:pt x="175" y="354"/>
                </a:lnTo>
                <a:lnTo>
                  <a:pt x="175" y="374"/>
                </a:lnTo>
                <a:lnTo>
                  <a:pt x="174" y="392"/>
                </a:lnTo>
                <a:lnTo>
                  <a:pt x="173" y="401"/>
                </a:lnTo>
                <a:lnTo>
                  <a:pt x="170" y="410"/>
                </a:lnTo>
                <a:lnTo>
                  <a:pt x="166" y="419"/>
                </a:lnTo>
                <a:lnTo>
                  <a:pt x="162" y="429"/>
                </a:lnTo>
                <a:lnTo>
                  <a:pt x="159" y="434"/>
                </a:lnTo>
                <a:lnTo>
                  <a:pt x="155" y="439"/>
                </a:lnTo>
                <a:lnTo>
                  <a:pt x="150" y="443"/>
                </a:lnTo>
                <a:lnTo>
                  <a:pt x="145" y="446"/>
                </a:lnTo>
                <a:lnTo>
                  <a:pt x="134" y="452"/>
                </a:lnTo>
                <a:lnTo>
                  <a:pt x="124" y="460"/>
                </a:lnTo>
                <a:lnTo>
                  <a:pt x="113" y="472"/>
                </a:lnTo>
                <a:lnTo>
                  <a:pt x="104" y="484"/>
                </a:lnTo>
                <a:lnTo>
                  <a:pt x="94" y="495"/>
                </a:lnTo>
                <a:lnTo>
                  <a:pt x="84" y="507"/>
                </a:lnTo>
                <a:lnTo>
                  <a:pt x="70" y="526"/>
                </a:lnTo>
                <a:lnTo>
                  <a:pt x="58" y="545"/>
                </a:lnTo>
                <a:lnTo>
                  <a:pt x="48" y="563"/>
                </a:lnTo>
                <a:lnTo>
                  <a:pt x="40" y="582"/>
                </a:lnTo>
                <a:lnTo>
                  <a:pt x="33" y="599"/>
                </a:lnTo>
                <a:lnTo>
                  <a:pt x="24" y="619"/>
                </a:lnTo>
                <a:lnTo>
                  <a:pt x="12" y="638"/>
                </a:lnTo>
                <a:lnTo>
                  <a:pt x="0" y="658"/>
                </a:lnTo>
                <a:lnTo>
                  <a:pt x="23" y="685"/>
                </a:lnTo>
                <a:lnTo>
                  <a:pt x="42" y="710"/>
                </a:lnTo>
                <a:lnTo>
                  <a:pt x="59" y="737"/>
                </a:lnTo>
                <a:lnTo>
                  <a:pt x="77" y="767"/>
                </a:lnTo>
                <a:lnTo>
                  <a:pt x="89" y="785"/>
                </a:lnTo>
                <a:lnTo>
                  <a:pt x="98" y="803"/>
                </a:lnTo>
                <a:lnTo>
                  <a:pt x="101" y="812"/>
                </a:lnTo>
                <a:lnTo>
                  <a:pt x="104" y="821"/>
                </a:lnTo>
                <a:lnTo>
                  <a:pt x="105" y="831"/>
                </a:lnTo>
                <a:lnTo>
                  <a:pt x="106" y="842"/>
                </a:lnTo>
                <a:lnTo>
                  <a:pt x="105" y="850"/>
                </a:lnTo>
                <a:lnTo>
                  <a:pt x="103" y="856"/>
                </a:lnTo>
                <a:lnTo>
                  <a:pt x="99" y="863"/>
                </a:lnTo>
                <a:lnTo>
                  <a:pt x="95" y="868"/>
                </a:lnTo>
                <a:lnTo>
                  <a:pt x="90" y="873"/>
                </a:lnTo>
                <a:lnTo>
                  <a:pt x="85" y="879"/>
                </a:lnTo>
                <a:lnTo>
                  <a:pt x="81" y="886"/>
                </a:lnTo>
                <a:lnTo>
                  <a:pt x="77" y="892"/>
                </a:lnTo>
                <a:lnTo>
                  <a:pt x="73" y="906"/>
                </a:lnTo>
                <a:lnTo>
                  <a:pt x="71" y="920"/>
                </a:lnTo>
                <a:lnTo>
                  <a:pt x="68" y="933"/>
                </a:lnTo>
                <a:lnTo>
                  <a:pt x="68" y="948"/>
                </a:lnTo>
                <a:lnTo>
                  <a:pt x="70" y="963"/>
                </a:lnTo>
                <a:lnTo>
                  <a:pt x="71" y="977"/>
                </a:lnTo>
                <a:lnTo>
                  <a:pt x="73" y="990"/>
                </a:lnTo>
                <a:lnTo>
                  <a:pt x="75" y="1005"/>
                </a:lnTo>
                <a:lnTo>
                  <a:pt x="75" y="1022"/>
                </a:lnTo>
                <a:lnTo>
                  <a:pt x="75" y="1037"/>
                </a:lnTo>
                <a:lnTo>
                  <a:pt x="76" y="1051"/>
                </a:lnTo>
                <a:lnTo>
                  <a:pt x="77" y="1068"/>
                </a:lnTo>
                <a:lnTo>
                  <a:pt x="80" y="1075"/>
                </a:lnTo>
                <a:lnTo>
                  <a:pt x="84" y="1080"/>
                </a:lnTo>
                <a:lnTo>
                  <a:pt x="90" y="1085"/>
                </a:lnTo>
                <a:lnTo>
                  <a:pt x="96" y="1088"/>
                </a:lnTo>
                <a:lnTo>
                  <a:pt x="112" y="1094"/>
                </a:lnTo>
                <a:lnTo>
                  <a:pt x="128" y="1099"/>
                </a:lnTo>
                <a:lnTo>
                  <a:pt x="142" y="1104"/>
                </a:lnTo>
                <a:lnTo>
                  <a:pt x="154" y="1110"/>
                </a:lnTo>
                <a:lnTo>
                  <a:pt x="165" y="1117"/>
                </a:lnTo>
                <a:lnTo>
                  <a:pt x="178" y="1124"/>
                </a:lnTo>
                <a:lnTo>
                  <a:pt x="198" y="1135"/>
                </a:lnTo>
                <a:lnTo>
                  <a:pt x="215" y="1145"/>
                </a:lnTo>
                <a:lnTo>
                  <a:pt x="232" y="1155"/>
                </a:lnTo>
                <a:lnTo>
                  <a:pt x="253" y="1164"/>
                </a:lnTo>
                <a:lnTo>
                  <a:pt x="277" y="1172"/>
                </a:lnTo>
                <a:lnTo>
                  <a:pt x="297" y="1177"/>
                </a:lnTo>
                <a:lnTo>
                  <a:pt x="318" y="1183"/>
                </a:lnTo>
                <a:lnTo>
                  <a:pt x="341" y="1192"/>
                </a:lnTo>
                <a:lnTo>
                  <a:pt x="349" y="1197"/>
                </a:lnTo>
                <a:lnTo>
                  <a:pt x="356" y="1204"/>
                </a:lnTo>
                <a:lnTo>
                  <a:pt x="362" y="1210"/>
                </a:lnTo>
                <a:lnTo>
                  <a:pt x="367" y="1216"/>
                </a:lnTo>
                <a:lnTo>
                  <a:pt x="376" y="1232"/>
                </a:lnTo>
                <a:lnTo>
                  <a:pt x="385" y="1250"/>
                </a:lnTo>
                <a:lnTo>
                  <a:pt x="390" y="1257"/>
                </a:lnTo>
                <a:lnTo>
                  <a:pt x="395" y="1264"/>
                </a:lnTo>
                <a:lnTo>
                  <a:pt x="402" y="1270"/>
                </a:lnTo>
                <a:lnTo>
                  <a:pt x="409" y="1275"/>
                </a:lnTo>
                <a:lnTo>
                  <a:pt x="424" y="1284"/>
                </a:lnTo>
                <a:lnTo>
                  <a:pt x="441" y="1293"/>
                </a:lnTo>
                <a:lnTo>
                  <a:pt x="458" y="1304"/>
                </a:lnTo>
                <a:lnTo>
                  <a:pt x="472" y="1317"/>
                </a:lnTo>
                <a:lnTo>
                  <a:pt x="487" y="1328"/>
                </a:lnTo>
                <a:lnTo>
                  <a:pt x="503" y="1340"/>
                </a:lnTo>
                <a:lnTo>
                  <a:pt x="530" y="1354"/>
                </a:lnTo>
                <a:lnTo>
                  <a:pt x="555" y="1365"/>
                </a:lnTo>
                <a:lnTo>
                  <a:pt x="567" y="1370"/>
                </a:lnTo>
                <a:lnTo>
                  <a:pt x="578" y="1377"/>
                </a:lnTo>
                <a:lnTo>
                  <a:pt x="591" y="1384"/>
                </a:lnTo>
                <a:lnTo>
                  <a:pt x="604" y="1393"/>
                </a:lnTo>
                <a:lnTo>
                  <a:pt x="611" y="1400"/>
                </a:lnTo>
                <a:lnTo>
                  <a:pt x="619" y="1406"/>
                </a:lnTo>
                <a:lnTo>
                  <a:pt x="624" y="1412"/>
                </a:lnTo>
                <a:lnTo>
                  <a:pt x="629" y="1420"/>
                </a:lnTo>
                <a:lnTo>
                  <a:pt x="639" y="1435"/>
                </a:lnTo>
                <a:lnTo>
                  <a:pt x="647" y="1453"/>
                </a:lnTo>
                <a:lnTo>
                  <a:pt x="656" y="1472"/>
                </a:lnTo>
                <a:lnTo>
                  <a:pt x="662" y="1489"/>
                </a:lnTo>
                <a:lnTo>
                  <a:pt x="667" y="1506"/>
                </a:lnTo>
                <a:lnTo>
                  <a:pt x="670" y="1528"/>
                </a:lnTo>
                <a:lnTo>
                  <a:pt x="671" y="1552"/>
                </a:lnTo>
                <a:lnTo>
                  <a:pt x="674" y="1574"/>
                </a:lnTo>
                <a:lnTo>
                  <a:pt x="679" y="1596"/>
                </a:lnTo>
                <a:lnTo>
                  <a:pt x="685" y="1618"/>
                </a:lnTo>
                <a:lnTo>
                  <a:pt x="698" y="1641"/>
                </a:lnTo>
                <a:lnTo>
                  <a:pt x="709" y="1662"/>
                </a:lnTo>
                <a:lnTo>
                  <a:pt x="713" y="1673"/>
                </a:lnTo>
                <a:lnTo>
                  <a:pt x="717" y="1685"/>
                </a:lnTo>
                <a:lnTo>
                  <a:pt x="718" y="1696"/>
                </a:lnTo>
                <a:lnTo>
                  <a:pt x="720" y="1710"/>
                </a:lnTo>
                <a:lnTo>
                  <a:pt x="717" y="1728"/>
                </a:lnTo>
                <a:lnTo>
                  <a:pt x="713" y="1747"/>
                </a:lnTo>
                <a:lnTo>
                  <a:pt x="713" y="1758"/>
                </a:lnTo>
                <a:lnTo>
                  <a:pt x="714" y="1769"/>
                </a:lnTo>
                <a:lnTo>
                  <a:pt x="716" y="1779"/>
                </a:lnTo>
                <a:lnTo>
                  <a:pt x="717" y="1791"/>
                </a:lnTo>
                <a:lnTo>
                  <a:pt x="716" y="1805"/>
                </a:lnTo>
                <a:lnTo>
                  <a:pt x="713" y="1819"/>
                </a:lnTo>
                <a:lnTo>
                  <a:pt x="711" y="1832"/>
                </a:lnTo>
                <a:lnTo>
                  <a:pt x="711" y="1847"/>
                </a:lnTo>
                <a:lnTo>
                  <a:pt x="711" y="1860"/>
                </a:lnTo>
                <a:lnTo>
                  <a:pt x="711" y="1873"/>
                </a:lnTo>
                <a:lnTo>
                  <a:pt x="713" y="1884"/>
                </a:lnTo>
                <a:lnTo>
                  <a:pt x="717" y="1897"/>
                </a:lnTo>
                <a:lnTo>
                  <a:pt x="718" y="1903"/>
                </a:lnTo>
                <a:lnTo>
                  <a:pt x="722" y="1909"/>
                </a:lnTo>
                <a:lnTo>
                  <a:pt x="725" y="1912"/>
                </a:lnTo>
                <a:lnTo>
                  <a:pt x="728" y="1916"/>
                </a:lnTo>
                <a:lnTo>
                  <a:pt x="737" y="1925"/>
                </a:lnTo>
                <a:lnTo>
                  <a:pt x="745" y="1935"/>
                </a:lnTo>
                <a:lnTo>
                  <a:pt x="754" y="1947"/>
                </a:lnTo>
                <a:lnTo>
                  <a:pt x="763" y="1957"/>
                </a:lnTo>
                <a:lnTo>
                  <a:pt x="773" y="1966"/>
                </a:lnTo>
                <a:lnTo>
                  <a:pt x="786" y="1972"/>
                </a:lnTo>
                <a:lnTo>
                  <a:pt x="823" y="1986"/>
                </a:lnTo>
                <a:lnTo>
                  <a:pt x="858" y="1999"/>
                </a:lnTo>
                <a:lnTo>
                  <a:pt x="873" y="2005"/>
                </a:lnTo>
                <a:lnTo>
                  <a:pt x="889" y="2014"/>
                </a:lnTo>
                <a:lnTo>
                  <a:pt x="896" y="2020"/>
                </a:lnTo>
                <a:lnTo>
                  <a:pt x="904" y="2026"/>
                </a:lnTo>
                <a:lnTo>
                  <a:pt x="910" y="2033"/>
                </a:lnTo>
                <a:lnTo>
                  <a:pt x="917" y="20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03" name="Freeform 311"/>
          <p:cNvSpPr>
            <a:spLocks noEditPoints="1"/>
          </p:cNvSpPr>
          <p:nvPr/>
        </p:nvSpPr>
        <p:spPr bwMode="auto">
          <a:xfrm>
            <a:off x="5842000" y="1908549"/>
            <a:ext cx="1158875" cy="1141413"/>
          </a:xfrm>
          <a:custGeom>
            <a:avLst/>
            <a:gdLst/>
            <a:ahLst/>
            <a:cxnLst>
              <a:cxn ang="0">
                <a:pos x="399" y="49"/>
              </a:cxn>
              <a:cxn ang="0">
                <a:pos x="343" y="60"/>
              </a:cxn>
              <a:cxn ang="0">
                <a:pos x="34" y="845"/>
              </a:cxn>
              <a:cxn ang="0">
                <a:pos x="299" y="910"/>
              </a:cxn>
              <a:cxn ang="0">
                <a:pos x="578" y="970"/>
              </a:cxn>
              <a:cxn ang="0">
                <a:pos x="759" y="1001"/>
              </a:cxn>
              <a:cxn ang="0">
                <a:pos x="853" y="1063"/>
              </a:cxn>
              <a:cxn ang="0">
                <a:pos x="947" y="1299"/>
              </a:cxn>
              <a:cxn ang="0">
                <a:pos x="1081" y="1038"/>
              </a:cxn>
              <a:cxn ang="0">
                <a:pos x="1115" y="954"/>
              </a:cxn>
              <a:cxn ang="0">
                <a:pos x="1214" y="944"/>
              </a:cxn>
              <a:cxn ang="0">
                <a:pos x="1231" y="1007"/>
              </a:cxn>
              <a:cxn ang="0">
                <a:pos x="1368" y="877"/>
              </a:cxn>
              <a:cxn ang="0">
                <a:pos x="1558" y="747"/>
              </a:cxn>
              <a:cxn ang="0">
                <a:pos x="1740" y="751"/>
              </a:cxn>
              <a:cxn ang="0">
                <a:pos x="1826" y="783"/>
              </a:cxn>
              <a:cxn ang="0">
                <a:pos x="2006" y="696"/>
              </a:cxn>
              <a:cxn ang="0">
                <a:pos x="1940" y="616"/>
              </a:cxn>
              <a:cxn ang="0">
                <a:pos x="1772" y="596"/>
              </a:cxn>
              <a:cxn ang="0">
                <a:pos x="1633" y="551"/>
              </a:cxn>
              <a:cxn ang="0">
                <a:pos x="1496" y="493"/>
              </a:cxn>
              <a:cxn ang="0">
                <a:pos x="1260" y="608"/>
              </a:cxn>
              <a:cxn ang="0">
                <a:pos x="951" y="666"/>
              </a:cxn>
              <a:cxn ang="0">
                <a:pos x="778" y="543"/>
              </a:cxn>
              <a:cxn ang="0">
                <a:pos x="624" y="555"/>
              </a:cxn>
              <a:cxn ang="0">
                <a:pos x="612" y="430"/>
              </a:cxn>
              <a:cxn ang="0">
                <a:pos x="722" y="334"/>
              </a:cxn>
              <a:cxn ang="0">
                <a:pos x="640" y="290"/>
              </a:cxn>
              <a:cxn ang="0">
                <a:pos x="435" y="433"/>
              </a:cxn>
              <a:cxn ang="0">
                <a:pos x="315" y="551"/>
              </a:cxn>
              <a:cxn ang="0">
                <a:pos x="216" y="650"/>
              </a:cxn>
              <a:cxn ang="0">
                <a:pos x="113" y="713"/>
              </a:cxn>
              <a:cxn ang="0">
                <a:pos x="1447" y="2791"/>
              </a:cxn>
              <a:cxn ang="0">
                <a:pos x="2653" y="2508"/>
              </a:cxn>
              <a:cxn ang="0">
                <a:pos x="2715" y="2234"/>
              </a:cxn>
              <a:cxn ang="0">
                <a:pos x="2812" y="2106"/>
              </a:cxn>
              <a:cxn ang="0">
                <a:pos x="2806" y="1903"/>
              </a:cxn>
              <a:cxn ang="0">
                <a:pos x="2649" y="1565"/>
              </a:cxn>
              <a:cxn ang="0">
                <a:pos x="2512" y="1528"/>
              </a:cxn>
              <a:cxn ang="0">
                <a:pos x="2394" y="1692"/>
              </a:cxn>
              <a:cxn ang="0">
                <a:pos x="2287" y="1752"/>
              </a:cxn>
              <a:cxn ang="0">
                <a:pos x="2299" y="1601"/>
              </a:cxn>
              <a:cxn ang="0">
                <a:pos x="2368" y="1442"/>
              </a:cxn>
              <a:cxn ang="0">
                <a:pos x="2354" y="1177"/>
              </a:cxn>
              <a:cxn ang="0">
                <a:pos x="2324" y="1052"/>
              </a:cxn>
              <a:cxn ang="0">
                <a:pos x="2214" y="965"/>
              </a:cxn>
              <a:cxn ang="0">
                <a:pos x="2071" y="932"/>
              </a:cxn>
              <a:cxn ang="0">
                <a:pos x="1895" y="891"/>
              </a:cxn>
              <a:cxn ang="0">
                <a:pos x="1769" y="915"/>
              </a:cxn>
              <a:cxn ang="0">
                <a:pos x="1756" y="1077"/>
              </a:cxn>
              <a:cxn ang="0">
                <a:pos x="1698" y="1307"/>
              </a:cxn>
              <a:cxn ang="0">
                <a:pos x="1581" y="1182"/>
              </a:cxn>
              <a:cxn ang="0">
                <a:pos x="1469" y="1322"/>
              </a:cxn>
              <a:cxn ang="0">
                <a:pos x="1419" y="1452"/>
              </a:cxn>
              <a:cxn ang="0">
                <a:pos x="1418" y="1682"/>
              </a:cxn>
              <a:cxn ang="0">
                <a:pos x="1440" y="1935"/>
              </a:cxn>
              <a:cxn ang="0">
                <a:pos x="1544" y="2079"/>
              </a:cxn>
              <a:cxn ang="0">
                <a:pos x="1572" y="2389"/>
              </a:cxn>
              <a:cxn ang="0">
                <a:pos x="1536" y="2604"/>
              </a:cxn>
            </a:cxnLst>
            <a:rect l="0" t="0" r="r" b="b"/>
            <a:pathLst>
              <a:path w="2843" h="2791">
                <a:moveTo>
                  <a:pt x="258" y="136"/>
                </a:moveTo>
                <a:lnTo>
                  <a:pt x="272" y="140"/>
                </a:lnTo>
                <a:lnTo>
                  <a:pt x="283" y="145"/>
                </a:lnTo>
                <a:lnTo>
                  <a:pt x="288" y="150"/>
                </a:lnTo>
                <a:lnTo>
                  <a:pt x="294" y="154"/>
                </a:lnTo>
                <a:lnTo>
                  <a:pt x="297" y="161"/>
                </a:lnTo>
                <a:lnTo>
                  <a:pt x="301" y="167"/>
                </a:lnTo>
                <a:lnTo>
                  <a:pt x="310" y="154"/>
                </a:lnTo>
                <a:lnTo>
                  <a:pt x="320" y="141"/>
                </a:lnTo>
                <a:lnTo>
                  <a:pt x="334" y="124"/>
                </a:lnTo>
                <a:lnTo>
                  <a:pt x="348" y="105"/>
                </a:lnTo>
                <a:lnTo>
                  <a:pt x="371" y="82"/>
                </a:lnTo>
                <a:lnTo>
                  <a:pt x="390" y="60"/>
                </a:lnTo>
                <a:lnTo>
                  <a:pt x="399" y="49"/>
                </a:lnTo>
                <a:lnTo>
                  <a:pt x="408" y="37"/>
                </a:lnTo>
                <a:lnTo>
                  <a:pt x="414" y="23"/>
                </a:lnTo>
                <a:lnTo>
                  <a:pt x="421" y="8"/>
                </a:lnTo>
                <a:lnTo>
                  <a:pt x="414" y="5"/>
                </a:lnTo>
                <a:lnTo>
                  <a:pt x="408" y="3"/>
                </a:lnTo>
                <a:lnTo>
                  <a:pt x="402" y="0"/>
                </a:lnTo>
                <a:lnTo>
                  <a:pt x="395" y="2"/>
                </a:lnTo>
                <a:lnTo>
                  <a:pt x="390" y="7"/>
                </a:lnTo>
                <a:lnTo>
                  <a:pt x="386" y="14"/>
                </a:lnTo>
                <a:lnTo>
                  <a:pt x="371" y="31"/>
                </a:lnTo>
                <a:lnTo>
                  <a:pt x="358" y="49"/>
                </a:lnTo>
                <a:lnTo>
                  <a:pt x="352" y="51"/>
                </a:lnTo>
                <a:lnTo>
                  <a:pt x="346" y="55"/>
                </a:lnTo>
                <a:lnTo>
                  <a:pt x="343" y="60"/>
                </a:lnTo>
                <a:lnTo>
                  <a:pt x="339" y="66"/>
                </a:lnTo>
                <a:lnTo>
                  <a:pt x="316" y="84"/>
                </a:lnTo>
                <a:lnTo>
                  <a:pt x="296" y="100"/>
                </a:lnTo>
                <a:lnTo>
                  <a:pt x="286" y="106"/>
                </a:lnTo>
                <a:lnTo>
                  <a:pt x="277" y="115"/>
                </a:lnTo>
                <a:lnTo>
                  <a:pt x="267" y="125"/>
                </a:lnTo>
                <a:lnTo>
                  <a:pt x="258" y="136"/>
                </a:lnTo>
                <a:close/>
                <a:moveTo>
                  <a:pt x="0" y="774"/>
                </a:moveTo>
                <a:lnTo>
                  <a:pt x="5" y="789"/>
                </a:lnTo>
                <a:lnTo>
                  <a:pt x="10" y="804"/>
                </a:lnTo>
                <a:lnTo>
                  <a:pt x="16" y="820"/>
                </a:lnTo>
                <a:lnTo>
                  <a:pt x="25" y="834"/>
                </a:lnTo>
                <a:lnTo>
                  <a:pt x="29" y="839"/>
                </a:lnTo>
                <a:lnTo>
                  <a:pt x="34" y="845"/>
                </a:lnTo>
                <a:lnTo>
                  <a:pt x="39" y="850"/>
                </a:lnTo>
                <a:lnTo>
                  <a:pt x="45" y="855"/>
                </a:lnTo>
                <a:lnTo>
                  <a:pt x="51" y="859"/>
                </a:lnTo>
                <a:lnTo>
                  <a:pt x="58" y="862"/>
                </a:lnTo>
                <a:lnTo>
                  <a:pt x="65" y="864"/>
                </a:lnTo>
                <a:lnTo>
                  <a:pt x="73" y="865"/>
                </a:lnTo>
                <a:lnTo>
                  <a:pt x="104" y="869"/>
                </a:lnTo>
                <a:lnTo>
                  <a:pt x="129" y="873"/>
                </a:lnTo>
                <a:lnTo>
                  <a:pt x="156" y="878"/>
                </a:lnTo>
                <a:lnTo>
                  <a:pt x="185" y="884"/>
                </a:lnTo>
                <a:lnTo>
                  <a:pt x="216" y="892"/>
                </a:lnTo>
                <a:lnTo>
                  <a:pt x="241" y="898"/>
                </a:lnTo>
                <a:lnTo>
                  <a:pt x="268" y="904"/>
                </a:lnTo>
                <a:lnTo>
                  <a:pt x="299" y="910"/>
                </a:lnTo>
                <a:lnTo>
                  <a:pt x="311" y="911"/>
                </a:lnTo>
                <a:lnTo>
                  <a:pt x="324" y="912"/>
                </a:lnTo>
                <a:lnTo>
                  <a:pt x="336" y="912"/>
                </a:lnTo>
                <a:lnTo>
                  <a:pt x="348" y="915"/>
                </a:lnTo>
                <a:lnTo>
                  <a:pt x="366" y="920"/>
                </a:lnTo>
                <a:lnTo>
                  <a:pt x="381" y="924"/>
                </a:lnTo>
                <a:lnTo>
                  <a:pt x="397" y="928"/>
                </a:lnTo>
                <a:lnTo>
                  <a:pt x="414" y="932"/>
                </a:lnTo>
                <a:lnTo>
                  <a:pt x="446" y="939"/>
                </a:lnTo>
                <a:lnTo>
                  <a:pt x="474" y="945"/>
                </a:lnTo>
                <a:lnTo>
                  <a:pt x="501" y="952"/>
                </a:lnTo>
                <a:lnTo>
                  <a:pt x="526" y="958"/>
                </a:lnTo>
                <a:lnTo>
                  <a:pt x="552" y="963"/>
                </a:lnTo>
                <a:lnTo>
                  <a:pt x="578" y="970"/>
                </a:lnTo>
                <a:lnTo>
                  <a:pt x="608" y="973"/>
                </a:lnTo>
                <a:lnTo>
                  <a:pt x="640" y="979"/>
                </a:lnTo>
                <a:lnTo>
                  <a:pt x="656" y="980"/>
                </a:lnTo>
                <a:lnTo>
                  <a:pt x="671" y="982"/>
                </a:lnTo>
                <a:lnTo>
                  <a:pt x="685" y="985"/>
                </a:lnTo>
                <a:lnTo>
                  <a:pt x="702" y="987"/>
                </a:lnTo>
                <a:lnTo>
                  <a:pt x="716" y="987"/>
                </a:lnTo>
                <a:lnTo>
                  <a:pt x="730" y="987"/>
                </a:lnTo>
                <a:lnTo>
                  <a:pt x="735" y="987"/>
                </a:lnTo>
                <a:lnTo>
                  <a:pt x="741" y="989"/>
                </a:lnTo>
                <a:lnTo>
                  <a:pt x="746" y="990"/>
                </a:lnTo>
                <a:lnTo>
                  <a:pt x="753" y="994"/>
                </a:lnTo>
                <a:lnTo>
                  <a:pt x="757" y="998"/>
                </a:lnTo>
                <a:lnTo>
                  <a:pt x="759" y="1001"/>
                </a:lnTo>
                <a:lnTo>
                  <a:pt x="760" y="1007"/>
                </a:lnTo>
                <a:lnTo>
                  <a:pt x="762" y="1012"/>
                </a:lnTo>
                <a:lnTo>
                  <a:pt x="764" y="1022"/>
                </a:lnTo>
                <a:lnTo>
                  <a:pt x="768" y="1032"/>
                </a:lnTo>
                <a:lnTo>
                  <a:pt x="773" y="1037"/>
                </a:lnTo>
                <a:lnTo>
                  <a:pt x="778" y="1042"/>
                </a:lnTo>
                <a:lnTo>
                  <a:pt x="783" y="1046"/>
                </a:lnTo>
                <a:lnTo>
                  <a:pt x="790" y="1050"/>
                </a:lnTo>
                <a:lnTo>
                  <a:pt x="799" y="1054"/>
                </a:lnTo>
                <a:lnTo>
                  <a:pt x="806" y="1056"/>
                </a:lnTo>
                <a:lnTo>
                  <a:pt x="813" y="1059"/>
                </a:lnTo>
                <a:lnTo>
                  <a:pt x="820" y="1060"/>
                </a:lnTo>
                <a:lnTo>
                  <a:pt x="835" y="1061"/>
                </a:lnTo>
                <a:lnTo>
                  <a:pt x="853" y="1063"/>
                </a:lnTo>
                <a:lnTo>
                  <a:pt x="853" y="1085"/>
                </a:lnTo>
                <a:lnTo>
                  <a:pt x="856" y="1106"/>
                </a:lnTo>
                <a:lnTo>
                  <a:pt x="860" y="1125"/>
                </a:lnTo>
                <a:lnTo>
                  <a:pt x="865" y="1143"/>
                </a:lnTo>
                <a:lnTo>
                  <a:pt x="879" y="1180"/>
                </a:lnTo>
                <a:lnTo>
                  <a:pt x="896" y="1219"/>
                </a:lnTo>
                <a:lnTo>
                  <a:pt x="909" y="1238"/>
                </a:lnTo>
                <a:lnTo>
                  <a:pt x="922" y="1257"/>
                </a:lnTo>
                <a:lnTo>
                  <a:pt x="930" y="1275"/>
                </a:lnTo>
                <a:lnTo>
                  <a:pt x="936" y="1293"/>
                </a:lnTo>
                <a:lnTo>
                  <a:pt x="942" y="1312"/>
                </a:lnTo>
                <a:lnTo>
                  <a:pt x="947" y="1331"/>
                </a:lnTo>
                <a:lnTo>
                  <a:pt x="947" y="1312"/>
                </a:lnTo>
                <a:lnTo>
                  <a:pt x="947" y="1299"/>
                </a:lnTo>
                <a:lnTo>
                  <a:pt x="950" y="1288"/>
                </a:lnTo>
                <a:lnTo>
                  <a:pt x="952" y="1278"/>
                </a:lnTo>
                <a:lnTo>
                  <a:pt x="958" y="1267"/>
                </a:lnTo>
                <a:lnTo>
                  <a:pt x="969" y="1247"/>
                </a:lnTo>
                <a:lnTo>
                  <a:pt x="982" y="1225"/>
                </a:lnTo>
                <a:lnTo>
                  <a:pt x="996" y="1199"/>
                </a:lnTo>
                <a:lnTo>
                  <a:pt x="1008" y="1174"/>
                </a:lnTo>
                <a:lnTo>
                  <a:pt x="1021" y="1150"/>
                </a:lnTo>
                <a:lnTo>
                  <a:pt x="1034" y="1122"/>
                </a:lnTo>
                <a:lnTo>
                  <a:pt x="1044" y="1102"/>
                </a:lnTo>
                <a:lnTo>
                  <a:pt x="1054" y="1084"/>
                </a:lnTo>
                <a:lnTo>
                  <a:pt x="1063" y="1066"/>
                </a:lnTo>
                <a:lnTo>
                  <a:pt x="1075" y="1047"/>
                </a:lnTo>
                <a:lnTo>
                  <a:pt x="1081" y="1038"/>
                </a:lnTo>
                <a:lnTo>
                  <a:pt x="1086" y="1029"/>
                </a:lnTo>
                <a:lnTo>
                  <a:pt x="1091" y="1021"/>
                </a:lnTo>
                <a:lnTo>
                  <a:pt x="1094" y="1009"/>
                </a:lnTo>
                <a:lnTo>
                  <a:pt x="1095" y="998"/>
                </a:lnTo>
                <a:lnTo>
                  <a:pt x="1095" y="986"/>
                </a:lnTo>
                <a:lnTo>
                  <a:pt x="1095" y="976"/>
                </a:lnTo>
                <a:lnTo>
                  <a:pt x="1094" y="966"/>
                </a:lnTo>
                <a:lnTo>
                  <a:pt x="1092" y="956"/>
                </a:lnTo>
                <a:lnTo>
                  <a:pt x="1092" y="945"/>
                </a:lnTo>
                <a:lnTo>
                  <a:pt x="1092" y="934"/>
                </a:lnTo>
                <a:lnTo>
                  <a:pt x="1094" y="921"/>
                </a:lnTo>
                <a:lnTo>
                  <a:pt x="1106" y="925"/>
                </a:lnTo>
                <a:lnTo>
                  <a:pt x="1111" y="940"/>
                </a:lnTo>
                <a:lnTo>
                  <a:pt x="1115" y="954"/>
                </a:lnTo>
                <a:lnTo>
                  <a:pt x="1118" y="961"/>
                </a:lnTo>
                <a:lnTo>
                  <a:pt x="1120" y="967"/>
                </a:lnTo>
                <a:lnTo>
                  <a:pt x="1125" y="973"/>
                </a:lnTo>
                <a:lnTo>
                  <a:pt x="1132" y="979"/>
                </a:lnTo>
                <a:lnTo>
                  <a:pt x="1141" y="984"/>
                </a:lnTo>
                <a:lnTo>
                  <a:pt x="1150" y="987"/>
                </a:lnTo>
                <a:lnTo>
                  <a:pt x="1158" y="990"/>
                </a:lnTo>
                <a:lnTo>
                  <a:pt x="1169" y="994"/>
                </a:lnTo>
                <a:lnTo>
                  <a:pt x="1172" y="982"/>
                </a:lnTo>
                <a:lnTo>
                  <a:pt x="1179" y="971"/>
                </a:lnTo>
                <a:lnTo>
                  <a:pt x="1185" y="962"/>
                </a:lnTo>
                <a:lnTo>
                  <a:pt x="1194" y="954"/>
                </a:lnTo>
                <a:lnTo>
                  <a:pt x="1203" y="948"/>
                </a:lnTo>
                <a:lnTo>
                  <a:pt x="1214" y="944"/>
                </a:lnTo>
                <a:lnTo>
                  <a:pt x="1226" y="942"/>
                </a:lnTo>
                <a:lnTo>
                  <a:pt x="1239" y="940"/>
                </a:lnTo>
                <a:lnTo>
                  <a:pt x="1245" y="942"/>
                </a:lnTo>
                <a:lnTo>
                  <a:pt x="1250" y="944"/>
                </a:lnTo>
                <a:lnTo>
                  <a:pt x="1249" y="957"/>
                </a:lnTo>
                <a:lnTo>
                  <a:pt x="1244" y="968"/>
                </a:lnTo>
                <a:lnTo>
                  <a:pt x="1240" y="975"/>
                </a:lnTo>
                <a:lnTo>
                  <a:pt x="1235" y="981"/>
                </a:lnTo>
                <a:lnTo>
                  <a:pt x="1232" y="984"/>
                </a:lnTo>
                <a:lnTo>
                  <a:pt x="1230" y="986"/>
                </a:lnTo>
                <a:lnTo>
                  <a:pt x="1228" y="990"/>
                </a:lnTo>
                <a:lnTo>
                  <a:pt x="1228" y="994"/>
                </a:lnTo>
                <a:lnTo>
                  <a:pt x="1230" y="1000"/>
                </a:lnTo>
                <a:lnTo>
                  <a:pt x="1231" y="1007"/>
                </a:lnTo>
                <a:lnTo>
                  <a:pt x="1234" y="1013"/>
                </a:lnTo>
                <a:lnTo>
                  <a:pt x="1237" y="1018"/>
                </a:lnTo>
                <a:lnTo>
                  <a:pt x="1246" y="1027"/>
                </a:lnTo>
                <a:lnTo>
                  <a:pt x="1256" y="1035"/>
                </a:lnTo>
                <a:lnTo>
                  <a:pt x="1269" y="1014"/>
                </a:lnTo>
                <a:lnTo>
                  <a:pt x="1281" y="995"/>
                </a:lnTo>
                <a:lnTo>
                  <a:pt x="1291" y="977"/>
                </a:lnTo>
                <a:lnTo>
                  <a:pt x="1304" y="956"/>
                </a:lnTo>
                <a:lnTo>
                  <a:pt x="1319" y="938"/>
                </a:lnTo>
                <a:lnTo>
                  <a:pt x="1335" y="919"/>
                </a:lnTo>
                <a:lnTo>
                  <a:pt x="1345" y="902"/>
                </a:lnTo>
                <a:lnTo>
                  <a:pt x="1356" y="888"/>
                </a:lnTo>
                <a:lnTo>
                  <a:pt x="1362" y="883"/>
                </a:lnTo>
                <a:lnTo>
                  <a:pt x="1368" y="877"/>
                </a:lnTo>
                <a:lnTo>
                  <a:pt x="1376" y="873"/>
                </a:lnTo>
                <a:lnTo>
                  <a:pt x="1385" y="869"/>
                </a:lnTo>
                <a:lnTo>
                  <a:pt x="1398" y="867"/>
                </a:lnTo>
                <a:lnTo>
                  <a:pt x="1410" y="865"/>
                </a:lnTo>
                <a:lnTo>
                  <a:pt x="1421" y="860"/>
                </a:lnTo>
                <a:lnTo>
                  <a:pt x="1429" y="854"/>
                </a:lnTo>
                <a:lnTo>
                  <a:pt x="1438" y="848"/>
                </a:lnTo>
                <a:lnTo>
                  <a:pt x="1447" y="840"/>
                </a:lnTo>
                <a:lnTo>
                  <a:pt x="1469" y="827"/>
                </a:lnTo>
                <a:lnTo>
                  <a:pt x="1487" y="813"/>
                </a:lnTo>
                <a:lnTo>
                  <a:pt x="1504" y="799"/>
                </a:lnTo>
                <a:lnTo>
                  <a:pt x="1522" y="781"/>
                </a:lnTo>
                <a:lnTo>
                  <a:pt x="1540" y="764"/>
                </a:lnTo>
                <a:lnTo>
                  <a:pt x="1558" y="747"/>
                </a:lnTo>
                <a:lnTo>
                  <a:pt x="1560" y="739"/>
                </a:lnTo>
                <a:lnTo>
                  <a:pt x="1563" y="734"/>
                </a:lnTo>
                <a:lnTo>
                  <a:pt x="1572" y="729"/>
                </a:lnTo>
                <a:lnTo>
                  <a:pt x="1581" y="728"/>
                </a:lnTo>
                <a:lnTo>
                  <a:pt x="1591" y="728"/>
                </a:lnTo>
                <a:lnTo>
                  <a:pt x="1601" y="728"/>
                </a:lnTo>
                <a:lnTo>
                  <a:pt x="1628" y="729"/>
                </a:lnTo>
                <a:lnTo>
                  <a:pt x="1652" y="732"/>
                </a:lnTo>
                <a:lnTo>
                  <a:pt x="1675" y="736"/>
                </a:lnTo>
                <a:lnTo>
                  <a:pt x="1702" y="741"/>
                </a:lnTo>
                <a:lnTo>
                  <a:pt x="1708" y="743"/>
                </a:lnTo>
                <a:lnTo>
                  <a:pt x="1714" y="747"/>
                </a:lnTo>
                <a:lnTo>
                  <a:pt x="1727" y="748"/>
                </a:lnTo>
                <a:lnTo>
                  <a:pt x="1740" y="751"/>
                </a:lnTo>
                <a:lnTo>
                  <a:pt x="1751" y="752"/>
                </a:lnTo>
                <a:lnTo>
                  <a:pt x="1764" y="756"/>
                </a:lnTo>
                <a:lnTo>
                  <a:pt x="1772" y="760"/>
                </a:lnTo>
                <a:lnTo>
                  <a:pt x="1778" y="765"/>
                </a:lnTo>
                <a:lnTo>
                  <a:pt x="1783" y="770"/>
                </a:lnTo>
                <a:lnTo>
                  <a:pt x="1788" y="776"/>
                </a:lnTo>
                <a:lnTo>
                  <a:pt x="1793" y="781"/>
                </a:lnTo>
                <a:lnTo>
                  <a:pt x="1800" y="786"/>
                </a:lnTo>
                <a:lnTo>
                  <a:pt x="1806" y="789"/>
                </a:lnTo>
                <a:lnTo>
                  <a:pt x="1814" y="790"/>
                </a:lnTo>
                <a:lnTo>
                  <a:pt x="1817" y="790"/>
                </a:lnTo>
                <a:lnTo>
                  <a:pt x="1821" y="788"/>
                </a:lnTo>
                <a:lnTo>
                  <a:pt x="1824" y="785"/>
                </a:lnTo>
                <a:lnTo>
                  <a:pt x="1826" y="783"/>
                </a:lnTo>
                <a:lnTo>
                  <a:pt x="1830" y="776"/>
                </a:lnTo>
                <a:lnTo>
                  <a:pt x="1833" y="769"/>
                </a:lnTo>
                <a:lnTo>
                  <a:pt x="1836" y="760"/>
                </a:lnTo>
                <a:lnTo>
                  <a:pt x="1839" y="750"/>
                </a:lnTo>
                <a:lnTo>
                  <a:pt x="1840" y="741"/>
                </a:lnTo>
                <a:lnTo>
                  <a:pt x="1843" y="731"/>
                </a:lnTo>
                <a:lnTo>
                  <a:pt x="1847" y="713"/>
                </a:lnTo>
                <a:lnTo>
                  <a:pt x="1848" y="694"/>
                </a:lnTo>
                <a:lnTo>
                  <a:pt x="1884" y="694"/>
                </a:lnTo>
                <a:lnTo>
                  <a:pt x="1974" y="724"/>
                </a:lnTo>
                <a:lnTo>
                  <a:pt x="1983" y="718"/>
                </a:lnTo>
                <a:lnTo>
                  <a:pt x="1990" y="711"/>
                </a:lnTo>
                <a:lnTo>
                  <a:pt x="1998" y="705"/>
                </a:lnTo>
                <a:lnTo>
                  <a:pt x="2006" y="696"/>
                </a:lnTo>
                <a:lnTo>
                  <a:pt x="2011" y="690"/>
                </a:lnTo>
                <a:lnTo>
                  <a:pt x="2016" y="683"/>
                </a:lnTo>
                <a:lnTo>
                  <a:pt x="2020" y="677"/>
                </a:lnTo>
                <a:lnTo>
                  <a:pt x="2021" y="668"/>
                </a:lnTo>
                <a:lnTo>
                  <a:pt x="2020" y="664"/>
                </a:lnTo>
                <a:lnTo>
                  <a:pt x="2018" y="661"/>
                </a:lnTo>
                <a:lnTo>
                  <a:pt x="2016" y="658"/>
                </a:lnTo>
                <a:lnTo>
                  <a:pt x="2012" y="655"/>
                </a:lnTo>
                <a:lnTo>
                  <a:pt x="2004" y="653"/>
                </a:lnTo>
                <a:lnTo>
                  <a:pt x="1995" y="649"/>
                </a:lnTo>
                <a:lnTo>
                  <a:pt x="1976" y="640"/>
                </a:lnTo>
                <a:lnTo>
                  <a:pt x="1959" y="630"/>
                </a:lnTo>
                <a:lnTo>
                  <a:pt x="1948" y="624"/>
                </a:lnTo>
                <a:lnTo>
                  <a:pt x="1940" y="616"/>
                </a:lnTo>
                <a:lnTo>
                  <a:pt x="1933" y="608"/>
                </a:lnTo>
                <a:lnTo>
                  <a:pt x="1927" y="601"/>
                </a:lnTo>
                <a:lnTo>
                  <a:pt x="1920" y="592"/>
                </a:lnTo>
                <a:lnTo>
                  <a:pt x="1913" y="584"/>
                </a:lnTo>
                <a:lnTo>
                  <a:pt x="1905" y="575"/>
                </a:lnTo>
                <a:lnTo>
                  <a:pt x="1895" y="568"/>
                </a:lnTo>
                <a:lnTo>
                  <a:pt x="1891" y="560"/>
                </a:lnTo>
                <a:lnTo>
                  <a:pt x="1886" y="555"/>
                </a:lnTo>
                <a:lnTo>
                  <a:pt x="1873" y="559"/>
                </a:lnTo>
                <a:lnTo>
                  <a:pt x="1861" y="565"/>
                </a:lnTo>
                <a:lnTo>
                  <a:pt x="1842" y="569"/>
                </a:lnTo>
                <a:lnTo>
                  <a:pt x="1824" y="574"/>
                </a:lnTo>
                <a:lnTo>
                  <a:pt x="1796" y="585"/>
                </a:lnTo>
                <a:lnTo>
                  <a:pt x="1772" y="596"/>
                </a:lnTo>
                <a:lnTo>
                  <a:pt x="1759" y="599"/>
                </a:lnTo>
                <a:lnTo>
                  <a:pt x="1746" y="603"/>
                </a:lnTo>
                <a:lnTo>
                  <a:pt x="1732" y="605"/>
                </a:lnTo>
                <a:lnTo>
                  <a:pt x="1717" y="606"/>
                </a:lnTo>
                <a:lnTo>
                  <a:pt x="1709" y="605"/>
                </a:lnTo>
                <a:lnTo>
                  <a:pt x="1702" y="603"/>
                </a:lnTo>
                <a:lnTo>
                  <a:pt x="1694" y="601"/>
                </a:lnTo>
                <a:lnTo>
                  <a:pt x="1689" y="597"/>
                </a:lnTo>
                <a:lnTo>
                  <a:pt x="1676" y="588"/>
                </a:lnTo>
                <a:lnTo>
                  <a:pt x="1663" y="578"/>
                </a:lnTo>
                <a:lnTo>
                  <a:pt x="1652" y="569"/>
                </a:lnTo>
                <a:lnTo>
                  <a:pt x="1641" y="560"/>
                </a:lnTo>
                <a:lnTo>
                  <a:pt x="1635" y="556"/>
                </a:lnTo>
                <a:lnTo>
                  <a:pt x="1633" y="551"/>
                </a:lnTo>
                <a:lnTo>
                  <a:pt x="1630" y="545"/>
                </a:lnTo>
                <a:lnTo>
                  <a:pt x="1629" y="537"/>
                </a:lnTo>
                <a:lnTo>
                  <a:pt x="1629" y="461"/>
                </a:lnTo>
                <a:lnTo>
                  <a:pt x="1630" y="451"/>
                </a:lnTo>
                <a:lnTo>
                  <a:pt x="1633" y="442"/>
                </a:lnTo>
                <a:lnTo>
                  <a:pt x="1638" y="433"/>
                </a:lnTo>
                <a:lnTo>
                  <a:pt x="1642" y="424"/>
                </a:lnTo>
                <a:lnTo>
                  <a:pt x="1629" y="426"/>
                </a:lnTo>
                <a:lnTo>
                  <a:pt x="1601" y="442"/>
                </a:lnTo>
                <a:lnTo>
                  <a:pt x="1578" y="457"/>
                </a:lnTo>
                <a:lnTo>
                  <a:pt x="1554" y="470"/>
                </a:lnTo>
                <a:lnTo>
                  <a:pt x="1526" y="484"/>
                </a:lnTo>
                <a:lnTo>
                  <a:pt x="1510" y="489"/>
                </a:lnTo>
                <a:lnTo>
                  <a:pt x="1496" y="493"/>
                </a:lnTo>
                <a:lnTo>
                  <a:pt x="1480" y="496"/>
                </a:lnTo>
                <a:lnTo>
                  <a:pt x="1464" y="503"/>
                </a:lnTo>
                <a:lnTo>
                  <a:pt x="1443" y="512"/>
                </a:lnTo>
                <a:lnTo>
                  <a:pt x="1426" y="522"/>
                </a:lnTo>
                <a:lnTo>
                  <a:pt x="1409" y="531"/>
                </a:lnTo>
                <a:lnTo>
                  <a:pt x="1389" y="540"/>
                </a:lnTo>
                <a:lnTo>
                  <a:pt x="1357" y="550"/>
                </a:lnTo>
                <a:lnTo>
                  <a:pt x="1329" y="559"/>
                </a:lnTo>
                <a:lnTo>
                  <a:pt x="1316" y="565"/>
                </a:lnTo>
                <a:lnTo>
                  <a:pt x="1302" y="571"/>
                </a:lnTo>
                <a:lnTo>
                  <a:pt x="1290" y="580"/>
                </a:lnTo>
                <a:lnTo>
                  <a:pt x="1276" y="589"/>
                </a:lnTo>
                <a:lnTo>
                  <a:pt x="1267" y="598"/>
                </a:lnTo>
                <a:lnTo>
                  <a:pt x="1260" y="608"/>
                </a:lnTo>
                <a:lnTo>
                  <a:pt x="1254" y="617"/>
                </a:lnTo>
                <a:lnTo>
                  <a:pt x="1248" y="627"/>
                </a:lnTo>
                <a:lnTo>
                  <a:pt x="1236" y="639"/>
                </a:lnTo>
                <a:lnTo>
                  <a:pt x="1225" y="647"/>
                </a:lnTo>
                <a:lnTo>
                  <a:pt x="1212" y="654"/>
                </a:lnTo>
                <a:lnTo>
                  <a:pt x="1197" y="662"/>
                </a:lnTo>
                <a:lnTo>
                  <a:pt x="1186" y="668"/>
                </a:lnTo>
                <a:lnTo>
                  <a:pt x="1176" y="676"/>
                </a:lnTo>
                <a:lnTo>
                  <a:pt x="1166" y="682"/>
                </a:lnTo>
                <a:lnTo>
                  <a:pt x="1153" y="687"/>
                </a:lnTo>
                <a:lnTo>
                  <a:pt x="1047" y="659"/>
                </a:lnTo>
                <a:lnTo>
                  <a:pt x="984" y="675"/>
                </a:lnTo>
                <a:lnTo>
                  <a:pt x="966" y="671"/>
                </a:lnTo>
                <a:lnTo>
                  <a:pt x="951" y="666"/>
                </a:lnTo>
                <a:lnTo>
                  <a:pt x="936" y="659"/>
                </a:lnTo>
                <a:lnTo>
                  <a:pt x="923" y="650"/>
                </a:lnTo>
                <a:lnTo>
                  <a:pt x="910" y="641"/>
                </a:lnTo>
                <a:lnTo>
                  <a:pt x="899" y="631"/>
                </a:lnTo>
                <a:lnTo>
                  <a:pt x="886" y="619"/>
                </a:lnTo>
                <a:lnTo>
                  <a:pt x="875" y="606"/>
                </a:lnTo>
                <a:lnTo>
                  <a:pt x="867" y="597"/>
                </a:lnTo>
                <a:lnTo>
                  <a:pt x="860" y="588"/>
                </a:lnTo>
                <a:lnTo>
                  <a:pt x="853" y="580"/>
                </a:lnTo>
                <a:lnTo>
                  <a:pt x="843" y="574"/>
                </a:lnTo>
                <a:lnTo>
                  <a:pt x="827" y="564"/>
                </a:lnTo>
                <a:lnTo>
                  <a:pt x="810" y="556"/>
                </a:lnTo>
                <a:lnTo>
                  <a:pt x="793" y="549"/>
                </a:lnTo>
                <a:lnTo>
                  <a:pt x="778" y="543"/>
                </a:lnTo>
                <a:lnTo>
                  <a:pt x="762" y="540"/>
                </a:lnTo>
                <a:lnTo>
                  <a:pt x="744" y="536"/>
                </a:lnTo>
                <a:lnTo>
                  <a:pt x="726" y="533"/>
                </a:lnTo>
                <a:lnTo>
                  <a:pt x="706" y="531"/>
                </a:lnTo>
                <a:lnTo>
                  <a:pt x="690" y="527"/>
                </a:lnTo>
                <a:lnTo>
                  <a:pt x="674" y="524"/>
                </a:lnTo>
                <a:lnTo>
                  <a:pt x="669" y="524"/>
                </a:lnTo>
                <a:lnTo>
                  <a:pt x="664" y="526"/>
                </a:lnTo>
                <a:lnTo>
                  <a:pt x="659" y="527"/>
                </a:lnTo>
                <a:lnTo>
                  <a:pt x="654" y="530"/>
                </a:lnTo>
                <a:lnTo>
                  <a:pt x="646" y="535"/>
                </a:lnTo>
                <a:lnTo>
                  <a:pt x="638" y="541"/>
                </a:lnTo>
                <a:lnTo>
                  <a:pt x="632" y="549"/>
                </a:lnTo>
                <a:lnTo>
                  <a:pt x="624" y="555"/>
                </a:lnTo>
                <a:lnTo>
                  <a:pt x="615" y="563"/>
                </a:lnTo>
                <a:lnTo>
                  <a:pt x="605" y="568"/>
                </a:lnTo>
                <a:lnTo>
                  <a:pt x="599" y="568"/>
                </a:lnTo>
                <a:lnTo>
                  <a:pt x="591" y="568"/>
                </a:lnTo>
                <a:lnTo>
                  <a:pt x="591" y="557"/>
                </a:lnTo>
                <a:lnTo>
                  <a:pt x="591" y="549"/>
                </a:lnTo>
                <a:lnTo>
                  <a:pt x="591" y="540"/>
                </a:lnTo>
                <a:lnTo>
                  <a:pt x="591" y="530"/>
                </a:lnTo>
                <a:lnTo>
                  <a:pt x="592" y="503"/>
                </a:lnTo>
                <a:lnTo>
                  <a:pt x="595" y="479"/>
                </a:lnTo>
                <a:lnTo>
                  <a:pt x="598" y="466"/>
                </a:lnTo>
                <a:lnTo>
                  <a:pt x="601" y="454"/>
                </a:lnTo>
                <a:lnTo>
                  <a:pt x="605" y="443"/>
                </a:lnTo>
                <a:lnTo>
                  <a:pt x="612" y="430"/>
                </a:lnTo>
                <a:lnTo>
                  <a:pt x="615" y="425"/>
                </a:lnTo>
                <a:lnTo>
                  <a:pt x="618" y="421"/>
                </a:lnTo>
                <a:lnTo>
                  <a:pt x="623" y="419"/>
                </a:lnTo>
                <a:lnTo>
                  <a:pt x="628" y="416"/>
                </a:lnTo>
                <a:lnTo>
                  <a:pt x="638" y="412"/>
                </a:lnTo>
                <a:lnTo>
                  <a:pt x="650" y="409"/>
                </a:lnTo>
                <a:lnTo>
                  <a:pt x="659" y="404"/>
                </a:lnTo>
                <a:lnTo>
                  <a:pt x="668" y="398"/>
                </a:lnTo>
                <a:lnTo>
                  <a:pt x="675" y="393"/>
                </a:lnTo>
                <a:lnTo>
                  <a:pt x="683" y="387"/>
                </a:lnTo>
                <a:lnTo>
                  <a:pt x="695" y="374"/>
                </a:lnTo>
                <a:lnTo>
                  <a:pt x="708" y="358"/>
                </a:lnTo>
                <a:lnTo>
                  <a:pt x="717" y="346"/>
                </a:lnTo>
                <a:lnTo>
                  <a:pt x="722" y="334"/>
                </a:lnTo>
                <a:lnTo>
                  <a:pt x="727" y="321"/>
                </a:lnTo>
                <a:lnTo>
                  <a:pt x="734" y="308"/>
                </a:lnTo>
                <a:lnTo>
                  <a:pt x="741" y="295"/>
                </a:lnTo>
                <a:lnTo>
                  <a:pt x="746" y="284"/>
                </a:lnTo>
                <a:lnTo>
                  <a:pt x="750" y="273"/>
                </a:lnTo>
                <a:lnTo>
                  <a:pt x="753" y="259"/>
                </a:lnTo>
                <a:lnTo>
                  <a:pt x="729" y="259"/>
                </a:lnTo>
                <a:lnTo>
                  <a:pt x="721" y="261"/>
                </a:lnTo>
                <a:lnTo>
                  <a:pt x="715" y="264"/>
                </a:lnTo>
                <a:lnTo>
                  <a:pt x="698" y="270"/>
                </a:lnTo>
                <a:lnTo>
                  <a:pt x="684" y="275"/>
                </a:lnTo>
                <a:lnTo>
                  <a:pt x="669" y="280"/>
                </a:lnTo>
                <a:lnTo>
                  <a:pt x="652" y="287"/>
                </a:lnTo>
                <a:lnTo>
                  <a:pt x="640" y="290"/>
                </a:lnTo>
                <a:lnTo>
                  <a:pt x="627" y="293"/>
                </a:lnTo>
                <a:lnTo>
                  <a:pt x="615" y="297"/>
                </a:lnTo>
                <a:lnTo>
                  <a:pt x="603" y="302"/>
                </a:lnTo>
                <a:lnTo>
                  <a:pt x="584" y="311"/>
                </a:lnTo>
                <a:lnTo>
                  <a:pt x="568" y="321"/>
                </a:lnTo>
                <a:lnTo>
                  <a:pt x="554" y="331"/>
                </a:lnTo>
                <a:lnTo>
                  <a:pt x="542" y="342"/>
                </a:lnTo>
                <a:lnTo>
                  <a:pt x="516" y="367"/>
                </a:lnTo>
                <a:lnTo>
                  <a:pt x="487" y="392"/>
                </a:lnTo>
                <a:lnTo>
                  <a:pt x="474" y="401"/>
                </a:lnTo>
                <a:lnTo>
                  <a:pt x="461" y="409"/>
                </a:lnTo>
                <a:lnTo>
                  <a:pt x="451" y="416"/>
                </a:lnTo>
                <a:lnTo>
                  <a:pt x="442" y="425"/>
                </a:lnTo>
                <a:lnTo>
                  <a:pt x="435" y="433"/>
                </a:lnTo>
                <a:lnTo>
                  <a:pt x="428" y="442"/>
                </a:lnTo>
                <a:lnTo>
                  <a:pt x="416" y="462"/>
                </a:lnTo>
                <a:lnTo>
                  <a:pt x="402" y="484"/>
                </a:lnTo>
                <a:lnTo>
                  <a:pt x="395" y="488"/>
                </a:lnTo>
                <a:lnTo>
                  <a:pt x="389" y="493"/>
                </a:lnTo>
                <a:lnTo>
                  <a:pt x="388" y="499"/>
                </a:lnTo>
                <a:lnTo>
                  <a:pt x="386" y="505"/>
                </a:lnTo>
                <a:lnTo>
                  <a:pt x="380" y="513"/>
                </a:lnTo>
                <a:lnTo>
                  <a:pt x="374" y="519"/>
                </a:lnTo>
                <a:lnTo>
                  <a:pt x="367" y="524"/>
                </a:lnTo>
                <a:lnTo>
                  <a:pt x="360" y="530"/>
                </a:lnTo>
                <a:lnTo>
                  <a:pt x="344" y="537"/>
                </a:lnTo>
                <a:lnTo>
                  <a:pt x="329" y="545"/>
                </a:lnTo>
                <a:lnTo>
                  <a:pt x="315" y="551"/>
                </a:lnTo>
                <a:lnTo>
                  <a:pt x="301" y="560"/>
                </a:lnTo>
                <a:lnTo>
                  <a:pt x="295" y="565"/>
                </a:lnTo>
                <a:lnTo>
                  <a:pt x="290" y="571"/>
                </a:lnTo>
                <a:lnTo>
                  <a:pt x="285" y="578"/>
                </a:lnTo>
                <a:lnTo>
                  <a:pt x="280" y="587"/>
                </a:lnTo>
                <a:lnTo>
                  <a:pt x="274" y="598"/>
                </a:lnTo>
                <a:lnTo>
                  <a:pt x="269" y="608"/>
                </a:lnTo>
                <a:lnTo>
                  <a:pt x="264" y="617"/>
                </a:lnTo>
                <a:lnTo>
                  <a:pt x="259" y="626"/>
                </a:lnTo>
                <a:lnTo>
                  <a:pt x="252" y="634"/>
                </a:lnTo>
                <a:lnTo>
                  <a:pt x="244" y="640"/>
                </a:lnTo>
                <a:lnTo>
                  <a:pt x="235" y="645"/>
                </a:lnTo>
                <a:lnTo>
                  <a:pt x="224" y="649"/>
                </a:lnTo>
                <a:lnTo>
                  <a:pt x="216" y="650"/>
                </a:lnTo>
                <a:lnTo>
                  <a:pt x="210" y="650"/>
                </a:lnTo>
                <a:lnTo>
                  <a:pt x="204" y="649"/>
                </a:lnTo>
                <a:lnTo>
                  <a:pt x="198" y="649"/>
                </a:lnTo>
                <a:lnTo>
                  <a:pt x="192" y="648"/>
                </a:lnTo>
                <a:lnTo>
                  <a:pt x="187" y="647"/>
                </a:lnTo>
                <a:lnTo>
                  <a:pt x="180" y="648"/>
                </a:lnTo>
                <a:lnTo>
                  <a:pt x="173" y="649"/>
                </a:lnTo>
                <a:lnTo>
                  <a:pt x="166" y="653"/>
                </a:lnTo>
                <a:lnTo>
                  <a:pt x="161" y="658"/>
                </a:lnTo>
                <a:lnTo>
                  <a:pt x="156" y="663"/>
                </a:lnTo>
                <a:lnTo>
                  <a:pt x="151" y="668"/>
                </a:lnTo>
                <a:lnTo>
                  <a:pt x="137" y="683"/>
                </a:lnTo>
                <a:lnTo>
                  <a:pt x="124" y="697"/>
                </a:lnTo>
                <a:lnTo>
                  <a:pt x="113" y="713"/>
                </a:lnTo>
                <a:lnTo>
                  <a:pt x="98" y="728"/>
                </a:lnTo>
                <a:lnTo>
                  <a:pt x="90" y="737"/>
                </a:lnTo>
                <a:lnTo>
                  <a:pt x="82" y="746"/>
                </a:lnTo>
                <a:lnTo>
                  <a:pt x="79" y="751"/>
                </a:lnTo>
                <a:lnTo>
                  <a:pt x="75" y="753"/>
                </a:lnTo>
                <a:lnTo>
                  <a:pt x="70" y="757"/>
                </a:lnTo>
                <a:lnTo>
                  <a:pt x="63" y="758"/>
                </a:lnTo>
                <a:lnTo>
                  <a:pt x="51" y="761"/>
                </a:lnTo>
                <a:lnTo>
                  <a:pt x="39" y="762"/>
                </a:lnTo>
                <a:lnTo>
                  <a:pt x="28" y="765"/>
                </a:lnTo>
                <a:lnTo>
                  <a:pt x="18" y="767"/>
                </a:lnTo>
                <a:lnTo>
                  <a:pt x="9" y="771"/>
                </a:lnTo>
                <a:lnTo>
                  <a:pt x="0" y="774"/>
                </a:lnTo>
                <a:close/>
                <a:moveTo>
                  <a:pt x="1447" y="2791"/>
                </a:moveTo>
                <a:lnTo>
                  <a:pt x="2148" y="2665"/>
                </a:lnTo>
                <a:lnTo>
                  <a:pt x="2156" y="2706"/>
                </a:lnTo>
                <a:lnTo>
                  <a:pt x="2156" y="2706"/>
                </a:lnTo>
                <a:lnTo>
                  <a:pt x="2591" y="2601"/>
                </a:lnTo>
                <a:lnTo>
                  <a:pt x="2591" y="2601"/>
                </a:lnTo>
                <a:lnTo>
                  <a:pt x="2592" y="2590"/>
                </a:lnTo>
                <a:lnTo>
                  <a:pt x="2595" y="2581"/>
                </a:lnTo>
                <a:lnTo>
                  <a:pt x="2598" y="2574"/>
                </a:lnTo>
                <a:lnTo>
                  <a:pt x="2603" y="2566"/>
                </a:lnTo>
                <a:lnTo>
                  <a:pt x="2617" y="2552"/>
                </a:lnTo>
                <a:lnTo>
                  <a:pt x="2631" y="2537"/>
                </a:lnTo>
                <a:lnTo>
                  <a:pt x="2639" y="2527"/>
                </a:lnTo>
                <a:lnTo>
                  <a:pt x="2647" y="2518"/>
                </a:lnTo>
                <a:lnTo>
                  <a:pt x="2653" y="2508"/>
                </a:lnTo>
                <a:lnTo>
                  <a:pt x="2658" y="2498"/>
                </a:lnTo>
                <a:lnTo>
                  <a:pt x="2662" y="2486"/>
                </a:lnTo>
                <a:lnTo>
                  <a:pt x="2666" y="2475"/>
                </a:lnTo>
                <a:lnTo>
                  <a:pt x="2667" y="2463"/>
                </a:lnTo>
                <a:lnTo>
                  <a:pt x="2668" y="2450"/>
                </a:lnTo>
                <a:lnTo>
                  <a:pt x="2668" y="2433"/>
                </a:lnTo>
                <a:lnTo>
                  <a:pt x="2690" y="2289"/>
                </a:lnTo>
                <a:lnTo>
                  <a:pt x="2695" y="2274"/>
                </a:lnTo>
                <a:lnTo>
                  <a:pt x="2701" y="2261"/>
                </a:lnTo>
                <a:lnTo>
                  <a:pt x="2705" y="2252"/>
                </a:lnTo>
                <a:lnTo>
                  <a:pt x="2707" y="2244"/>
                </a:lnTo>
                <a:lnTo>
                  <a:pt x="2710" y="2241"/>
                </a:lnTo>
                <a:lnTo>
                  <a:pt x="2714" y="2235"/>
                </a:lnTo>
                <a:lnTo>
                  <a:pt x="2715" y="2234"/>
                </a:lnTo>
                <a:lnTo>
                  <a:pt x="2717" y="2232"/>
                </a:lnTo>
                <a:lnTo>
                  <a:pt x="2721" y="2229"/>
                </a:lnTo>
                <a:lnTo>
                  <a:pt x="2723" y="2225"/>
                </a:lnTo>
                <a:lnTo>
                  <a:pt x="2727" y="2223"/>
                </a:lnTo>
                <a:lnTo>
                  <a:pt x="2733" y="2219"/>
                </a:lnTo>
                <a:lnTo>
                  <a:pt x="2740" y="2211"/>
                </a:lnTo>
                <a:lnTo>
                  <a:pt x="2746" y="2204"/>
                </a:lnTo>
                <a:lnTo>
                  <a:pt x="2757" y="2188"/>
                </a:lnTo>
                <a:lnTo>
                  <a:pt x="2764" y="2177"/>
                </a:lnTo>
                <a:lnTo>
                  <a:pt x="2775" y="2163"/>
                </a:lnTo>
                <a:lnTo>
                  <a:pt x="2784" y="2148"/>
                </a:lnTo>
                <a:lnTo>
                  <a:pt x="2794" y="2132"/>
                </a:lnTo>
                <a:lnTo>
                  <a:pt x="2804" y="2117"/>
                </a:lnTo>
                <a:lnTo>
                  <a:pt x="2812" y="2106"/>
                </a:lnTo>
                <a:lnTo>
                  <a:pt x="2818" y="2096"/>
                </a:lnTo>
                <a:lnTo>
                  <a:pt x="2824" y="2085"/>
                </a:lnTo>
                <a:lnTo>
                  <a:pt x="2829" y="2071"/>
                </a:lnTo>
                <a:lnTo>
                  <a:pt x="2843" y="2033"/>
                </a:lnTo>
                <a:lnTo>
                  <a:pt x="2840" y="2020"/>
                </a:lnTo>
                <a:lnTo>
                  <a:pt x="2839" y="2009"/>
                </a:lnTo>
                <a:lnTo>
                  <a:pt x="2838" y="1999"/>
                </a:lnTo>
                <a:lnTo>
                  <a:pt x="2838" y="1987"/>
                </a:lnTo>
                <a:lnTo>
                  <a:pt x="2839" y="1967"/>
                </a:lnTo>
                <a:lnTo>
                  <a:pt x="2841" y="1943"/>
                </a:lnTo>
                <a:lnTo>
                  <a:pt x="2829" y="1934"/>
                </a:lnTo>
                <a:lnTo>
                  <a:pt x="2820" y="1925"/>
                </a:lnTo>
                <a:lnTo>
                  <a:pt x="2812" y="1915"/>
                </a:lnTo>
                <a:lnTo>
                  <a:pt x="2806" y="1903"/>
                </a:lnTo>
                <a:lnTo>
                  <a:pt x="2796" y="1879"/>
                </a:lnTo>
                <a:lnTo>
                  <a:pt x="2785" y="1851"/>
                </a:lnTo>
                <a:lnTo>
                  <a:pt x="2770" y="1816"/>
                </a:lnTo>
                <a:lnTo>
                  <a:pt x="2757" y="1784"/>
                </a:lnTo>
                <a:lnTo>
                  <a:pt x="2745" y="1751"/>
                </a:lnTo>
                <a:lnTo>
                  <a:pt x="2732" y="1714"/>
                </a:lnTo>
                <a:lnTo>
                  <a:pt x="2724" y="1696"/>
                </a:lnTo>
                <a:lnTo>
                  <a:pt x="2718" y="1680"/>
                </a:lnTo>
                <a:lnTo>
                  <a:pt x="2710" y="1664"/>
                </a:lnTo>
                <a:lnTo>
                  <a:pt x="2703" y="1649"/>
                </a:lnTo>
                <a:lnTo>
                  <a:pt x="2686" y="1621"/>
                </a:lnTo>
                <a:lnTo>
                  <a:pt x="2666" y="1589"/>
                </a:lnTo>
                <a:lnTo>
                  <a:pt x="2658" y="1575"/>
                </a:lnTo>
                <a:lnTo>
                  <a:pt x="2649" y="1565"/>
                </a:lnTo>
                <a:lnTo>
                  <a:pt x="2642" y="1554"/>
                </a:lnTo>
                <a:lnTo>
                  <a:pt x="2631" y="1542"/>
                </a:lnTo>
                <a:lnTo>
                  <a:pt x="2629" y="1535"/>
                </a:lnTo>
                <a:lnTo>
                  <a:pt x="2625" y="1529"/>
                </a:lnTo>
                <a:lnTo>
                  <a:pt x="2617" y="1526"/>
                </a:lnTo>
                <a:lnTo>
                  <a:pt x="2610" y="1522"/>
                </a:lnTo>
                <a:lnTo>
                  <a:pt x="2603" y="1521"/>
                </a:lnTo>
                <a:lnTo>
                  <a:pt x="2596" y="1519"/>
                </a:lnTo>
                <a:lnTo>
                  <a:pt x="2579" y="1519"/>
                </a:lnTo>
                <a:lnTo>
                  <a:pt x="2563" y="1519"/>
                </a:lnTo>
                <a:lnTo>
                  <a:pt x="2544" y="1524"/>
                </a:lnTo>
                <a:lnTo>
                  <a:pt x="2525" y="1529"/>
                </a:lnTo>
                <a:lnTo>
                  <a:pt x="2518" y="1529"/>
                </a:lnTo>
                <a:lnTo>
                  <a:pt x="2512" y="1528"/>
                </a:lnTo>
                <a:lnTo>
                  <a:pt x="2506" y="1527"/>
                </a:lnTo>
                <a:lnTo>
                  <a:pt x="2500" y="1529"/>
                </a:lnTo>
                <a:lnTo>
                  <a:pt x="2497" y="1535"/>
                </a:lnTo>
                <a:lnTo>
                  <a:pt x="2494" y="1542"/>
                </a:lnTo>
                <a:lnTo>
                  <a:pt x="2480" y="1560"/>
                </a:lnTo>
                <a:lnTo>
                  <a:pt x="2469" y="1579"/>
                </a:lnTo>
                <a:lnTo>
                  <a:pt x="2458" y="1597"/>
                </a:lnTo>
                <a:lnTo>
                  <a:pt x="2450" y="1612"/>
                </a:lnTo>
                <a:lnTo>
                  <a:pt x="2439" y="1626"/>
                </a:lnTo>
                <a:lnTo>
                  <a:pt x="2428" y="1643"/>
                </a:lnTo>
                <a:lnTo>
                  <a:pt x="2418" y="1655"/>
                </a:lnTo>
                <a:lnTo>
                  <a:pt x="2409" y="1666"/>
                </a:lnTo>
                <a:lnTo>
                  <a:pt x="2401" y="1678"/>
                </a:lnTo>
                <a:lnTo>
                  <a:pt x="2394" y="1692"/>
                </a:lnTo>
                <a:lnTo>
                  <a:pt x="2390" y="1702"/>
                </a:lnTo>
                <a:lnTo>
                  <a:pt x="2387" y="1713"/>
                </a:lnTo>
                <a:lnTo>
                  <a:pt x="2385" y="1718"/>
                </a:lnTo>
                <a:lnTo>
                  <a:pt x="2382" y="1723"/>
                </a:lnTo>
                <a:lnTo>
                  <a:pt x="2380" y="1727"/>
                </a:lnTo>
                <a:lnTo>
                  <a:pt x="2375" y="1729"/>
                </a:lnTo>
                <a:lnTo>
                  <a:pt x="2368" y="1729"/>
                </a:lnTo>
                <a:lnTo>
                  <a:pt x="2362" y="1727"/>
                </a:lnTo>
                <a:lnTo>
                  <a:pt x="2349" y="1728"/>
                </a:lnTo>
                <a:lnTo>
                  <a:pt x="2338" y="1729"/>
                </a:lnTo>
                <a:lnTo>
                  <a:pt x="2324" y="1734"/>
                </a:lnTo>
                <a:lnTo>
                  <a:pt x="2312" y="1741"/>
                </a:lnTo>
                <a:lnTo>
                  <a:pt x="2301" y="1747"/>
                </a:lnTo>
                <a:lnTo>
                  <a:pt x="2287" y="1752"/>
                </a:lnTo>
                <a:lnTo>
                  <a:pt x="2282" y="1739"/>
                </a:lnTo>
                <a:lnTo>
                  <a:pt x="2278" y="1727"/>
                </a:lnTo>
                <a:lnTo>
                  <a:pt x="2278" y="1708"/>
                </a:lnTo>
                <a:lnTo>
                  <a:pt x="2278" y="1688"/>
                </a:lnTo>
                <a:lnTo>
                  <a:pt x="2269" y="1677"/>
                </a:lnTo>
                <a:lnTo>
                  <a:pt x="2261" y="1664"/>
                </a:lnTo>
                <a:lnTo>
                  <a:pt x="2263" y="1658"/>
                </a:lnTo>
                <a:lnTo>
                  <a:pt x="2264" y="1653"/>
                </a:lnTo>
                <a:lnTo>
                  <a:pt x="2266" y="1648"/>
                </a:lnTo>
                <a:lnTo>
                  <a:pt x="2269" y="1644"/>
                </a:lnTo>
                <a:lnTo>
                  <a:pt x="2277" y="1635"/>
                </a:lnTo>
                <a:lnTo>
                  <a:pt x="2284" y="1626"/>
                </a:lnTo>
                <a:lnTo>
                  <a:pt x="2293" y="1613"/>
                </a:lnTo>
                <a:lnTo>
                  <a:pt x="2299" y="1601"/>
                </a:lnTo>
                <a:lnTo>
                  <a:pt x="2307" y="1589"/>
                </a:lnTo>
                <a:lnTo>
                  <a:pt x="2315" y="1576"/>
                </a:lnTo>
                <a:lnTo>
                  <a:pt x="2329" y="1561"/>
                </a:lnTo>
                <a:lnTo>
                  <a:pt x="2343" y="1549"/>
                </a:lnTo>
                <a:lnTo>
                  <a:pt x="2349" y="1542"/>
                </a:lnTo>
                <a:lnTo>
                  <a:pt x="2355" y="1535"/>
                </a:lnTo>
                <a:lnTo>
                  <a:pt x="2359" y="1527"/>
                </a:lnTo>
                <a:lnTo>
                  <a:pt x="2362" y="1517"/>
                </a:lnTo>
                <a:lnTo>
                  <a:pt x="2364" y="1496"/>
                </a:lnTo>
                <a:lnTo>
                  <a:pt x="2364" y="1479"/>
                </a:lnTo>
                <a:lnTo>
                  <a:pt x="2364" y="1470"/>
                </a:lnTo>
                <a:lnTo>
                  <a:pt x="2364" y="1461"/>
                </a:lnTo>
                <a:lnTo>
                  <a:pt x="2366" y="1452"/>
                </a:lnTo>
                <a:lnTo>
                  <a:pt x="2368" y="1442"/>
                </a:lnTo>
                <a:lnTo>
                  <a:pt x="2377" y="1419"/>
                </a:lnTo>
                <a:lnTo>
                  <a:pt x="2385" y="1400"/>
                </a:lnTo>
                <a:lnTo>
                  <a:pt x="2389" y="1389"/>
                </a:lnTo>
                <a:lnTo>
                  <a:pt x="2391" y="1378"/>
                </a:lnTo>
                <a:lnTo>
                  <a:pt x="2392" y="1368"/>
                </a:lnTo>
                <a:lnTo>
                  <a:pt x="2394" y="1355"/>
                </a:lnTo>
                <a:lnTo>
                  <a:pt x="2394" y="1278"/>
                </a:lnTo>
                <a:lnTo>
                  <a:pt x="2392" y="1265"/>
                </a:lnTo>
                <a:lnTo>
                  <a:pt x="2391" y="1253"/>
                </a:lnTo>
                <a:lnTo>
                  <a:pt x="2389" y="1243"/>
                </a:lnTo>
                <a:lnTo>
                  <a:pt x="2385" y="1233"/>
                </a:lnTo>
                <a:lnTo>
                  <a:pt x="2375" y="1213"/>
                </a:lnTo>
                <a:lnTo>
                  <a:pt x="2362" y="1191"/>
                </a:lnTo>
                <a:lnTo>
                  <a:pt x="2354" y="1177"/>
                </a:lnTo>
                <a:lnTo>
                  <a:pt x="2347" y="1166"/>
                </a:lnTo>
                <a:lnTo>
                  <a:pt x="2338" y="1153"/>
                </a:lnTo>
                <a:lnTo>
                  <a:pt x="2327" y="1141"/>
                </a:lnTo>
                <a:lnTo>
                  <a:pt x="2320" y="1133"/>
                </a:lnTo>
                <a:lnTo>
                  <a:pt x="2311" y="1126"/>
                </a:lnTo>
                <a:lnTo>
                  <a:pt x="2308" y="1121"/>
                </a:lnTo>
                <a:lnTo>
                  <a:pt x="2305" y="1117"/>
                </a:lnTo>
                <a:lnTo>
                  <a:pt x="2303" y="1112"/>
                </a:lnTo>
                <a:lnTo>
                  <a:pt x="2302" y="1107"/>
                </a:lnTo>
                <a:lnTo>
                  <a:pt x="2306" y="1099"/>
                </a:lnTo>
                <a:lnTo>
                  <a:pt x="2308" y="1094"/>
                </a:lnTo>
                <a:lnTo>
                  <a:pt x="2315" y="1075"/>
                </a:lnTo>
                <a:lnTo>
                  <a:pt x="2321" y="1060"/>
                </a:lnTo>
                <a:lnTo>
                  <a:pt x="2324" y="1052"/>
                </a:lnTo>
                <a:lnTo>
                  <a:pt x="2326" y="1043"/>
                </a:lnTo>
                <a:lnTo>
                  <a:pt x="2327" y="1035"/>
                </a:lnTo>
                <a:lnTo>
                  <a:pt x="2327" y="1026"/>
                </a:lnTo>
                <a:lnTo>
                  <a:pt x="2326" y="1018"/>
                </a:lnTo>
                <a:lnTo>
                  <a:pt x="2324" y="1012"/>
                </a:lnTo>
                <a:lnTo>
                  <a:pt x="2319" y="1007"/>
                </a:lnTo>
                <a:lnTo>
                  <a:pt x="2312" y="1003"/>
                </a:lnTo>
                <a:lnTo>
                  <a:pt x="2297" y="998"/>
                </a:lnTo>
                <a:lnTo>
                  <a:pt x="2280" y="994"/>
                </a:lnTo>
                <a:lnTo>
                  <a:pt x="2266" y="990"/>
                </a:lnTo>
                <a:lnTo>
                  <a:pt x="2255" y="986"/>
                </a:lnTo>
                <a:lnTo>
                  <a:pt x="2244" y="981"/>
                </a:lnTo>
                <a:lnTo>
                  <a:pt x="2231" y="975"/>
                </a:lnTo>
                <a:lnTo>
                  <a:pt x="2214" y="965"/>
                </a:lnTo>
                <a:lnTo>
                  <a:pt x="2200" y="954"/>
                </a:lnTo>
                <a:lnTo>
                  <a:pt x="2193" y="949"/>
                </a:lnTo>
                <a:lnTo>
                  <a:pt x="2185" y="945"/>
                </a:lnTo>
                <a:lnTo>
                  <a:pt x="2177" y="940"/>
                </a:lnTo>
                <a:lnTo>
                  <a:pt x="2168" y="938"/>
                </a:lnTo>
                <a:lnTo>
                  <a:pt x="2160" y="935"/>
                </a:lnTo>
                <a:lnTo>
                  <a:pt x="2152" y="934"/>
                </a:lnTo>
                <a:lnTo>
                  <a:pt x="2144" y="934"/>
                </a:lnTo>
                <a:lnTo>
                  <a:pt x="2137" y="934"/>
                </a:lnTo>
                <a:lnTo>
                  <a:pt x="2123" y="935"/>
                </a:lnTo>
                <a:lnTo>
                  <a:pt x="2105" y="938"/>
                </a:lnTo>
                <a:lnTo>
                  <a:pt x="2092" y="938"/>
                </a:lnTo>
                <a:lnTo>
                  <a:pt x="2081" y="935"/>
                </a:lnTo>
                <a:lnTo>
                  <a:pt x="2071" y="932"/>
                </a:lnTo>
                <a:lnTo>
                  <a:pt x="2060" y="928"/>
                </a:lnTo>
                <a:lnTo>
                  <a:pt x="2041" y="918"/>
                </a:lnTo>
                <a:lnTo>
                  <a:pt x="2017" y="910"/>
                </a:lnTo>
                <a:lnTo>
                  <a:pt x="1999" y="906"/>
                </a:lnTo>
                <a:lnTo>
                  <a:pt x="1980" y="904"/>
                </a:lnTo>
                <a:lnTo>
                  <a:pt x="1964" y="902"/>
                </a:lnTo>
                <a:lnTo>
                  <a:pt x="1948" y="904"/>
                </a:lnTo>
                <a:lnTo>
                  <a:pt x="1941" y="904"/>
                </a:lnTo>
                <a:lnTo>
                  <a:pt x="1933" y="905"/>
                </a:lnTo>
                <a:lnTo>
                  <a:pt x="1926" y="905"/>
                </a:lnTo>
                <a:lnTo>
                  <a:pt x="1918" y="904"/>
                </a:lnTo>
                <a:lnTo>
                  <a:pt x="1909" y="901"/>
                </a:lnTo>
                <a:lnTo>
                  <a:pt x="1901" y="896"/>
                </a:lnTo>
                <a:lnTo>
                  <a:pt x="1895" y="891"/>
                </a:lnTo>
                <a:lnTo>
                  <a:pt x="1890" y="886"/>
                </a:lnTo>
                <a:lnTo>
                  <a:pt x="1884" y="881"/>
                </a:lnTo>
                <a:lnTo>
                  <a:pt x="1877" y="876"/>
                </a:lnTo>
                <a:lnTo>
                  <a:pt x="1870" y="873"/>
                </a:lnTo>
                <a:lnTo>
                  <a:pt x="1861" y="872"/>
                </a:lnTo>
                <a:lnTo>
                  <a:pt x="1847" y="873"/>
                </a:lnTo>
                <a:lnTo>
                  <a:pt x="1835" y="877"/>
                </a:lnTo>
                <a:lnTo>
                  <a:pt x="1824" y="882"/>
                </a:lnTo>
                <a:lnTo>
                  <a:pt x="1811" y="887"/>
                </a:lnTo>
                <a:lnTo>
                  <a:pt x="1797" y="893"/>
                </a:lnTo>
                <a:lnTo>
                  <a:pt x="1784" y="901"/>
                </a:lnTo>
                <a:lnTo>
                  <a:pt x="1779" y="905"/>
                </a:lnTo>
                <a:lnTo>
                  <a:pt x="1774" y="910"/>
                </a:lnTo>
                <a:lnTo>
                  <a:pt x="1769" y="915"/>
                </a:lnTo>
                <a:lnTo>
                  <a:pt x="1764" y="921"/>
                </a:lnTo>
                <a:lnTo>
                  <a:pt x="1758" y="933"/>
                </a:lnTo>
                <a:lnTo>
                  <a:pt x="1753" y="943"/>
                </a:lnTo>
                <a:lnTo>
                  <a:pt x="1749" y="954"/>
                </a:lnTo>
                <a:lnTo>
                  <a:pt x="1745" y="965"/>
                </a:lnTo>
                <a:lnTo>
                  <a:pt x="1739" y="986"/>
                </a:lnTo>
                <a:lnTo>
                  <a:pt x="1730" y="1009"/>
                </a:lnTo>
                <a:lnTo>
                  <a:pt x="1749" y="1017"/>
                </a:lnTo>
                <a:lnTo>
                  <a:pt x="1768" y="1022"/>
                </a:lnTo>
                <a:lnTo>
                  <a:pt x="1786" y="1027"/>
                </a:lnTo>
                <a:lnTo>
                  <a:pt x="1805" y="1035"/>
                </a:lnTo>
                <a:lnTo>
                  <a:pt x="1786" y="1054"/>
                </a:lnTo>
                <a:lnTo>
                  <a:pt x="1767" y="1069"/>
                </a:lnTo>
                <a:lnTo>
                  <a:pt x="1756" y="1077"/>
                </a:lnTo>
                <a:lnTo>
                  <a:pt x="1745" y="1082"/>
                </a:lnTo>
                <a:lnTo>
                  <a:pt x="1733" y="1087"/>
                </a:lnTo>
                <a:lnTo>
                  <a:pt x="1721" y="1091"/>
                </a:lnTo>
                <a:lnTo>
                  <a:pt x="1717" y="1096"/>
                </a:lnTo>
                <a:lnTo>
                  <a:pt x="1713" y="1099"/>
                </a:lnTo>
                <a:lnTo>
                  <a:pt x="1712" y="1105"/>
                </a:lnTo>
                <a:lnTo>
                  <a:pt x="1709" y="1110"/>
                </a:lnTo>
                <a:lnTo>
                  <a:pt x="1708" y="1121"/>
                </a:lnTo>
                <a:lnTo>
                  <a:pt x="1708" y="1133"/>
                </a:lnTo>
                <a:lnTo>
                  <a:pt x="1708" y="1230"/>
                </a:lnTo>
                <a:lnTo>
                  <a:pt x="1708" y="1252"/>
                </a:lnTo>
                <a:lnTo>
                  <a:pt x="1707" y="1270"/>
                </a:lnTo>
                <a:lnTo>
                  <a:pt x="1704" y="1288"/>
                </a:lnTo>
                <a:lnTo>
                  <a:pt x="1698" y="1307"/>
                </a:lnTo>
                <a:lnTo>
                  <a:pt x="1679" y="1306"/>
                </a:lnTo>
                <a:lnTo>
                  <a:pt x="1662" y="1302"/>
                </a:lnTo>
                <a:lnTo>
                  <a:pt x="1655" y="1299"/>
                </a:lnTo>
                <a:lnTo>
                  <a:pt x="1648" y="1295"/>
                </a:lnTo>
                <a:lnTo>
                  <a:pt x="1642" y="1289"/>
                </a:lnTo>
                <a:lnTo>
                  <a:pt x="1635" y="1281"/>
                </a:lnTo>
                <a:lnTo>
                  <a:pt x="1628" y="1270"/>
                </a:lnTo>
                <a:lnTo>
                  <a:pt x="1623" y="1258"/>
                </a:lnTo>
                <a:lnTo>
                  <a:pt x="1620" y="1246"/>
                </a:lnTo>
                <a:lnTo>
                  <a:pt x="1618" y="1234"/>
                </a:lnTo>
                <a:lnTo>
                  <a:pt x="1616" y="1210"/>
                </a:lnTo>
                <a:lnTo>
                  <a:pt x="1616" y="1182"/>
                </a:lnTo>
                <a:lnTo>
                  <a:pt x="1586" y="1182"/>
                </a:lnTo>
                <a:lnTo>
                  <a:pt x="1581" y="1182"/>
                </a:lnTo>
                <a:lnTo>
                  <a:pt x="1577" y="1185"/>
                </a:lnTo>
                <a:lnTo>
                  <a:pt x="1573" y="1187"/>
                </a:lnTo>
                <a:lnTo>
                  <a:pt x="1571" y="1191"/>
                </a:lnTo>
                <a:lnTo>
                  <a:pt x="1566" y="1200"/>
                </a:lnTo>
                <a:lnTo>
                  <a:pt x="1560" y="1210"/>
                </a:lnTo>
                <a:lnTo>
                  <a:pt x="1549" y="1229"/>
                </a:lnTo>
                <a:lnTo>
                  <a:pt x="1539" y="1247"/>
                </a:lnTo>
                <a:lnTo>
                  <a:pt x="1527" y="1269"/>
                </a:lnTo>
                <a:lnTo>
                  <a:pt x="1516" y="1286"/>
                </a:lnTo>
                <a:lnTo>
                  <a:pt x="1508" y="1294"/>
                </a:lnTo>
                <a:lnTo>
                  <a:pt x="1501" y="1302"/>
                </a:lnTo>
                <a:lnTo>
                  <a:pt x="1492" y="1309"/>
                </a:lnTo>
                <a:lnTo>
                  <a:pt x="1482" y="1317"/>
                </a:lnTo>
                <a:lnTo>
                  <a:pt x="1469" y="1322"/>
                </a:lnTo>
                <a:lnTo>
                  <a:pt x="1457" y="1328"/>
                </a:lnTo>
                <a:lnTo>
                  <a:pt x="1454" y="1335"/>
                </a:lnTo>
                <a:lnTo>
                  <a:pt x="1451" y="1340"/>
                </a:lnTo>
                <a:lnTo>
                  <a:pt x="1450" y="1346"/>
                </a:lnTo>
                <a:lnTo>
                  <a:pt x="1450" y="1353"/>
                </a:lnTo>
                <a:lnTo>
                  <a:pt x="1449" y="1365"/>
                </a:lnTo>
                <a:lnTo>
                  <a:pt x="1447" y="1379"/>
                </a:lnTo>
                <a:lnTo>
                  <a:pt x="1445" y="1392"/>
                </a:lnTo>
                <a:lnTo>
                  <a:pt x="1442" y="1405"/>
                </a:lnTo>
                <a:lnTo>
                  <a:pt x="1438" y="1416"/>
                </a:lnTo>
                <a:lnTo>
                  <a:pt x="1432" y="1429"/>
                </a:lnTo>
                <a:lnTo>
                  <a:pt x="1427" y="1438"/>
                </a:lnTo>
                <a:lnTo>
                  <a:pt x="1422" y="1447"/>
                </a:lnTo>
                <a:lnTo>
                  <a:pt x="1419" y="1452"/>
                </a:lnTo>
                <a:lnTo>
                  <a:pt x="1418" y="1456"/>
                </a:lnTo>
                <a:lnTo>
                  <a:pt x="1417" y="1461"/>
                </a:lnTo>
                <a:lnTo>
                  <a:pt x="1417" y="1467"/>
                </a:lnTo>
                <a:lnTo>
                  <a:pt x="1419" y="1473"/>
                </a:lnTo>
                <a:lnTo>
                  <a:pt x="1423" y="1480"/>
                </a:lnTo>
                <a:lnTo>
                  <a:pt x="1426" y="1499"/>
                </a:lnTo>
                <a:lnTo>
                  <a:pt x="1428" y="1517"/>
                </a:lnTo>
                <a:lnTo>
                  <a:pt x="1431" y="1535"/>
                </a:lnTo>
                <a:lnTo>
                  <a:pt x="1432" y="1555"/>
                </a:lnTo>
                <a:lnTo>
                  <a:pt x="1432" y="1616"/>
                </a:lnTo>
                <a:lnTo>
                  <a:pt x="1431" y="1635"/>
                </a:lnTo>
                <a:lnTo>
                  <a:pt x="1428" y="1652"/>
                </a:lnTo>
                <a:lnTo>
                  <a:pt x="1423" y="1667"/>
                </a:lnTo>
                <a:lnTo>
                  <a:pt x="1418" y="1682"/>
                </a:lnTo>
                <a:lnTo>
                  <a:pt x="1413" y="1697"/>
                </a:lnTo>
                <a:lnTo>
                  <a:pt x="1408" y="1713"/>
                </a:lnTo>
                <a:lnTo>
                  <a:pt x="1405" y="1730"/>
                </a:lnTo>
                <a:lnTo>
                  <a:pt x="1404" y="1748"/>
                </a:lnTo>
                <a:lnTo>
                  <a:pt x="1405" y="1765"/>
                </a:lnTo>
                <a:lnTo>
                  <a:pt x="1408" y="1780"/>
                </a:lnTo>
                <a:lnTo>
                  <a:pt x="1412" y="1794"/>
                </a:lnTo>
                <a:lnTo>
                  <a:pt x="1415" y="1808"/>
                </a:lnTo>
                <a:lnTo>
                  <a:pt x="1421" y="1822"/>
                </a:lnTo>
                <a:lnTo>
                  <a:pt x="1426" y="1836"/>
                </a:lnTo>
                <a:lnTo>
                  <a:pt x="1429" y="1850"/>
                </a:lnTo>
                <a:lnTo>
                  <a:pt x="1432" y="1868"/>
                </a:lnTo>
                <a:lnTo>
                  <a:pt x="1436" y="1903"/>
                </a:lnTo>
                <a:lnTo>
                  <a:pt x="1440" y="1935"/>
                </a:lnTo>
                <a:lnTo>
                  <a:pt x="1443" y="1951"/>
                </a:lnTo>
                <a:lnTo>
                  <a:pt x="1450" y="1964"/>
                </a:lnTo>
                <a:lnTo>
                  <a:pt x="1454" y="1972"/>
                </a:lnTo>
                <a:lnTo>
                  <a:pt x="1457" y="1978"/>
                </a:lnTo>
                <a:lnTo>
                  <a:pt x="1464" y="1986"/>
                </a:lnTo>
                <a:lnTo>
                  <a:pt x="1470" y="1992"/>
                </a:lnTo>
                <a:lnTo>
                  <a:pt x="1485" y="2006"/>
                </a:lnTo>
                <a:lnTo>
                  <a:pt x="1499" y="2018"/>
                </a:lnTo>
                <a:lnTo>
                  <a:pt x="1512" y="2031"/>
                </a:lnTo>
                <a:lnTo>
                  <a:pt x="1526" y="2046"/>
                </a:lnTo>
                <a:lnTo>
                  <a:pt x="1531" y="2054"/>
                </a:lnTo>
                <a:lnTo>
                  <a:pt x="1536" y="2062"/>
                </a:lnTo>
                <a:lnTo>
                  <a:pt x="1541" y="2070"/>
                </a:lnTo>
                <a:lnTo>
                  <a:pt x="1544" y="2079"/>
                </a:lnTo>
                <a:lnTo>
                  <a:pt x="1549" y="2094"/>
                </a:lnTo>
                <a:lnTo>
                  <a:pt x="1553" y="2111"/>
                </a:lnTo>
                <a:lnTo>
                  <a:pt x="1557" y="2145"/>
                </a:lnTo>
                <a:lnTo>
                  <a:pt x="1563" y="2183"/>
                </a:lnTo>
                <a:lnTo>
                  <a:pt x="1568" y="2200"/>
                </a:lnTo>
                <a:lnTo>
                  <a:pt x="1573" y="2215"/>
                </a:lnTo>
                <a:lnTo>
                  <a:pt x="1576" y="2223"/>
                </a:lnTo>
                <a:lnTo>
                  <a:pt x="1577" y="2230"/>
                </a:lnTo>
                <a:lnTo>
                  <a:pt x="1578" y="2238"/>
                </a:lnTo>
                <a:lnTo>
                  <a:pt x="1580" y="2247"/>
                </a:lnTo>
                <a:lnTo>
                  <a:pt x="1580" y="2323"/>
                </a:lnTo>
                <a:lnTo>
                  <a:pt x="1578" y="2347"/>
                </a:lnTo>
                <a:lnTo>
                  <a:pt x="1576" y="2368"/>
                </a:lnTo>
                <a:lnTo>
                  <a:pt x="1572" y="2389"/>
                </a:lnTo>
                <a:lnTo>
                  <a:pt x="1569" y="2412"/>
                </a:lnTo>
                <a:lnTo>
                  <a:pt x="1569" y="2422"/>
                </a:lnTo>
                <a:lnTo>
                  <a:pt x="1571" y="2433"/>
                </a:lnTo>
                <a:lnTo>
                  <a:pt x="1571" y="2443"/>
                </a:lnTo>
                <a:lnTo>
                  <a:pt x="1569" y="2453"/>
                </a:lnTo>
                <a:lnTo>
                  <a:pt x="1567" y="2470"/>
                </a:lnTo>
                <a:lnTo>
                  <a:pt x="1562" y="2485"/>
                </a:lnTo>
                <a:lnTo>
                  <a:pt x="1558" y="2499"/>
                </a:lnTo>
                <a:lnTo>
                  <a:pt x="1554" y="2515"/>
                </a:lnTo>
                <a:lnTo>
                  <a:pt x="1552" y="2536"/>
                </a:lnTo>
                <a:lnTo>
                  <a:pt x="1548" y="2554"/>
                </a:lnTo>
                <a:lnTo>
                  <a:pt x="1543" y="2571"/>
                </a:lnTo>
                <a:lnTo>
                  <a:pt x="1539" y="2590"/>
                </a:lnTo>
                <a:lnTo>
                  <a:pt x="1536" y="2604"/>
                </a:lnTo>
                <a:lnTo>
                  <a:pt x="1535" y="2617"/>
                </a:lnTo>
                <a:lnTo>
                  <a:pt x="1532" y="2630"/>
                </a:lnTo>
                <a:lnTo>
                  <a:pt x="1529" y="2644"/>
                </a:lnTo>
                <a:lnTo>
                  <a:pt x="1520" y="2668"/>
                </a:lnTo>
                <a:lnTo>
                  <a:pt x="1510" y="2690"/>
                </a:lnTo>
                <a:lnTo>
                  <a:pt x="1498" y="2709"/>
                </a:lnTo>
                <a:lnTo>
                  <a:pt x="1485" y="2732"/>
                </a:lnTo>
                <a:lnTo>
                  <a:pt x="1476" y="2751"/>
                </a:lnTo>
                <a:lnTo>
                  <a:pt x="1466" y="2770"/>
                </a:lnTo>
                <a:lnTo>
                  <a:pt x="1463" y="2776"/>
                </a:lnTo>
                <a:lnTo>
                  <a:pt x="1457" y="2782"/>
                </a:lnTo>
                <a:lnTo>
                  <a:pt x="1452" y="2788"/>
                </a:lnTo>
                <a:lnTo>
                  <a:pt x="1447" y="27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70" name="Freeform 313"/>
          <p:cNvSpPr>
            <a:spLocks/>
          </p:cNvSpPr>
          <p:nvPr/>
        </p:nvSpPr>
        <p:spPr bwMode="auto">
          <a:xfrm>
            <a:off x="5842000" y="2014912"/>
            <a:ext cx="825500" cy="438150"/>
          </a:xfrm>
          <a:custGeom>
            <a:avLst/>
            <a:gdLst>
              <a:gd name="T0" fmla="*/ 2147483647 w 2021"/>
              <a:gd name="T1" fmla="*/ 2147483647 h 1072"/>
              <a:gd name="T2" fmla="*/ 2147483647 w 2021"/>
              <a:gd name="T3" fmla="*/ 2147483647 h 1072"/>
              <a:gd name="T4" fmla="*/ 2147483647 w 2021"/>
              <a:gd name="T5" fmla="*/ 2147483647 h 1072"/>
              <a:gd name="T6" fmla="*/ 2147483647 w 2021"/>
              <a:gd name="T7" fmla="*/ 2147483647 h 1072"/>
              <a:gd name="T8" fmla="*/ 2147483647 w 2021"/>
              <a:gd name="T9" fmla="*/ 2147483647 h 1072"/>
              <a:gd name="T10" fmla="*/ 2147483647 w 2021"/>
              <a:gd name="T11" fmla="*/ 2147483647 h 1072"/>
              <a:gd name="T12" fmla="*/ 2147483647 w 2021"/>
              <a:gd name="T13" fmla="*/ 2147483647 h 1072"/>
              <a:gd name="T14" fmla="*/ 2147483647 w 2021"/>
              <a:gd name="T15" fmla="*/ 2147483647 h 1072"/>
              <a:gd name="T16" fmla="*/ 2147483647 w 2021"/>
              <a:gd name="T17" fmla="*/ 2147483647 h 1072"/>
              <a:gd name="T18" fmla="*/ 2147483647 w 2021"/>
              <a:gd name="T19" fmla="*/ 2147483647 h 1072"/>
              <a:gd name="T20" fmla="*/ 2147483647 w 2021"/>
              <a:gd name="T21" fmla="*/ 2147483647 h 1072"/>
              <a:gd name="T22" fmla="*/ 2147483647 w 2021"/>
              <a:gd name="T23" fmla="*/ 2147483647 h 1072"/>
              <a:gd name="T24" fmla="*/ 2147483647 w 2021"/>
              <a:gd name="T25" fmla="*/ 2147483647 h 1072"/>
              <a:gd name="T26" fmla="*/ 2147483647 w 2021"/>
              <a:gd name="T27" fmla="*/ 2147483647 h 1072"/>
              <a:gd name="T28" fmla="*/ 2147483647 w 2021"/>
              <a:gd name="T29" fmla="*/ 2147483647 h 1072"/>
              <a:gd name="T30" fmla="*/ 2147483647 w 2021"/>
              <a:gd name="T31" fmla="*/ 2147483647 h 1072"/>
              <a:gd name="T32" fmla="*/ 2147483647 w 2021"/>
              <a:gd name="T33" fmla="*/ 2147483647 h 1072"/>
              <a:gd name="T34" fmla="*/ 2147483647 w 2021"/>
              <a:gd name="T35" fmla="*/ 2147483647 h 1072"/>
              <a:gd name="T36" fmla="*/ 2147483647 w 2021"/>
              <a:gd name="T37" fmla="*/ 2147483647 h 1072"/>
              <a:gd name="T38" fmla="*/ 2147483647 w 2021"/>
              <a:gd name="T39" fmla="*/ 2147483647 h 1072"/>
              <a:gd name="T40" fmla="*/ 2147483647 w 2021"/>
              <a:gd name="T41" fmla="*/ 2147483647 h 1072"/>
              <a:gd name="T42" fmla="*/ 2147483647 w 2021"/>
              <a:gd name="T43" fmla="*/ 2147483647 h 1072"/>
              <a:gd name="T44" fmla="*/ 2147483647 w 2021"/>
              <a:gd name="T45" fmla="*/ 2147483647 h 1072"/>
              <a:gd name="T46" fmla="*/ 2147483647 w 2021"/>
              <a:gd name="T47" fmla="*/ 2147483647 h 1072"/>
              <a:gd name="T48" fmla="*/ 2147483647 w 2021"/>
              <a:gd name="T49" fmla="*/ 2147483647 h 1072"/>
              <a:gd name="T50" fmla="*/ 2147483647 w 2021"/>
              <a:gd name="T51" fmla="*/ 2147483647 h 1072"/>
              <a:gd name="T52" fmla="*/ 2147483647 w 2021"/>
              <a:gd name="T53" fmla="*/ 2147483647 h 1072"/>
              <a:gd name="T54" fmla="*/ 2147483647 w 2021"/>
              <a:gd name="T55" fmla="*/ 2147483647 h 1072"/>
              <a:gd name="T56" fmla="*/ 2147483647 w 2021"/>
              <a:gd name="T57" fmla="*/ 2147483647 h 1072"/>
              <a:gd name="T58" fmla="*/ 2147483647 w 2021"/>
              <a:gd name="T59" fmla="*/ 2147483647 h 1072"/>
              <a:gd name="T60" fmla="*/ 2147483647 w 2021"/>
              <a:gd name="T61" fmla="*/ 2147483647 h 1072"/>
              <a:gd name="T62" fmla="*/ 2147483647 w 2021"/>
              <a:gd name="T63" fmla="*/ 2147483647 h 1072"/>
              <a:gd name="T64" fmla="*/ 2147483647 w 2021"/>
              <a:gd name="T65" fmla="*/ 2147483647 h 1072"/>
              <a:gd name="T66" fmla="*/ 2147483647 w 2021"/>
              <a:gd name="T67" fmla="*/ 2147483647 h 1072"/>
              <a:gd name="T68" fmla="*/ 2147483647 w 2021"/>
              <a:gd name="T69" fmla="*/ 2147483647 h 1072"/>
              <a:gd name="T70" fmla="*/ 2147483647 w 2021"/>
              <a:gd name="T71" fmla="*/ 2147483647 h 1072"/>
              <a:gd name="T72" fmla="*/ 2147483647 w 2021"/>
              <a:gd name="T73" fmla="*/ 2147483647 h 1072"/>
              <a:gd name="T74" fmla="*/ 2147483647 w 2021"/>
              <a:gd name="T75" fmla="*/ 2147483647 h 1072"/>
              <a:gd name="T76" fmla="*/ 2147483647 w 2021"/>
              <a:gd name="T77" fmla="*/ 2147483647 h 1072"/>
              <a:gd name="T78" fmla="*/ 2147483647 w 2021"/>
              <a:gd name="T79" fmla="*/ 2147483647 h 1072"/>
              <a:gd name="T80" fmla="*/ 2147483647 w 2021"/>
              <a:gd name="T81" fmla="*/ 2147483647 h 1072"/>
              <a:gd name="T82" fmla="*/ 2147483647 w 2021"/>
              <a:gd name="T83" fmla="*/ 2147483647 h 1072"/>
              <a:gd name="T84" fmla="*/ 2147483647 w 2021"/>
              <a:gd name="T85" fmla="*/ 2147483647 h 1072"/>
              <a:gd name="T86" fmla="*/ 2147483647 w 2021"/>
              <a:gd name="T87" fmla="*/ 2147483647 h 1072"/>
              <a:gd name="T88" fmla="*/ 2147483647 w 2021"/>
              <a:gd name="T89" fmla="*/ 2147483647 h 1072"/>
              <a:gd name="T90" fmla="*/ 2147483647 w 2021"/>
              <a:gd name="T91" fmla="*/ 2147483647 h 1072"/>
              <a:gd name="T92" fmla="*/ 2147483647 w 2021"/>
              <a:gd name="T93" fmla="*/ 2147483647 h 1072"/>
              <a:gd name="T94" fmla="*/ 2147483647 w 2021"/>
              <a:gd name="T95" fmla="*/ 2147483647 h 1072"/>
              <a:gd name="T96" fmla="*/ 2147483647 w 2021"/>
              <a:gd name="T97" fmla="*/ 2147483647 h 1072"/>
              <a:gd name="T98" fmla="*/ 2147483647 w 2021"/>
              <a:gd name="T99" fmla="*/ 0 h 1072"/>
              <a:gd name="T100" fmla="*/ 2147483647 w 2021"/>
              <a:gd name="T101" fmla="*/ 2147483647 h 1072"/>
              <a:gd name="T102" fmla="*/ 2147483647 w 2021"/>
              <a:gd name="T103" fmla="*/ 2147483647 h 1072"/>
              <a:gd name="T104" fmla="*/ 2147483647 w 2021"/>
              <a:gd name="T105" fmla="*/ 2147483647 h 1072"/>
              <a:gd name="T106" fmla="*/ 2147483647 w 2021"/>
              <a:gd name="T107" fmla="*/ 2147483647 h 1072"/>
              <a:gd name="T108" fmla="*/ 2147483647 w 2021"/>
              <a:gd name="T109" fmla="*/ 2147483647 h 1072"/>
              <a:gd name="T110" fmla="*/ 2147483647 w 2021"/>
              <a:gd name="T111" fmla="*/ 2147483647 h 1072"/>
              <a:gd name="T112" fmla="*/ 2147483647 w 2021"/>
              <a:gd name="T113" fmla="*/ 2147483647 h 1072"/>
              <a:gd name="T114" fmla="*/ 2147483647 w 2021"/>
              <a:gd name="T115" fmla="*/ 2147483647 h 1072"/>
              <a:gd name="T116" fmla="*/ 2147483647 w 2021"/>
              <a:gd name="T117" fmla="*/ 2147483647 h 1072"/>
              <a:gd name="T118" fmla="*/ 2147483647 w 2021"/>
              <a:gd name="T119" fmla="*/ 2147483647 h 1072"/>
              <a:gd name="T120" fmla="*/ 0 w 2021"/>
              <a:gd name="T121" fmla="*/ 2147483647 h 10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21"/>
              <a:gd name="T184" fmla="*/ 0 h 1072"/>
              <a:gd name="T185" fmla="*/ 2021 w 2021"/>
              <a:gd name="T186" fmla="*/ 1072 h 10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21" h="1072">
                <a:moveTo>
                  <a:pt x="0" y="515"/>
                </a:moveTo>
                <a:lnTo>
                  <a:pt x="5" y="530"/>
                </a:lnTo>
                <a:lnTo>
                  <a:pt x="10" y="545"/>
                </a:lnTo>
                <a:lnTo>
                  <a:pt x="16" y="561"/>
                </a:lnTo>
                <a:lnTo>
                  <a:pt x="25" y="575"/>
                </a:lnTo>
                <a:lnTo>
                  <a:pt x="29" y="580"/>
                </a:lnTo>
                <a:lnTo>
                  <a:pt x="34" y="586"/>
                </a:lnTo>
                <a:lnTo>
                  <a:pt x="39" y="591"/>
                </a:lnTo>
                <a:lnTo>
                  <a:pt x="45" y="596"/>
                </a:lnTo>
                <a:lnTo>
                  <a:pt x="51" y="600"/>
                </a:lnTo>
                <a:lnTo>
                  <a:pt x="58" y="603"/>
                </a:lnTo>
                <a:lnTo>
                  <a:pt x="65" y="605"/>
                </a:lnTo>
                <a:lnTo>
                  <a:pt x="73" y="606"/>
                </a:lnTo>
                <a:lnTo>
                  <a:pt x="104" y="610"/>
                </a:lnTo>
                <a:lnTo>
                  <a:pt x="129" y="614"/>
                </a:lnTo>
                <a:lnTo>
                  <a:pt x="156" y="619"/>
                </a:lnTo>
                <a:lnTo>
                  <a:pt x="185" y="625"/>
                </a:lnTo>
                <a:lnTo>
                  <a:pt x="216" y="633"/>
                </a:lnTo>
                <a:lnTo>
                  <a:pt x="241" y="639"/>
                </a:lnTo>
                <a:lnTo>
                  <a:pt x="268" y="645"/>
                </a:lnTo>
                <a:lnTo>
                  <a:pt x="299" y="651"/>
                </a:lnTo>
                <a:lnTo>
                  <a:pt x="311" y="652"/>
                </a:lnTo>
                <a:lnTo>
                  <a:pt x="324" y="653"/>
                </a:lnTo>
                <a:lnTo>
                  <a:pt x="336" y="653"/>
                </a:lnTo>
                <a:lnTo>
                  <a:pt x="348" y="656"/>
                </a:lnTo>
                <a:lnTo>
                  <a:pt x="366" y="661"/>
                </a:lnTo>
                <a:lnTo>
                  <a:pt x="381" y="665"/>
                </a:lnTo>
                <a:lnTo>
                  <a:pt x="397" y="669"/>
                </a:lnTo>
                <a:lnTo>
                  <a:pt x="414" y="673"/>
                </a:lnTo>
                <a:lnTo>
                  <a:pt x="446" y="680"/>
                </a:lnTo>
                <a:lnTo>
                  <a:pt x="474" y="686"/>
                </a:lnTo>
                <a:lnTo>
                  <a:pt x="501" y="693"/>
                </a:lnTo>
                <a:lnTo>
                  <a:pt x="526" y="699"/>
                </a:lnTo>
                <a:lnTo>
                  <a:pt x="552" y="704"/>
                </a:lnTo>
                <a:lnTo>
                  <a:pt x="578" y="711"/>
                </a:lnTo>
                <a:lnTo>
                  <a:pt x="608" y="714"/>
                </a:lnTo>
                <a:lnTo>
                  <a:pt x="640" y="720"/>
                </a:lnTo>
                <a:lnTo>
                  <a:pt x="656" y="721"/>
                </a:lnTo>
                <a:lnTo>
                  <a:pt x="671" y="723"/>
                </a:lnTo>
                <a:lnTo>
                  <a:pt x="685" y="726"/>
                </a:lnTo>
                <a:lnTo>
                  <a:pt x="702" y="728"/>
                </a:lnTo>
                <a:lnTo>
                  <a:pt x="716" y="728"/>
                </a:lnTo>
                <a:lnTo>
                  <a:pt x="730" y="728"/>
                </a:lnTo>
                <a:lnTo>
                  <a:pt x="735" y="728"/>
                </a:lnTo>
                <a:lnTo>
                  <a:pt x="741" y="730"/>
                </a:lnTo>
                <a:lnTo>
                  <a:pt x="746" y="731"/>
                </a:lnTo>
                <a:lnTo>
                  <a:pt x="753" y="735"/>
                </a:lnTo>
                <a:lnTo>
                  <a:pt x="757" y="739"/>
                </a:lnTo>
                <a:lnTo>
                  <a:pt x="759" y="742"/>
                </a:lnTo>
                <a:lnTo>
                  <a:pt x="760" y="748"/>
                </a:lnTo>
                <a:lnTo>
                  <a:pt x="762" y="753"/>
                </a:lnTo>
                <a:lnTo>
                  <a:pt x="764" y="763"/>
                </a:lnTo>
                <a:lnTo>
                  <a:pt x="768" y="773"/>
                </a:lnTo>
                <a:lnTo>
                  <a:pt x="773" y="778"/>
                </a:lnTo>
                <a:lnTo>
                  <a:pt x="778" y="783"/>
                </a:lnTo>
                <a:lnTo>
                  <a:pt x="783" y="787"/>
                </a:lnTo>
                <a:lnTo>
                  <a:pt x="790" y="791"/>
                </a:lnTo>
                <a:lnTo>
                  <a:pt x="799" y="795"/>
                </a:lnTo>
                <a:lnTo>
                  <a:pt x="806" y="797"/>
                </a:lnTo>
                <a:lnTo>
                  <a:pt x="813" y="800"/>
                </a:lnTo>
                <a:lnTo>
                  <a:pt x="820" y="801"/>
                </a:lnTo>
                <a:lnTo>
                  <a:pt x="835" y="802"/>
                </a:lnTo>
                <a:lnTo>
                  <a:pt x="853" y="804"/>
                </a:lnTo>
                <a:lnTo>
                  <a:pt x="853" y="826"/>
                </a:lnTo>
                <a:lnTo>
                  <a:pt x="856" y="847"/>
                </a:lnTo>
                <a:lnTo>
                  <a:pt x="860" y="866"/>
                </a:lnTo>
                <a:lnTo>
                  <a:pt x="865" y="884"/>
                </a:lnTo>
                <a:lnTo>
                  <a:pt x="879" y="921"/>
                </a:lnTo>
                <a:lnTo>
                  <a:pt x="896" y="960"/>
                </a:lnTo>
                <a:lnTo>
                  <a:pt x="909" y="979"/>
                </a:lnTo>
                <a:lnTo>
                  <a:pt x="922" y="998"/>
                </a:lnTo>
                <a:lnTo>
                  <a:pt x="930" y="1016"/>
                </a:lnTo>
                <a:lnTo>
                  <a:pt x="936" y="1034"/>
                </a:lnTo>
                <a:lnTo>
                  <a:pt x="942" y="1053"/>
                </a:lnTo>
                <a:lnTo>
                  <a:pt x="947" y="1072"/>
                </a:lnTo>
                <a:lnTo>
                  <a:pt x="947" y="1053"/>
                </a:lnTo>
                <a:lnTo>
                  <a:pt x="947" y="1040"/>
                </a:lnTo>
                <a:lnTo>
                  <a:pt x="950" y="1029"/>
                </a:lnTo>
                <a:lnTo>
                  <a:pt x="952" y="1019"/>
                </a:lnTo>
                <a:lnTo>
                  <a:pt x="958" y="1008"/>
                </a:lnTo>
                <a:lnTo>
                  <a:pt x="969" y="988"/>
                </a:lnTo>
                <a:lnTo>
                  <a:pt x="982" y="966"/>
                </a:lnTo>
                <a:lnTo>
                  <a:pt x="996" y="940"/>
                </a:lnTo>
                <a:lnTo>
                  <a:pt x="1008" y="915"/>
                </a:lnTo>
                <a:lnTo>
                  <a:pt x="1021" y="891"/>
                </a:lnTo>
                <a:lnTo>
                  <a:pt x="1034" y="863"/>
                </a:lnTo>
                <a:lnTo>
                  <a:pt x="1044" y="843"/>
                </a:lnTo>
                <a:lnTo>
                  <a:pt x="1054" y="825"/>
                </a:lnTo>
                <a:lnTo>
                  <a:pt x="1063" y="807"/>
                </a:lnTo>
                <a:lnTo>
                  <a:pt x="1075" y="788"/>
                </a:lnTo>
                <a:lnTo>
                  <a:pt x="1081" y="779"/>
                </a:lnTo>
                <a:lnTo>
                  <a:pt x="1086" y="770"/>
                </a:lnTo>
                <a:lnTo>
                  <a:pt x="1091" y="762"/>
                </a:lnTo>
                <a:lnTo>
                  <a:pt x="1094" y="750"/>
                </a:lnTo>
                <a:lnTo>
                  <a:pt x="1095" y="739"/>
                </a:lnTo>
                <a:lnTo>
                  <a:pt x="1095" y="727"/>
                </a:lnTo>
                <a:lnTo>
                  <a:pt x="1095" y="717"/>
                </a:lnTo>
                <a:lnTo>
                  <a:pt x="1094" y="707"/>
                </a:lnTo>
                <a:lnTo>
                  <a:pt x="1092" y="697"/>
                </a:lnTo>
                <a:lnTo>
                  <a:pt x="1092" y="686"/>
                </a:lnTo>
                <a:lnTo>
                  <a:pt x="1092" y="675"/>
                </a:lnTo>
                <a:lnTo>
                  <a:pt x="1094" y="662"/>
                </a:lnTo>
                <a:lnTo>
                  <a:pt x="1106" y="666"/>
                </a:lnTo>
                <a:lnTo>
                  <a:pt x="1111" y="681"/>
                </a:lnTo>
                <a:lnTo>
                  <a:pt x="1115" y="695"/>
                </a:lnTo>
                <a:lnTo>
                  <a:pt x="1118" y="702"/>
                </a:lnTo>
                <a:lnTo>
                  <a:pt x="1120" y="708"/>
                </a:lnTo>
                <a:lnTo>
                  <a:pt x="1125" y="714"/>
                </a:lnTo>
                <a:lnTo>
                  <a:pt x="1132" y="720"/>
                </a:lnTo>
                <a:lnTo>
                  <a:pt x="1141" y="725"/>
                </a:lnTo>
                <a:lnTo>
                  <a:pt x="1150" y="728"/>
                </a:lnTo>
                <a:lnTo>
                  <a:pt x="1158" y="731"/>
                </a:lnTo>
                <a:lnTo>
                  <a:pt x="1169" y="735"/>
                </a:lnTo>
                <a:lnTo>
                  <a:pt x="1172" y="723"/>
                </a:lnTo>
                <a:lnTo>
                  <a:pt x="1179" y="712"/>
                </a:lnTo>
                <a:lnTo>
                  <a:pt x="1185" y="703"/>
                </a:lnTo>
                <a:lnTo>
                  <a:pt x="1194" y="695"/>
                </a:lnTo>
                <a:lnTo>
                  <a:pt x="1203" y="689"/>
                </a:lnTo>
                <a:lnTo>
                  <a:pt x="1214" y="685"/>
                </a:lnTo>
                <a:lnTo>
                  <a:pt x="1226" y="683"/>
                </a:lnTo>
                <a:lnTo>
                  <a:pt x="1239" y="681"/>
                </a:lnTo>
                <a:lnTo>
                  <a:pt x="1245" y="683"/>
                </a:lnTo>
                <a:lnTo>
                  <a:pt x="1250" y="685"/>
                </a:lnTo>
                <a:lnTo>
                  <a:pt x="1249" y="698"/>
                </a:lnTo>
                <a:lnTo>
                  <a:pt x="1244" y="709"/>
                </a:lnTo>
                <a:lnTo>
                  <a:pt x="1240" y="716"/>
                </a:lnTo>
                <a:lnTo>
                  <a:pt x="1235" y="722"/>
                </a:lnTo>
                <a:lnTo>
                  <a:pt x="1232" y="725"/>
                </a:lnTo>
                <a:lnTo>
                  <a:pt x="1230" y="727"/>
                </a:lnTo>
                <a:lnTo>
                  <a:pt x="1228" y="731"/>
                </a:lnTo>
                <a:lnTo>
                  <a:pt x="1228" y="735"/>
                </a:lnTo>
                <a:lnTo>
                  <a:pt x="1230" y="741"/>
                </a:lnTo>
                <a:lnTo>
                  <a:pt x="1231" y="748"/>
                </a:lnTo>
                <a:lnTo>
                  <a:pt x="1234" y="754"/>
                </a:lnTo>
                <a:lnTo>
                  <a:pt x="1237" y="759"/>
                </a:lnTo>
                <a:lnTo>
                  <a:pt x="1246" y="768"/>
                </a:lnTo>
                <a:lnTo>
                  <a:pt x="1256" y="776"/>
                </a:lnTo>
                <a:lnTo>
                  <a:pt x="1269" y="755"/>
                </a:lnTo>
                <a:lnTo>
                  <a:pt x="1281" y="736"/>
                </a:lnTo>
                <a:lnTo>
                  <a:pt x="1291" y="718"/>
                </a:lnTo>
                <a:lnTo>
                  <a:pt x="1304" y="697"/>
                </a:lnTo>
                <a:lnTo>
                  <a:pt x="1319" y="679"/>
                </a:lnTo>
                <a:lnTo>
                  <a:pt x="1335" y="660"/>
                </a:lnTo>
                <a:lnTo>
                  <a:pt x="1345" y="643"/>
                </a:lnTo>
                <a:lnTo>
                  <a:pt x="1356" y="629"/>
                </a:lnTo>
                <a:lnTo>
                  <a:pt x="1362" y="624"/>
                </a:lnTo>
                <a:lnTo>
                  <a:pt x="1368" y="618"/>
                </a:lnTo>
                <a:lnTo>
                  <a:pt x="1376" y="614"/>
                </a:lnTo>
                <a:lnTo>
                  <a:pt x="1385" y="610"/>
                </a:lnTo>
                <a:lnTo>
                  <a:pt x="1398" y="608"/>
                </a:lnTo>
                <a:lnTo>
                  <a:pt x="1410" y="606"/>
                </a:lnTo>
                <a:lnTo>
                  <a:pt x="1421" y="601"/>
                </a:lnTo>
                <a:lnTo>
                  <a:pt x="1429" y="595"/>
                </a:lnTo>
                <a:lnTo>
                  <a:pt x="1438" y="589"/>
                </a:lnTo>
                <a:lnTo>
                  <a:pt x="1447" y="581"/>
                </a:lnTo>
                <a:lnTo>
                  <a:pt x="1469" y="568"/>
                </a:lnTo>
                <a:lnTo>
                  <a:pt x="1487" y="554"/>
                </a:lnTo>
                <a:lnTo>
                  <a:pt x="1504" y="540"/>
                </a:lnTo>
                <a:lnTo>
                  <a:pt x="1522" y="522"/>
                </a:lnTo>
                <a:lnTo>
                  <a:pt x="1540" y="505"/>
                </a:lnTo>
                <a:lnTo>
                  <a:pt x="1558" y="488"/>
                </a:lnTo>
                <a:lnTo>
                  <a:pt x="1560" y="480"/>
                </a:lnTo>
                <a:lnTo>
                  <a:pt x="1563" y="475"/>
                </a:lnTo>
                <a:lnTo>
                  <a:pt x="1572" y="470"/>
                </a:lnTo>
                <a:lnTo>
                  <a:pt x="1581" y="469"/>
                </a:lnTo>
                <a:lnTo>
                  <a:pt x="1591" y="469"/>
                </a:lnTo>
                <a:lnTo>
                  <a:pt x="1601" y="469"/>
                </a:lnTo>
                <a:lnTo>
                  <a:pt x="1628" y="470"/>
                </a:lnTo>
                <a:lnTo>
                  <a:pt x="1652" y="473"/>
                </a:lnTo>
                <a:lnTo>
                  <a:pt x="1675" y="477"/>
                </a:lnTo>
                <a:lnTo>
                  <a:pt x="1702" y="482"/>
                </a:lnTo>
                <a:lnTo>
                  <a:pt x="1708" y="484"/>
                </a:lnTo>
                <a:lnTo>
                  <a:pt x="1714" y="488"/>
                </a:lnTo>
                <a:lnTo>
                  <a:pt x="1727" y="489"/>
                </a:lnTo>
                <a:lnTo>
                  <a:pt x="1740" y="492"/>
                </a:lnTo>
                <a:lnTo>
                  <a:pt x="1751" y="493"/>
                </a:lnTo>
                <a:lnTo>
                  <a:pt x="1764" y="497"/>
                </a:lnTo>
                <a:lnTo>
                  <a:pt x="1772" y="501"/>
                </a:lnTo>
                <a:lnTo>
                  <a:pt x="1778" y="506"/>
                </a:lnTo>
                <a:lnTo>
                  <a:pt x="1783" y="511"/>
                </a:lnTo>
                <a:lnTo>
                  <a:pt x="1788" y="517"/>
                </a:lnTo>
                <a:lnTo>
                  <a:pt x="1793" y="522"/>
                </a:lnTo>
                <a:lnTo>
                  <a:pt x="1800" y="527"/>
                </a:lnTo>
                <a:lnTo>
                  <a:pt x="1806" y="530"/>
                </a:lnTo>
                <a:lnTo>
                  <a:pt x="1814" y="531"/>
                </a:lnTo>
                <a:lnTo>
                  <a:pt x="1817" y="531"/>
                </a:lnTo>
                <a:lnTo>
                  <a:pt x="1821" y="529"/>
                </a:lnTo>
                <a:lnTo>
                  <a:pt x="1824" y="526"/>
                </a:lnTo>
                <a:lnTo>
                  <a:pt x="1826" y="524"/>
                </a:lnTo>
                <a:lnTo>
                  <a:pt x="1830" y="517"/>
                </a:lnTo>
                <a:lnTo>
                  <a:pt x="1833" y="510"/>
                </a:lnTo>
                <a:lnTo>
                  <a:pt x="1836" y="501"/>
                </a:lnTo>
                <a:lnTo>
                  <a:pt x="1839" y="491"/>
                </a:lnTo>
                <a:lnTo>
                  <a:pt x="1840" y="482"/>
                </a:lnTo>
                <a:lnTo>
                  <a:pt x="1843" y="472"/>
                </a:lnTo>
                <a:lnTo>
                  <a:pt x="1847" y="454"/>
                </a:lnTo>
                <a:lnTo>
                  <a:pt x="1848" y="435"/>
                </a:lnTo>
                <a:lnTo>
                  <a:pt x="1884" y="435"/>
                </a:lnTo>
                <a:lnTo>
                  <a:pt x="1974" y="465"/>
                </a:lnTo>
                <a:lnTo>
                  <a:pt x="1983" y="459"/>
                </a:lnTo>
                <a:lnTo>
                  <a:pt x="1990" y="452"/>
                </a:lnTo>
                <a:lnTo>
                  <a:pt x="1998" y="446"/>
                </a:lnTo>
                <a:lnTo>
                  <a:pt x="2006" y="437"/>
                </a:lnTo>
                <a:lnTo>
                  <a:pt x="2011" y="431"/>
                </a:lnTo>
                <a:lnTo>
                  <a:pt x="2016" y="424"/>
                </a:lnTo>
                <a:lnTo>
                  <a:pt x="2020" y="418"/>
                </a:lnTo>
                <a:lnTo>
                  <a:pt x="2021" y="409"/>
                </a:lnTo>
                <a:lnTo>
                  <a:pt x="2020" y="405"/>
                </a:lnTo>
                <a:lnTo>
                  <a:pt x="2018" y="402"/>
                </a:lnTo>
                <a:lnTo>
                  <a:pt x="2016" y="399"/>
                </a:lnTo>
                <a:lnTo>
                  <a:pt x="2012" y="396"/>
                </a:lnTo>
                <a:lnTo>
                  <a:pt x="2004" y="394"/>
                </a:lnTo>
                <a:lnTo>
                  <a:pt x="1995" y="390"/>
                </a:lnTo>
                <a:lnTo>
                  <a:pt x="1976" y="381"/>
                </a:lnTo>
                <a:lnTo>
                  <a:pt x="1959" y="371"/>
                </a:lnTo>
                <a:lnTo>
                  <a:pt x="1948" y="365"/>
                </a:lnTo>
                <a:lnTo>
                  <a:pt x="1940" y="357"/>
                </a:lnTo>
                <a:lnTo>
                  <a:pt x="1933" y="349"/>
                </a:lnTo>
                <a:lnTo>
                  <a:pt x="1927" y="342"/>
                </a:lnTo>
                <a:lnTo>
                  <a:pt x="1920" y="333"/>
                </a:lnTo>
                <a:lnTo>
                  <a:pt x="1913" y="325"/>
                </a:lnTo>
                <a:lnTo>
                  <a:pt x="1905" y="316"/>
                </a:lnTo>
                <a:lnTo>
                  <a:pt x="1895" y="309"/>
                </a:lnTo>
                <a:lnTo>
                  <a:pt x="1891" y="301"/>
                </a:lnTo>
                <a:lnTo>
                  <a:pt x="1886" y="296"/>
                </a:lnTo>
                <a:lnTo>
                  <a:pt x="1873" y="300"/>
                </a:lnTo>
                <a:lnTo>
                  <a:pt x="1861" y="306"/>
                </a:lnTo>
                <a:lnTo>
                  <a:pt x="1842" y="310"/>
                </a:lnTo>
                <a:lnTo>
                  <a:pt x="1824" y="315"/>
                </a:lnTo>
                <a:lnTo>
                  <a:pt x="1796" y="326"/>
                </a:lnTo>
                <a:lnTo>
                  <a:pt x="1772" y="337"/>
                </a:lnTo>
                <a:lnTo>
                  <a:pt x="1759" y="340"/>
                </a:lnTo>
                <a:lnTo>
                  <a:pt x="1746" y="344"/>
                </a:lnTo>
                <a:lnTo>
                  <a:pt x="1732" y="346"/>
                </a:lnTo>
                <a:lnTo>
                  <a:pt x="1717" y="347"/>
                </a:lnTo>
                <a:lnTo>
                  <a:pt x="1709" y="346"/>
                </a:lnTo>
                <a:lnTo>
                  <a:pt x="1702" y="344"/>
                </a:lnTo>
                <a:lnTo>
                  <a:pt x="1694" y="342"/>
                </a:lnTo>
                <a:lnTo>
                  <a:pt x="1689" y="338"/>
                </a:lnTo>
                <a:lnTo>
                  <a:pt x="1676" y="329"/>
                </a:lnTo>
                <a:lnTo>
                  <a:pt x="1663" y="319"/>
                </a:lnTo>
                <a:lnTo>
                  <a:pt x="1652" y="310"/>
                </a:lnTo>
                <a:lnTo>
                  <a:pt x="1641" y="301"/>
                </a:lnTo>
                <a:lnTo>
                  <a:pt x="1635" y="297"/>
                </a:lnTo>
                <a:lnTo>
                  <a:pt x="1633" y="292"/>
                </a:lnTo>
                <a:lnTo>
                  <a:pt x="1630" y="286"/>
                </a:lnTo>
                <a:lnTo>
                  <a:pt x="1629" y="278"/>
                </a:lnTo>
                <a:lnTo>
                  <a:pt x="1629" y="202"/>
                </a:lnTo>
                <a:lnTo>
                  <a:pt x="1630" y="192"/>
                </a:lnTo>
                <a:lnTo>
                  <a:pt x="1633" y="183"/>
                </a:lnTo>
                <a:lnTo>
                  <a:pt x="1638" y="174"/>
                </a:lnTo>
                <a:lnTo>
                  <a:pt x="1642" y="165"/>
                </a:lnTo>
                <a:lnTo>
                  <a:pt x="1629" y="167"/>
                </a:lnTo>
                <a:lnTo>
                  <a:pt x="1601" y="183"/>
                </a:lnTo>
                <a:lnTo>
                  <a:pt x="1578" y="198"/>
                </a:lnTo>
                <a:lnTo>
                  <a:pt x="1554" y="211"/>
                </a:lnTo>
                <a:lnTo>
                  <a:pt x="1526" y="225"/>
                </a:lnTo>
                <a:lnTo>
                  <a:pt x="1510" y="230"/>
                </a:lnTo>
                <a:lnTo>
                  <a:pt x="1496" y="234"/>
                </a:lnTo>
                <a:lnTo>
                  <a:pt x="1480" y="237"/>
                </a:lnTo>
                <a:lnTo>
                  <a:pt x="1464" y="244"/>
                </a:lnTo>
                <a:lnTo>
                  <a:pt x="1443" y="253"/>
                </a:lnTo>
                <a:lnTo>
                  <a:pt x="1426" y="263"/>
                </a:lnTo>
                <a:lnTo>
                  <a:pt x="1409" y="272"/>
                </a:lnTo>
                <a:lnTo>
                  <a:pt x="1389" y="281"/>
                </a:lnTo>
                <a:lnTo>
                  <a:pt x="1357" y="291"/>
                </a:lnTo>
                <a:lnTo>
                  <a:pt x="1329" y="300"/>
                </a:lnTo>
                <a:lnTo>
                  <a:pt x="1316" y="306"/>
                </a:lnTo>
                <a:lnTo>
                  <a:pt x="1302" y="312"/>
                </a:lnTo>
                <a:lnTo>
                  <a:pt x="1290" y="321"/>
                </a:lnTo>
                <a:lnTo>
                  <a:pt x="1276" y="330"/>
                </a:lnTo>
                <a:lnTo>
                  <a:pt x="1267" y="339"/>
                </a:lnTo>
                <a:lnTo>
                  <a:pt x="1260" y="349"/>
                </a:lnTo>
                <a:lnTo>
                  <a:pt x="1254" y="358"/>
                </a:lnTo>
                <a:lnTo>
                  <a:pt x="1248" y="368"/>
                </a:lnTo>
                <a:lnTo>
                  <a:pt x="1236" y="380"/>
                </a:lnTo>
                <a:lnTo>
                  <a:pt x="1225" y="388"/>
                </a:lnTo>
                <a:lnTo>
                  <a:pt x="1212" y="395"/>
                </a:lnTo>
                <a:lnTo>
                  <a:pt x="1197" y="403"/>
                </a:lnTo>
                <a:lnTo>
                  <a:pt x="1186" y="409"/>
                </a:lnTo>
                <a:lnTo>
                  <a:pt x="1176" y="417"/>
                </a:lnTo>
                <a:lnTo>
                  <a:pt x="1166" y="423"/>
                </a:lnTo>
                <a:lnTo>
                  <a:pt x="1153" y="428"/>
                </a:lnTo>
                <a:lnTo>
                  <a:pt x="1047" y="400"/>
                </a:lnTo>
                <a:lnTo>
                  <a:pt x="984" y="416"/>
                </a:lnTo>
                <a:lnTo>
                  <a:pt x="966" y="412"/>
                </a:lnTo>
                <a:lnTo>
                  <a:pt x="951" y="407"/>
                </a:lnTo>
                <a:lnTo>
                  <a:pt x="936" y="400"/>
                </a:lnTo>
                <a:lnTo>
                  <a:pt x="923" y="391"/>
                </a:lnTo>
                <a:lnTo>
                  <a:pt x="910" y="382"/>
                </a:lnTo>
                <a:lnTo>
                  <a:pt x="899" y="372"/>
                </a:lnTo>
                <a:lnTo>
                  <a:pt x="886" y="360"/>
                </a:lnTo>
                <a:lnTo>
                  <a:pt x="875" y="347"/>
                </a:lnTo>
                <a:lnTo>
                  <a:pt x="867" y="338"/>
                </a:lnTo>
                <a:lnTo>
                  <a:pt x="860" y="329"/>
                </a:lnTo>
                <a:lnTo>
                  <a:pt x="853" y="321"/>
                </a:lnTo>
                <a:lnTo>
                  <a:pt x="843" y="315"/>
                </a:lnTo>
                <a:lnTo>
                  <a:pt x="827" y="305"/>
                </a:lnTo>
                <a:lnTo>
                  <a:pt x="810" y="297"/>
                </a:lnTo>
                <a:lnTo>
                  <a:pt x="793" y="290"/>
                </a:lnTo>
                <a:lnTo>
                  <a:pt x="778" y="284"/>
                </a:lnTo>
                <a:lnTo>
                  <a:pt x="762" y="281"/>
                </a:lnTo>
                <a:lnTo>
                  <a:pt x="744" y="277"/>
                </a:lnTo>
                <a:lnTo>
                  <a:pt x="726" y="274"/>
                </a:lnTo>
                <a:lnTo>
                  <a:pt x="706" y="272"/>
                </a:lnTo>
                <a:lnTo>
                  <a:pt x="690" y="268"/>
                </a:lnTo>
                <a:lnTo>
                  <a:pt x="674" y="265"/>
                </a:lnTo>
                <a:lnTo>
                  <a:pt x="669" y="265"/>
                </a:lnTo>
                <a:lnTo>
                  <a:pt x="664" y="267"/>
                </a:lnTo>
                <a:lnTo>
                  <a:pt x="659" y="268"/>
                </a:lnTo>
                <a:lnTo>
                  <a:pt x="654" y="271"/>
                </a:lnTo>
                <a:lnTo>
                  <a:pt x="646" y="276"/>
                </a:lnTo>
                <a:lnTo>
                  <a:pt x="638" y="282"/>
                </a:lnTo>
                <a:lnTo>
                  <a:pt x="632" y="290"/>
                </a:lnTo>
                <a:lnTo>
                  <a:pt x="624" y="296"/>
                </a:lnTo>
                <a:lnTo>
                  <a:pt x="615" y="304"/>
                </a:lnTo>
                <a:lnTo>
                  <a:pt x="605" y="309"/>
                </a:lnTo>
                <a:lnTo>
                  <a:pt x="599" y="309"/>
                </a:lnTo>
                <a:lnTo>
                  <a:pt x="591" y="309"/>
                </a:lnTo>
                <a:lnTo>
                  <a:pt x="591" y="298"/>
                </a:lnTo>
                <a:lnTo>
                  <a:pt x="591" y="290"/>
                </a:lnTo>
                <a:lnTo>
                  <a:pt x="591" y="281"/>
                </a:lnTo>
                <a:lnTo>
                  <a:pt x="591" y="271"/>
                </a:lnTo>
                <a:lnTo>
                  <a:pt x="592" y="244"/>
                </a:lnTo>
                <a:lnTo>
                  <a:pt x="595" y="220"/>
                </a:lnTo>
                <a:lnTo>
                  <a:pt x="598" y="207"/>
                </a:lnTo>
                <a:lnTo>
                  <a:pt x="601" y="195"/>
                </a:lnTo>
                <a:lnTo>
                  <a:pt x="605" y="184"/>
                </a:lnTo>
                <a:lnTo>
                  <a:pt x="612" y="171"/>
                </a:lnTo>
                <a:lnTo>
                  <a:pt x="615" y="166"/>
                </a:lnTo>
                <a:lnTo>
                  <a:pt x="618" y="162"/>
                </a:lnTo>
                <a:lnTo>
                  <a:pt x="623" y="160"/>
                </a:lnTo>
                <a:lnTo>
                  <a:pt x="628" y="157"/>
                </a:lnTo>
                <a:lnTo>
                  <a:pt x="638" y="153"/>
                </a:lnTo>
                <a:lnTo>
                  <a:pt x="650" y="150"/>
                </a:lnTo>
                <a:lnTo>
                  <a:pt x="659" y="145"/>
                </a:lnTo>
                <a:lnTo>
                  <a:pt x="668" y="139"/>
                </a:lnTo>
                <a:lnTo>
                  <a:pt x="675" y="134"/>
                </a:lnTo>
                <a:lnTo>
                  <a:pt x="683" y="128"/>
                </a:lnTo>
                <a:lnTo>
                  <a:pt x="695" y="115"/>
                </a:lnTo>
                <a:lnTo>
                  <a:pt x="708" y="99"/>
                </a:lnTo>
                <a:lnTo>
                  <a:pt x="717" y="87"/>
                </a:lnTo>
                <a:lnTo>
                  <a:pt x="722" y="75"/>
                </a:lnTo>
                <a:lnTo>
                  <a:pt x="727" y="62"/>
                </a:lnTo>
                <a:lnTo>
                  <a:pt x="734" y="49"/>
                </a:lnTo>
                <a:lnTo>
                  <a:pt x="741" y="36"/>
                </a:lnTo>
                <a:lnTo>
                  <a:pt x="746" y="25"/>
                </a:lnTo>
                <a:lnTo>
                  <a:pt x="750" y="14"/>
                </a:lnTo>
                <a:lnTo>
                  <a:pt x="753" y="0"/>
                </a:lnTo>
                <a:lnTo>
                  <a:pt x="729" y="0"/>
                </a:lnTo>
                <a:lnTo>
                  <a:pt x="721" y="2"/>
                </a:lnTo>
                <a:lnTo>
                  <a:pt x="715" y="5"/>
                </a:lnTo>
                <a:lnTo>
                  <a:pt x="698" y="11"/>
                </a:lnTo>
                <a:lnTo>
                  <a:pt x="684" y="16"/>
                </a:lnTo>
                <a:lnTo>
                  <a:pt x="669" y="21"/>
                </a:lnTo>
                <a:lnTo>
                  <a:pt x="652" y="28"/>
                </a:lnTo>
                <a:lnTo>
                  <a:pt x="640" y="31"/>
                </a:lnTo>
                <a:lnTo>
                  <a:pt x="627" y="34"/>
                </a:lnTo>
                <a:lnTo>
                  <a:pt x="615" y="38"/>
                </a:lnTo>
                <a:lnTo>
                  <a:pt x="603" y="43"/>
                </a:lnTo>
                <a:lnTo>
                  <a:pt x="584" y="52"/>
                </a:lnTo>
                <a:lnTo>
                  <a:pt x="568" y="62"/>
                </a:lnTo>
                <a:lnTo>
                  <a:pt x="554" y="72"/>
                </a:lnTo>
                <a:lnTo>
                  <a:pt x="542" y="83"/>
                </a:lnTo>
                <a:lnTo>
                  <a:pt x="516" y="108"/>
                </a:lnTo>
                <a:lnTo>
                  <a:pt x="487" y="133"/>
                </a:lnTo>
                <a:lnTo>
                  <a:pt x="474" y="142"/>
                </a:lnTo>
                <a:lnTo>
                  <a:pt x="461" y="150"/>
                </a:lnTo>
                <a:lnTo>
                  <a:pt x="451" y="157"/>
                </a:lnTo>
                <a:lnTo>
                  <a:pt x="442" y="166"/>
                </a:lnTo>
                <a:lnTo>
                  <a:pt x="435" y="174"/>
                </a:lnTo>
                <a:lnTo>
                  <a:pt x="428" y="183"/>
                </a:lnTo>
                <a:lnTo>
                  <a:pt x="416" y="203"/>
                </a:lnTo>
                <a:lnTo>
                  <a:pt x="402" y="225"/>
                </a:lnTo>
                <a:lnTo>
                  <a:pt x="395" y="229"/>
                </a:lnTo>
                <a:lnTo>
                  <a:pt x="389" y="234"/>
                </a:lnTo>
                <a:lnTo>
                  <a:pt x="388" y="240"/>
                </a:lnTo>
                <a:lnTo>
                  <a:pt x="386" y="246"/>
                </a:lnTo>
                <a:lnTo>
                  <a:pt x="380" y="254"/>
                </a:lnTo>
                <a:lnTo>
                  <a:pt x="374" y="260"/>
                </a:lnTo>
                <a:lnTo>
                  <a:pt x="367" y="265"/>
                </a:lnTo>
                <a:lnTo>
                  <a:pt x="360" y="271"/>
                </a:lnTo>
                <a:lnTo>
                  <a:pt x="344" y="278"/>
                </a:lnTo>
                <a:lnTo>
                  <a:pt x="329" y="286"/>
                </a:lnTo>
                <a:lnTo>
                  <a:pt x="315" y="292"/>
                </a:lnTo>
                <a:lnTo>
                  <a:pt x="301" y="301"/>
                </a:lnTo>
                <a:lnTo>
                  <a:pt x="295" y="306"/>
                </a:lnTo>
                <a:lnTo>
                  <a:pt x="290" y="312"/>
                </a:lnTo>
                <a:lnTo>
                  <a:pt x="285" y="319"/>
                </a:lnTo>
                <a:lnTo>
                  <a:pt x="280" y="328"/>
                </a:lnTo>
                <a:lnTo>
                  <a:pt x="274" y="339"/>
                </a:lnTo>
                <a:lnTo>
                  <a:pt x="269" y="349"/>
                </a:lnTo>
                <a:lnTo>
                  <a:pt x="264" y="358"/>
                </a:lnTo>
                <a:lnTo>
                  <a:pt x="259" y="367"/>
                </a:lnTo>
                <a:lnTo>
                  <a:pt x="252" y="375"/>
                </a:lnTo>
                <a:lnTo>
                  <a:pt x="244" y="381"/>
                </a:lnTo>
                <a:lnTo>
                  <a:pt x="235" y="386"/>
                </a:lnTo>
                <a:lnTo>
                  <a:pt x="224" y="390"/>
                </a:lnTo>
                <a:lnTo>
                  <a:pt x="216" y="391"/>
                </a:lnTo>
                <a:lnTo>
                  <a:pt x="210" y="391"/>
                </a:lnTo>
                <a:lnTo>
                  <a:pt x="204" y="390"/>
                </a:lnTo>
                <a:lnTo>
                  <a:pt x="198" y="390"/>
                </a:lnTo>
                <a:lnTo>
                  <a:pt x="192" y="389"/>
                </a:lnTo>
                <a:lnTo>
                  <a:pt x="187" y="388"/>
                </a:lnTo>
                <a:lnTo>
                  <a:pt x="180" y="389"/>
                </a:lnTo>
                <a:lnTo>
                  <a:pt x="173" y="390"/>
                </a:lnTo>
                <a:lnTo>
                  <a:pt x="166" y="394"/>
                </a:lnTo>
                <a:lnTo>
                  <a:pt x="161" y="399"/>
                </a:lnTo>
                <a:lnTo>
                  <a:pt x="156" y="404"/>
                </a:lnTo>
                <a:lnTo>
                  <a:pt x="151" y="409"/>
                </a:lnTo>
                <a:lnTo>
                  <a:pt x="137" y="424"/>
                </a:lnTo>
                <a:lnTo>
                  <a:pt x="124" y="438"/>
                </a:lnTo>
                <a:lnTo>
                  <a:pt x="113" y="454"/>
                </a:lnTo>
                <a:lnTo>
                  <a:pt x="98" y="469"/>
                </a:lnTo>
                <a:lnTo>
                  <a:pt x="90" y="478"/>
                </a:lnTo>
                <a:lnTo>
                  <a:pt x="82" y="487"/>
                </a:lnTo>
                <a:lnTo>
                  <a:pt x="79" y="492"/>
                </a:lnTo>
                <a:lnTo>
                  <a:pt x="75" y="494"/>
                </a:lnTo>
                <a:lnTo>
                  <a:pt x="70" y="498"/>
                </a:lnTo>
                <a:lnTo>
                  <a:pt x="63" y="499"/>
                </a:lnTo>
                <a:lnTo>
                  <a:pt x="51" y="502"/>
                </a:lnTo>
                <a:lnTo>
                  <a:pt x="39" y="503"/>
                </a:lnTo>
                <a:lnTo>
                  <a:pt x="28" y="506"/>
                </a:lnTo>
                <a:lnTo>
                  <a:pt x="18" y="508"/>
                </a:lnTo>
                <a:lnTo>
                  <a:pt x="9" y="512"/>
                </a:lnTo>
                <a:lnTo>
                  <a:pt x="0" y="515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46171" name="Freeform 314"/>
          <p:cNvSpPr>
            <a:spLocks/>
          </p:cNvSpPr>
          <p:nvPr/>
        </p:nvSpPr>
        <p:spPr bwMode="auto">
          <a:xfrm>
            <a:off x="6415088" y="2265737"/>
            <a:ext cx="585787" cy="784225"/>
          </a:xfrm>
          <a:custGeom>
            <a:avLst/>
            <a:gdLst>
              <a:gd name="T0" fmla="*/ 2147483647 w 1439"/>
              <a:gd name="T1" fmla="*/ 2147483647 h 1919"/>
              <a:gd name="T2" fmla="*/ 2147483647 w 1439"/>
              <a:gd name="T3" fmla="*/ 2147483647 h 1919"/>
              <a:gd name="T4" fmla="*/ 2147483647 w 1439"/>
              <a:gd name="T5" fmla="*/ 2147483647 h 1919"/>
              <a:gd name="T6" fmla="*/ 2147483647 w 1439"/>
              <a:gd name="T7" fmla="*/ 2147483647 h 1919"/>
              <a:gd name="T8" fmla="*/ 2147483647 w 1439"/>
              <a:gd name="T9" fmla="*/ 2147483647 h 1919"/>
              <a:gd name="T10" fmla="*/ 2147483647 w 1439"/>
              <a:gd name="T11" fmla="*/ 2147483647 h 1919"/>
              <a:gd name="T12" fmla="*/ 2147483647 w 1439"/>
              <a:gd name="T13" fmla="*/ 2147483647 h 1919"/>
              <a:gd name="T14" fmla="*/ 2147483647 w 1439"/>
              <a:gd name="T15" fmla="*/ 2147483647 h 1919"/>
              <a:gd name="T16" fmla="*/ 2147483647 w 1439"/>
              <a:gd name="T17" fmla="*/ 2147483647 h 1919"/>
              <a:gd name="T18" fmla="*/ 2147483647 w 1439"/>
              <a:gd name="T19" fmla="*/ 2147483647 h 1919"/>
              <a:gd name="T20" fmla="*/ 2147483647 w 1439"/>
              <a:gd name="T21" fmla="*/ 2147483647 h 1919"/>
              <a:gd name="T22" fmla="*/ 2147483647 w 1439"/>
              <a:gd name="T23" fmla="*/ 2147483647 h 1919"/>
              <a:gd name="T24" fmla="*/ 2147483647 w 1439"/>
              <a:gd name="T25" fmla="*/ 2147483647 h 1919"/>
              <a:gd name="T26" fmla="*/ 2147483647 w 1439"/>
              <a:gd name="T27" fmla="*/ 2147483647 h 1919"/>
              <a:gd name="T28" fmla="*/ 2147483647 w 1439"/>
              <a:gd name="T29" fmla="*/ 2147483647 h 1919"/>
              <a:gd name="T30" fmla="*/ 2147483647 w 1439"/>
              <a:gd name="T31" fmla="*/ 2147483647 h 1919"/>
              <a:gd name="T32" fmla="*/ 2147483647 w 1439"/>
              <a:gd name="T33" fmla="*/ 2147483647 h 1919"/>
              <a:gd name="T34" fmla="*/ 2147483647 w 1439"/>
              <a:gd name="T35" fmla="*/ 2147483647 h 1919"/>
              <a:gd name="T36" fmla="*/ 2147483647 w 1439"/>
              <a:gd name="T37" fmla="*/ 2147483647 h 1919"/>
              <a:gd name="T38" fmla="*/ 2147483647 w 1439"/>
              <a:gd name="T39" fmla="*/ 2147483647 h 1919"/>
              <a:gd name="T40" fmla="*/ 2147483647 w 1439"/>
              <a:gd name="T41" fmla="*/ 2147483647 h 1919"/>
              <a:gd name="T42" fmla="*/ 2147483647 w 1439"/>
              <a:gd name="T43" fmla="*/ 2147483647 h 1919"/>
              <a:gd name="T44" fmla="*/ 2147483647 w 1439"/>
              <a:gd name="T45" fmla="*/ 2147483647 h 1919"/>
              <a:gd name="T46" fmla="*/ 2147483647 w 1439"/>
              <a:gd name="T47" fmla="*/ 2147483647 h 1919"/>
              <a:gd name="T48" fmla="*/ 2147483647 w 1439"/>
              <a:gd name="T49" fmla="*/ 2147483647 h 1919"/>
              <a:gd name="T50" fmla="*/ 2147483647 w 1439"/>
              <a:gd name="T51" fmla="*/ 2147483647 h 1919"/>
              <a:gd name="T52" fmla="*/ 2147483647 w 1439"/>
              <a:gd name="T53" fmla="*/ 2147483647 h 1919"/>
              <a:gd name="T54" fmla="*/ 2147483647 w 1439"/>
              <a:gd name="T55" fmla="*/ 2147483647 h 1919"/>
              <a:gd name="T56" fmla="*/ 2147483647 w 1439"/>
              <a:gd name="T57" fmla="*/ 2147483647 h 1919"/>
              <a:gd name="T58" fmla="*/ 2147483647 w 1439"/>
              <a:gd name="T59" fmla="*/ 2147483647 h 1919"/>
              <a:gd name="T60" fmla="*/ 2147483647 w 1439"/>
              <a:gd name="T61" fmla="*/ 2147483647 h 1919"/>
              <a:gd name="T62" fmla="*/ 2147483647 w 1439"/>
              <a:gd name="T63" fmla="*/ 2147483647 h 1919"/>
              <a:gd name="T64" fmla="*/ 2147483647 w 1439"/>
              <a:gd name="T65" fmla="*/ 2147483647 h 1919"/>
              <a:gd name="T66" fmla="*/ 2147483647 w 1439"/>
              <a:gd name="T67" fmla="*/ 2147483647 h 1919"/>
              <a:gd name="T68" fmla="*/ 2147483647 w 1439"/>
              <a:gd name="T69" fmla="*/ 2147483647 h 1919"/>
              <a:gd name="T70" fmla="*/ 2147483647 w 1439"/>
              <a:gd name="T71" fmla="*/ 2147483647 h 1919"/>
              <a:gd name="T72" fmla="*/ 2147483647 w 1439"/>
              <a:gd name="T73" fmla="*/ 2147483647 h 1919"/>
              <a:gd name="T74" fmla="*/ 2147483647 w 1439"/>
              <a:gd name="T75" fmla="*/ 2147483647 h 1919"/>
              <a:gd name="T76" fmla="*/ 2147483647 w 1439"/>
              <a:gd name="T77" fmla="*/ 2147483647 h 1919"/>
              <a:gd name="T78" fmla="*/ 2147483647 w 1439"/>
              <a:gd name="T79" fmla="*/ 2147483647 h 1919"/>
              <a:gd name="T80" fmla="*/ 2147483647 w 1439"/>
              <a:gd name="T81" fmla="*/ 2147483647 h 1919"/>
              <a:gd name="T82" fmla="*/ 2147483647 w 1439"/>
              <a:gd name="T83" fmla="*/ 2147483647 h 1919"/>
              <a:gd name="T84" fmla="*/ 2147483647 w 1439"/>
              <a:gd name="T85" fmla="*/ 2147483647 h 1919"/>
              <a:gd name="T86" fmla="*/ 2147483647 w 1439"/>
              <a:gd name="T87" fmla="*/ 2147483647 h 1919"/>
              <a:gd name="T88" fmla="*/ 2147483647 w 1439"/>
              <a:gd name="T89" fmla="*/ 2147483647 h 1919"/>
              <a:gd name="T90" fmla="*/ 2147483647 w 1439"/>
              <a:gd name="T91" fmla="*/ 2147483647 h 1919"/>
              <a:gd name="T92" fmla="*/ 2147483647 w 1439"/>
              <a:gd name="T93" fmla="*/ 2147483647 h 1919"/>
              <a:gd name="T94" fmla="*/ 2147483647 w 1439"/>
              <a:gd name="T95" fmla="*/ 2147483647 h 1919"/>
              <a:gd name="T96" fmla="*/ 2147483647 w 1439"/>
              <a:gd name="T97" fmla="*/ 2147483647 h 1919"/>
              <a:gd name="T98" fmla="*/ 2147483647 w 1439"/>
              <a:gd name="T99" fmla="*/ 2147483647 h 1919"/>
              <a:gd name="T100" fmla="*/ 2147483647 w 1439"/>
              <a:gd name="T101" fmla="*/ 2147483647 h 1919"/>
              <a:gd name="T102" fmla="*/ 2147483647 w 1439"/>
              <a:gd name="T103" fmla="*/ 2147483647 h 1919"/>
              <a:gd name="T104" fmla="*/ 2147483647 w 1439"/>
              <a:gd name="T105" fmla="*/ 2147483647 h 1919"/>
              <a:gd name="T106" fmla="*/ 2147483647 w 1439"/>
              <a:gd name="T107" fmla="*/ 2147483647 h 1919"/>
              <a:gd name="T108" fmla="*/ 2147483647 w 1439"/>
              <a:gd name="T109" fmla="*/ 2147483647 h 1919"/>
              <a:gd name="T110" fmla="*/ 2147483647 w 1439"/>
              <a:gd name="T111" fmla="*/ 2147483647 h 1919"/>
              <a:gd name="T112" fmla="*/ 2147483647 w 1439"/>
              <a:gd name="T113" fmla="*/ 2147483647 h 1919"/>
              <a:gd name="T114" fmla="*/ 2147483647 w 1439"/>
              <a:gd name="T115" fmla="*/ 2147483647 h 1919"/>
              <a:gd name="T116" fmla="*/ 2147483647 w 1439"/>
              <a:gd name="T117" fmla="*/ 2147483647 h 1919"/>
              <a:gd name="T118" fmla="*/ 2147483647 w 1439"/>
              <a:gd name="T119" fmla="*/ 2147483647 h 1919"/>
              <a:gd name="T120" fmla="*/ 2147483647 w 1439"/>
              <a:gd name="T121" fmla="*/ 2147483647 h 1919"/>
              <a:gd name="T122" fmla="*/ 2147483647 w 1439"/>
              <a:gd name="T123" fmla="*/ 2147483647 h 1919"/>
              <a:gd name="T124" fmla="*/ 2147483647 w 1439"/>
              <a:gd name="T125" fmla="*/ 2147483647 h 191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39"/>
              <a:gd name="T190" fmla="*/ 0 h 1919"/>
              <a:gd name="T191" fmla="*/ 1439 w 1439"/>
              <a:gd name="T192" fmla="*/ 1919 h 191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39" h="1919">
                <a:moveTo>
                  <a:pt x="43" y="1919"/>
                </a:moveTo>
                <a:lnTo>
                  <a:pt x="744" y="1793"/>
                </a:lnTo>
                <a:lnTo>
                  <a:pt x="752" y="1834"/>
                </a:lnTo>
                <a:lnTo>
                  <a:pt x="1187" y="1729"/>
                </a:lnTo>
                <a:lnTo>
                  <a:pt x="1188" y="1718"/>
                </a:lnTo>
                <a:lnTo>
                  <a:pt x="1191" y="1709"/>
                </a:lnTo>
                <a:lnTo>
                  <a:pt x="1194" y="1702"/>
                </a:lnTo>
                <a:lnTo>
                  <a:pt x="1199" y="1694"/>
                </a:lnTo>
                <a:lnTo>
                  <a:pt x="1213" y="1680"/>
                </a:lnTo>
                <a:lnTo>
                  <a:pt x="1227" y="1665"/>
                </a:lnTo>
                <a:lnTo>
                  <a:pt x="1235" y="1655"/>
                </a:lnTo>
                <a:lnTo>
                  <a:pt x="1243" y="1646"/>
                </a:lnTo>
                <a:lnTo>
                  <a:pt x="1249" y="1636"/>
                </a:lnTo>
                <a:lnTo>
                  <a:pt x="1254" y="1626"/>
                </a:lnTo>
                <a:lnTo>
                  <a:pt x="1258" y="1614"/>
                </a:lnTo>
                <a:lnTo>
                  <a:pt x="1262" y="1603"/>
                </a:lnTo>
                <a:lnTo>
                  <a:pt x="1263" y="1591"/>
                </a:lnTo>
                <a:lnTo>
                  <a:pt x="1264" y="1578"/>
                </a:lnTo>
                <a:lnTo>
                  <a:pt x="1264" y="1561"/>
                </a:lnTo>
                <a:lnTo>
                  <a:pt x="1286" y="1417"/>
                </a:lnTo>
                <a:lnTo>
                  <a:pt x="1291" y="1402"/>
                </a:lnTo>
                <a:lnTo>
                  <a:pt x="1297" y="1389"/>
                </a:lnTo>
                <a:lnTo>
                  <a:pt x="1301" y="1380"/>
                </a:lnTo>
                <a:lnTo>
                  <a:pt x="1303" y="1372"/>
                </a:lnTo>
                <a:lnTo>
                  <a:pt x="1306" y="1369"/>
                </a:lnTo>
                <a:lnTo>
                  <a:pt x="1310" y="1363"/>
                </a:lnTo>
                <a:lnTo>
                  <a:pt x="1311" y="1362"/>
                </a:lnTo>
                <a:lnTo>
                  <a:pt x="1313" y="1360"/>
                </a:lnTo>
                <a:lnTo>
                  <a:pt x="1317" y="1357"/>
                </a:lnTo>
                <a:lnTo>
                  <a:pt x="1319" y="1353"/>
                </a:lnTo>
                <a:lnTo>
                  <a:pt x="1323" y="1351"/>
                </a:lnTo>
                <a:lnTo>
                  <a:pt x="1329" y="1347"/>
                </a:lnTo>
                <a:lnTo>
                  <a:pt x="1336" y="1339"/>
                </a:lnTo>
                <a:lnTo>
                  <a:pt x="1342" y="1332"/>
                </a:lnTo>
                <a:lnTo>
                  <a:pt x="1353" y="1316"/>
                </a:lnTo>
                <a:lnTo>
                  <a:pt x="1360" y="1305"/>
                </a:lnTo>
                <a:lnTo>
                  <a:pt x="1371" y="1291"/>
                </a:lnTo>
                <a:lnTo>
                  <a:pt x="1380" y="1276"/>
                </a:lnTo>
                <a:lnTo>
                  <a:pt x="1390" y="1260"/>
                </a:lnTo>
                <a:lnTo>
                  <a:pt x="1400" y="1245"/>
                </a:lnTo>
                <a:lnTo>
                  <a:pt x="1408" y="1234"/>
                </a:lnTo>
                <a:lnTo>
                  <a:pt x="1414" y="1224"/>
                </a:lnTo>
                <a:lnTo>
                  <a:pt x="1420" y="1213"/>
                </a:lnTo>
                <a:lnTo>
                  <a:pt x="1425" y="1199"/>
                </a:lnTo>
                <a:lnTo>
                  <a:pt x="1439" y="1161"/>
                </a:lnTo>
                <a:lnTo>
                  <a:pt x="1436" y="1148"/>
                </a:lnTo>
                <a:lnTo>
                  <a:pt x="1435" y="1137"/>
                </a:lnTo>
                <a:lnTo>
                  <a:pt x="1434" y="1127"/>
                </a:lnTo>
                <a:lnTo>
                  <a:pt x="1434" y="1115"/>
                </a:lnTo>
                <a:lnTo>
                  <a:pt x="1435" y="1095"/>
                </a:lnTo>
                <a:lnTo>
                  <a:pt x="1437" y="1071"/>
                </a:lnTo>
                <a:lnTo>
                  <a:pt x="1425" y="1062"/>
                </a:lnTo>
                <a:lnTo>
                  <a:pt x="1416" y="1053"/>
                </a:lnTo>
                <a:lnTo>
                  <a:pt x="1408" y="1043"/>
                </a:lnTo>
                <a:lnTo>
                  <a:pt x="1402" y="1031"/>
                </a:lnTo>
                <a:lnTo>
                  <a:pt x="1392" y="1007"/>
                </a:lnTo>
                <a:lnTo>
                  <a:pt x="1381" y="979"/>
                </a:lnTo>
                <a:lnTo>
                  <a:pt x="1366" y="944"/>
                </a:lnTo>
                <a:lnTo>
                  <a:pt x="1353" y="912"/>
                </a:lnTo>
                <a:lnTo>
                  <a:pt x="1341" y="879"/>
                </a:lnTo>
                <a:lnTo>
                  <a:pt x="1328" y="842"/>
                </a:lnTo>
                <a:lnTo>
                  <a:pt x="1320" y="824"/>
                </a:lnTo>
                <a:lnTo>
                  <a:pt x="1314" y="808"/>
                </a:lnTo>
                <a:lnTo>
                  <a:pt x="1306" y="792"/>
                </a:lnTo>
                <a:lnTo>
                  <a:pt x="1299" y="777"/>
                </a:lnTo>
                <a:lnTo>
                  <a:pt x="1282" y="749"/>
                </a:lnTo>
                <a:lnTo>
                  <a:pt x="1262" y="717"/>
                </a:lnTo>
                <a:lnTo>
                  <a:pt x="1254" y="703"/>
                </a:lnTo>
                <a:lnTo>
                  <a:pt x="1245" y="693"/>
                </a:lnTo>
                <a:lnTo>
                  <a:pt x="1238" y="682"/>
                </a:lnTo>
                <a:lnTo>
                  <a:pt x="1227" y="670"/>
                </a:lnTo>
                <a:lnTo>
                  <a:pt x="1225" y="663"/>
                </a:lnTo>
                <a:lnTo>
                  <a:pt x="1221" y="657"/>
                </a:lnTo>
                <a:lnTo>
                  <a:pt x="1213" y="654"/>
                </a:lnTo>
                <a:lnTo>
                  <a:pt x="1206" y="650"/>
                </a:lnTo>
                <a:lnTo>
                  <a:pt x="1199" y="649"/>
                </a:lnTo>
                <a:lnTo>
                  <a:pt x="1192" y="647"/>
                </a:lnTo>
                <a:lnTo>
                  <a:pt x="1175" y="647"/>
                </a:lnTo>
                <a:lnTo>
                  <a:pt x="1159" y="647"/>
                </a:lnTo>
                <a:lnTo>
                  <a:pt x="1140" y="652"/>
                </a:lnTo>
                <a:lnTo>
                  <a:pt x="1121" y="657"/>
                </a:lnTo>
                <a:lnTo>
                  <a:pt x="1114" y="657"/>
                </a:lnTo>
                <a:lnTo>
                  <a:pt x="1108" y="656"/>
                </a:lnTo>
                <a:lnTo>
                  <a:pt x="1102" y="655"/>
                </a:lnTo>
                <a:lnTo>
                  <a:pt x="1096" y="657"/>
                </a:lnTo>
                <a:lnTo>
                  <a:pt x="1093" y="663"/>
                </a:lnTo>
                <a:lnTo>
                  <a:pt x="1090" y="670"/>
                </a:lnTo>
                <a:lnTo>
                  <a:pt x="1076" y="688"/>
                </a:lnTo>
                <a:lnTo>
                  <a:pt x="1065" y="707"/>
                </a:lnTo>
                <a:lnTo>
                  <a:pt x="1054" y="725"/>
                </a:lnTo>
                <a:lnTo>
                  <a:pt x="1046" y="740"/>
                </a:lnTo>
                <a:lnTo>
                  <a:pt x="1035" y="754"/>
                </a:lnTo>
                <a:lnTo>
                  <a:pt x="1024" y="771"/>
                </a:lnTo>
                <a:lnTo>
                  <a:pt x="1014" y="783"/>
                </a:lnTo>
                <a:lnTo>
                  <a:pt x="1005" y="794"/>
                </a:lnTo>
                <a:lnTo>
                  <a:pt x="997" y="806"/>
                </a:lnTo>
                <a:lnTo>
                  <a:pt x="990" y="820"/>
                </a:lnTo>
                <a:lnTo>
                  <a:pt x="986" y="830"/>
                </a:lnTo>
                <a:lnTo>
                  <a:pt x="983" y="841"/>
                </a:lnTo>
                <a:lnTo>
                  <a:pt x="981" y="846"/>
                </a:lnTo>
                <a:lnTo>
                  <a:pt x="978" y="851"/>
                </a:lnTo>
                <a:lnTo>
                  <a:pt x="976" y="855"/>
                </a:lnTo>
                <a:lnTo>
                  <a:pt x="971" y="857"/>
                </a:lnTo>
                <a:lnTo>
                  <a:pt x="964" y="857"/>
                </a:lnTo>
                <a:lnTo>
                  <a:pt x="958" y="855"/>
                </a:lnTo>
                <a:lnTo>
                  <a:pt x="945" y="856"/>
                </a:lnTo>
                <a:lnTo>
                  <a:pt x="934" y="857"/>
                </a:lnTo>
                <a:lnTo>
                  <a:pt x="920" y="862"/>
                </a:lnTo>
                <a:lnTo>
                  <a:pt x="908" y="869"/>
                </a:lnTo>
                <a:lnTo>
                  <a:pt x="897" y="875"/>
                </a:lnTo>
                <a:lnTo>
                  <a:pt x="883" y="880"/>
                </a:lnTo>
                <a:lnTo>
                  <a:pt x="878" y="867"/>
                </a:lnTo>
                <a:lnTo>
                  <a:pt x="874" y="855"/>
                </a:lnTo>
                <a:lnTo>
                  <a:pt x="874" y="836"/>
                </a:lnTo>
                <a:lnTo>
                  <a:pt x="874" y="816"/>
                </a:lnTo>
                <a:lnTo>
                  <a:pt x="865" y="805"/>
                </a:lnTo>
                <a:lnTo>
                  <a:pt x="857" y="792"/>
                </a:lnTo>
                <a:lnTo>
                  <a:pt x="859" y="786"/>
                </a:lnTo>
                <a:lnTo>
                  <a:pt x="860" y="781"/>
                </a:lnTo>
                <a:lnTo>
                  <a:pt x="862" y="776"/>
                </a:lnTo>
                <a:lnTo>
                  <a:pt x="865" y="772"/>
                </a:lnTo>
                <a:lnTo>
                  <a:pt x="873" y="763"/>
                </a:lnTo>
                <a:lnTo>
                  <a:pt x="880" y="754"/>
                </a:lnTo>
                <a:lnTo>
                  <a:pt x="889" y="741"/>
                </a:lnTo>
                <a:lnTo>
                  <a:pt x="895" y="729"/>
                </a:lnTo>
                <a:lnTo>
                  <a:pt x="903" y="717"/>
                </a:lnTo>
                <a:lnTo>
                  <a:pt x="911" y="704"/>
                </a:lnTo>
                <a:lnTo>
                  <a:pt x="925" y="689"/>
                </a:lnTo>
                <a:lnTo>
                  <a:pt x="939" y="677"/>
                </a:lnTo>
                <a:lnTo>
                  <a:pt x="945" y="670"/>
                </a:lnTo>
                <a:lnTo>
                  <a:pt x="951" y="663"/>
                </a:lnTo>
                <a:lnTo>
                  <a:pt x="955" y="655"/>
                </a:lnTo>
                <a:lnTo>
                  <a:pt x="958" y="645"/>
                </a:lnTo>
                <a:lnTo>
                  <a:pt x="960" y="624"/>
                </a:lnTo>
                <a:lnTo>
                  <a:pt x="960" y="607"/>
                </a:lnTo>
                <a:lnTo>
                  <a:pt x="960" y="598"/>
                </a:lnTo>
                <a:lnTo>
                  <a:pt x="960" y="589"/>
                </a:lnTo>
                <a:lnTo>
                  <a:pt x="962" y="580"/>
                </a:lnTo>
                <a:lnTo>
                  <a:pt x="964" y="570"/>
                </a:lnTo>
                <a:lnTo>
                  <a:pt x="973" y="547"/>
                </a:lnTo>
                <a:lnTo>
                  <a:pt x="981" y="528"/>
                </a:lnTo>
                <a:lnTo>
                  <a:pt x="985" y="517"/>
                </a:lnTo>
                <a:lnTo>
                  <a:pt x="987" y="506"/>
                </a:lnTo>
                <a:lnTo>
                  <a:pt x="988" y="496"/>
                </a:lnTo>
                <a:lnTo>
                  <a:pt x="990" y="483"/>
                </a:lnTo>
                <a:lnTo>
                  <a:pt x="990" y="406"/>
                </a:lnTo>
                <a:lnTo>
                  <a:pt x="988" y="393"/>
                </a:lnTo>
                <a:lnTo>
                  <a:pt x="987" y="381"/>
                </a:lnTo>
                <a:lnTo>
                  <a:pt x="985" y="371"/>
                </a:lnTo>
                <a:lnTo>
                  <a:pt x="981" y="361"/>
                </a:lnTo>
                <a:lnTo>
                  <a:pt x="971" y="341"/>
                </a:lnTo>
                <a:lnTo>
                  <a:pt x="958" y="319"/>
                </a:lnTo>
                <a:lnTo>
                  <a:pt x="950" y="305"/>
                </a:lnTo>
                <a:lnTo>
                  <a:pt x="943" y="294"/>
                </a:lnTo>
                <a:lnTo>
                  <a:pt x="934" y="281"/>
                </a:lnTo>
                <a:lnTo>
                  <a:pt x="923" y="269"/>
                </a:lnTo>
                <a:lnTo>
                  <a:pt x="916" y="261"/>
                </a:lnTo>
                <a:lnTo>
                  <a:pt x="907" y="254"/>
                </a:lnTo>
                <a:lnTo>
                  <a:pt x="904" y="249"/>
                </a:lnTo>
                <a:lnTo>
                  <a:pt x="901" y="245"/>
                </a:lnTo>
                <a:lnTo>
                  <a:pt x="899" y="240"/>
                </a:lnTo>
                <a:lnTo>
                  <a:pt x="898" y="235"/>
                </a:lnTo>
                <a:lnTo>
                  <a:pt x="902" y="227"/>
                </a:lnTo>
                <a:lnTo>
                  <a:pt x="904" y="222"/>
                </a:lnTo>
                <a:lnTo>
                  <a:pt x="911" y="203"/>
                </a:lnTo>
                <a:lnTo>
                  <a:pt x="917" y="188"/>
                </a:lnTo>
                <a:lnTo>
                  <a:pt x="920" y="180"/>
                </a:lnTo>
                <a:lnTo>
                  <a:pt x="922" y="171"/>
                </a:lnTo>
                <a:lnTo>
                  <a:pt x="923" y="163"/>
                </a:lnTo>
                <a:lnTo>
                  <a:pt x="923" y="154"/>
                </a:lnTo>
                <a:lnTo>
                  <a:pt x="922" y="146"/>
                </a:lnTo>
                <a:lnTo>
                  <a:pt x="920" y="140"/>
                </a:lnTo>
                <a:lnTo>
                  <a:pt x="915" y="135"/>
                </a:lnTo>
                <a:lnTo>
                  <a:pt x="908" y="131"/>
                </a:lnTo>
                <a:lnTo>
                  <a:pt x="893" y="126"/>
                </a:lnTo>
                <a:lnTo>
                  <a:pt x="876" y="122"/>
                </a:lnTo>
                <a:lnTo>
                  <a:pt x="862" y="118"/>
                </a:lnTo>
                <a:lnTo>
                  <a:pt x="851" y="114"/>
                </a:lnTo>
                <a:lnTo>
                  <a:pt x="840" y="109"/>
                </a:lnTo>
                <a:lnTo>
                  <a:pt x="827" y="103"/>
                </a:lnTo>
                <a:lnTo>
                  <a:pt x="810" y="93"/>
                </a:lnTo>
                <a:lnTo>
                  <a:pt x="796" y="82"/>
                </a:lnTo>
                <a:lnTo>
                  <a:pt x="789" y="77"/>
                </a:lnTo>
                <a:lnTo>
                  <a:pt x="781" y="73"/>
                </a:lnTo>
                <a:lnTo>
                  <a:pt x="773" y="68"/>
                </a:lnTo>
                <a:lnTo>
                  <a:pt x="764" y="66"/>
                </a:lnTo>
                <a:lnTo>
                  <a:pt x="756" y="63"/>
                </a:lnTo>
                <a:lnTo>
                  <a:pt x="748" y="62"/>
                </a:lnTo>
                <a:lnTo>
                  <a:pt x="740" y="62"/>
                </a:lnTo>
                <a:lnTo>
                  <a:pt x="733" y="62"/>
                </a:lnTo>
                <a:lnTo>
                  <a:pt x="719" y="63"/>
                </a:lnTo>
                <a:lnTo>
                  <a:pt x="701" y="66"/>
                </a:lnTo>
                <a:lnTo>
                  <a:pt x="688" y="66"/>
                </a:lnTo>
                <a:lnTo>
                  <a:pt x="677" y="63"/>
                </a:lnTo>
                <a:lnTo>
                  <a:pt x="667" y="60"/>
                </a:lnTo>
                <a:lnTo>
                  <a:pt x="656" y="56"/>
                </a:lnTo>
                <a:lnTo>
                  <a:pt x="637" y="46"/>
                </a:lnTo>
                <a:lnTo>
                  <a:pt x="613" y="38"/>
                </a:lnTo>
                <a:lnTo>
                  <a:pt x="595" y="34"/>
                </a:lnTo>
                <a:lnTo>
                  <a:pt x="576" y="32"/>
                </a:lnTo>
                <a:lnTo>
                  <a:pt x="560" y="30"/>
                </a:lnTo>
                <a:lnTo>
                  <a:pt x="544" y="32"/>
                </a:lnTo>
                <a:lnTo>
                  <a:pt x="537" y="32"/>
                </a:lnTo>
                <a:lnTo>
                  <a:pt x="529" y="33"/>
                </a:lnTo>
                <a:lnTo>
                  <a:pt x="522" y="33"/>
                </a:lnTo>
                <a:lnTo>
                  <a:pt x="514" y="32"/>
                </a:lnTo>
                <a:lnTo>
                  <a:pt x="505" y="29"/>
                </a:lnTo>
                <a:lnTo>
                  <a:pt x="497" y="24"/>
                </a:lnTo>
                <a:lnTo>
                  <a:pt x="491" y="19"/>
                </a:lnTo>
                <a:lnTo>
                  <a:pt x="486" y="14"/>
                </a:lnTo>
                <a:lnTo>
                  <a:pt x="480" y="9"/>
                </a:lnTo>
                <a:lnTo>
                  <a:pt x="473" y="4"/>
                </a:lnTo>
                <a:lnTo>
                  <a:pt x="466" y="1"/>
                </a:lnTo>
                <a:lnTo>
                  <a:pt x="457" y="0"/>
                </a:lnTo>
                <a:lnTo>
                  <a:pt x="443" y="1"/>
                </a:lnTo>
                <a:lnTo>
                  <a:pt x="431" y="5"/>
                </a:lnTo>
                <a:lnTo>
                  <a:pt x="420" y="10"/>
                </a:lnTo>
                <a:lnTo>
                  <a:pt x="407" y="15"/>
                </a:lnTo>
                <a:lnTo>
                  <a:pt x="393" y="21"/>
                </a:lnTo>
                <a:lnTo>
                  <a:pt x="380" y="29"/>
                </a:lnTo>
                <a:lnTo>
                  <a:pt x="375" y="33"/>
                </a:lnTo>
                <a:lnTo>
                  <a:pt x="370" y="38"/>
                </a:lnTo>
                <a:lnTo>
                  <a:pt x="365" y="43"/>
                </a:lnTo>
                <a:lnTo>
                  <a:pt x="360" y="49"/>
                </a:lnTo>
                <a:lnTo>
                  <a:pt x="354" y="61"/>
                </a:lnTo>
                <a:lnTo>
                  <a:pt x="349" y="71"/>
                </a:lnTo>
                <a:lnTo>
                  <a:pt x="345" y="82"/>
                </a:lnTo>
                <a:lnTo>
                  <a:pt x="341" y="93"/>
                </a:lnTo>
                <a:lnTo>
                  <a:pt x="335" y="114"/>
                </a:lnTo>
                <a:lnTo>
                  <a:pt x="326" y="137"/>
                </a:lnTo>
                <a:lnTo>
                  <a:pt x="345" y="145"/>
                </a:lnTo>
                <a:lnTo>
                  <a:pt x="364" y="150"/>
                </a:lnTo>
                <a:lnTo>
                  <a:pt x="382" y="155"/>
                </a:lnTo>
                <a:lnTo>
                  <a:pt x="401" y="163"/>
                </a:lnTo>
                <a:lnTo>
                  <a:pt x="382" y="182"/>
                </a:lnTo>
                <a:lnTo>
                  <a:pt x="363" y="197"/>
                </a:lnTo>
                <a:lnTo>
                  <a:pt x="352" y="205"/>
                </a:lnTo>
                <a:lnTo>
                  <a:pt x="341" y="210"/>
                </a:lnTo>
                <a:lnTo>
                  <a:pt x="329" y="215"/>
                </a:lnTo>
                <a:lnTo>
                  <a:pt x="317" y="219"/>
                </a:lnTo>
                <a:lnTo>
                  <a:pt x="313" y="224"/>
                </a:lnTo>
                <a:lnTo>
                  <a:pt x="309" y="227"/>
                </a:lnTo>
                <a:lnTo>
                  <a:pt x="308" y="233"/>
                </a:lnTo>
                <a:lnTo>
                  <a:pt x="305" y="238"/>
                </a:lnTo>
                <a:lnTo>
                  <a:pt x="304" y="249"/>
                </a:lnTo>
                <a:lnTo>
                  <a:pt x="304" y="261"/>
                </a:lnTo>
                <a:lnTo>
                  <a:pt x="304" y="358"/>
                </a:lnTo>
                <a:lnTo>
                  <a:pt x="304" y="380"/>
                </a:lnTo>
                <a:lnTo>
                  <a:pt x="303" y="398"/>
                </a:lnTo>
                <a:lnTo>
                  <a:pt x="300" y="416"/>
                </a:lnTo>
                <a:lnTo>
                  <a:pt x="294" y="435"/>
                </a:lnTo>
                <a:lnTo>
                  <a:pt x="275" y="434"/>
                </a:lnTo>
                <a:lnTo>
                  <a:pt x="258" y="430"/>
                </a:lnTo>
                <a:lnTo>
                  <a:pt x="251" y="427"/>
                </a:lnTo>
                <a:lnTo>
                  <a:pt x="244" y="423"/>
                </a:lnTo>
                <a:lnTo>
                  <a:pt x="238" y="417"/>
                </a:lnTo>
                <a:lnTo>
                  <a:pt x="231" y="409"/>
                </a:lnTo>
                <a:lnTo>
                  <a:pt x="224" y="398"/>
                </a:lnTo>
                <a:lnTo>
                  <a:pt x="219" y="386"/>
                </a:lnTo>
                <a:lnTo>
                  <a:pt x="216" y="374"/>
                </a:lnTo>
                <a:lnTo>
                  <a:pt x="214" y="362"/>
                </a:lnTo>
                <a:lnTo>
                  <a:pt x="212" y="338"/>
                </a:lnTo>
                <a:lnTo>
                  <a:pt x="212" y="310"/>
                </a:lnTo>
                <a:lnTo>
                  <a:pt x="182" y="310"/>
                </a:lnTo>
                <a:lnTo>
                  <a:pt x="177" y="310"/>
                </a:lnTo>
                <a:lnTo>
                  <a:pt x="173" y="313"/>
                </a:lnTo>
                <a:lnTo>
                  <a:pt x="169" y="315"/>
                </a:lnTo>
                <a:lnTo>
                  <a:pt x="167" y="319"/>
                </a:lnTo>
                <a:lnTo>
                  <a:pt x="162" y="328"/>
                </a:lnTo>
                <a:lnTo>
                  <a:pt x="156" y="338"/>
                </a:lnTo>
                <a:lnTo>
                  <a:pt x="145" y="357"/>
                </a:lnTo>
                <a:lnTo>
                  <a:pt x="135" y="375"/>
                </a:lnTo>
                <a:lnTo>
                  <a:pt x="123" y="397"/>
                </a:lnTo>
                <a:lnTo>
                  <a:pt x="112" y="414"/>
                </a:lnTo>
                <a:lnTo>
                  <a:pt x="104" y="422"/>
                </a:lnTo>
                <a:lnTo>
                  <a:pt x="97" y="430"/>
                </a:lnTo>
                <a:lnTo>
                  <a:pt x="88" y="437"/>
                </a:lnTo>
                <a:lnTo>
                  <a:pt x="78" y="445"/>
                </a:lnTo>
                <a:lnTo>
                  <a:pt x="65" y="450"/>
                </a:lnTo>
                <a:lnTo>
                  <a:pt x="53" y="456"/>
                </a:lnTo>
                <a:lnTo>
                  <a:pt x="50" y="463"/>
                </a:lnTo>
                <a:lnTo>
                  <a:pt x="47" y="468"/>
                </a:lnTo>
                <a:lnTo>
                  <a:pt x="46" y="474"/>
                </a:lnTo>
                <a:lnTo>
                  <a:pt x="46" y="481"/>
                </a:lnTo>
                <a:lnTo>
                  <a:pt x="45" y="493"/>
                </a:lnTo>
                <a:lnTo>
                  <a:pt x="43" y="507"/>
                </a:lnTo>
                <a:lnTo>
                  <a:pt x="41" y="520"/>
                </a:lnTo>
                <a:lnTo>
                  <a:pt x="38" y="533"/>
                </a:lnTo>
                <a:lnTo>
                  <a:pt x="34" y="544"/>
                </a:lnTo>
                <a:lnTo>
                  <a:pt x="28" y="557"/>
                </a:lnTo>
                <a:lnTo>
                  <a:pt x="23" y="566"/>
                </a:lnTo>
                <a:lnTo>
                  <a:pt x="18" y="575"/>
                </a:lnTo>
                <a:lnTo>
                  <a:pt x="15" y="580"/>
                </a:lnTo>
                <a:lnTo>
                  <a:pt x="14" y="584"/>
                </a:lnTo>
                <a:lnTo>
                  <a:pt x="13" y="589"/>
                </a:lnTo>
                <a:lnTo>
                  <a:pt x="13" y="595"/>
                </a:lnTo>
                <a:lnTo>
                  <a:pt x="15" y="601"/>
                </a:lnTo>
                <a:lnTo>
                  <a:pt x="19" y="608"/>
                </a:lnTo>
                <a:lnTo>
                  <a:pt x="22" y="627"/>
                </a:lnTo>
                <a:lnTo>
                  <a:pt x="24" y="645"/>
                </a:lnTo>
                <a:lnTo>
                  <a:pt x="27" y="663"/>
                </a:lnTo>
                <a:lnTo>
                  <a:pt x="28" y="683"/>
                </a:lnTo>
                <a:lnTo>
                  <a:pt x="28" y="744"/>
                </a:lnTo>
                <a:lnTo>
                  <a:pt x="27" y="763"/>
                </a:lnTo>
                <a:lnTo>
                  <a:pt x="24" y="780"/>
                </a:lnTo>
                <a:lnTo>
                  <a:pt x="19" y="795"/>
                </a:lnTo>
                <a:lnTo>
                  <a:pt x="14" y="810"/>
                </a:lnTo>
                <a:lnTo>
                  <a:pt x="9" y="825"/>
                </a:lnTo>
                <a:lnTo>
                  <a:pt x="4" y="841"/>
                </a:lnTo>
                <a:lnTo>
                  <a:pt x="1" y="858"/>
                </a:lnTo>
                <a:lnTo>
                  <a:pt x="0" y="876"/>
                </a:lnTo>
                <a:lnTo>
                  <a:pt x="1" y="893"/>
                </a:lnTo>
                <a:lnTo>
                  <a:pt x="4" y="908"/>
                </a:lnTo>
                <a:lnTo>
                  <a:pt x="8" y="922"/>
                </a:lnTo>
                <a:lnTo>
                  <a:pt x="11" y="936"/>
                </a:lnTo>
                <a:lnTo>
                  <a:pt x="17" y="950"/>
                </a:lnTo>
                <a:lnTo>
                  <a:pt x="22" y="964"/>
                </a:lnTo>
                <a:lnTo>
                  <a:pt x="25" y="978"/>
                </a:lnTo>
                <a:lnTo>
                  <a:pt x="28" y="996"/>
                </a:lnTo>
                <a:lnTo>
                  <a:pt x="32" y="1031"/>
                </a:lnTo>
                <a:lnTo>
                  <a:pt x="36" y="1063"/>
                </a:lnTo>
                <a:lnTo>
                  <a:pt x="39" y="1079"/>
                </a:lnTo>
                <a:lnTo>
                  <a:pt x="46" y="1092"/>
                </a:lnTo>
                <a:lnTo>
                  <a:pt x="50" y="1100"/>
                </a:lnTo>
                <a:lnTo>
                  <a:pt x="53" y="1106"/>
                </a:lnTo>
                <a:lnTo>
                  <a:pt x="60" y="1114"/>
                </a:lnTo>
                <a:lnTo>
                  <a:pt x="66" y="1120"/>
                </a:lnTo>
                <a:lnTo>
                  <a:pt x="81" y="1134"/>
                </a:lnTo>
                <a:lnTo>
                  <a:pt x="95" y="1146"/>
                </a:lnTo>
                <a:lnTo>
                  <a:pt x="108" y="1159"/>
                </a:lnTo>
                <a:lnTo>
                  <a:pt x="122" y="1174"/>
                </a:lnTo>
                <a:lnTo>
                  <a:pt x="127" y="1182"/>
                </a:lnTo>
                <a:lnTo>
                  <a:pt x="132" y="1190"/>
                </a:lnTo>
                <a:lnTo>
                  <a:pt x="137" y="1198"/>
                </a:lnTo>
                <a:lnTo>
                  <a:pt x="140" y="1207"/>
                </a:lnTo>
                <a:lnTo>
                  <a:pt x="145" y="1222"/>
                </a:lnTo>
                <a:lnTo>
                  <a:pt x="149" y="1239"/>
                </a:lnTo>
                <a:lnTo>
                  <a:pt x="153" y="1273"/>
                </a:lnTo>
                <a:lnTo>
                  <a:pt x="159" y="1311"/>
                </a:lnTo>
                <a:lnTo>
                  <a:pt x="164" y="1328"/>
                </a:lnTo>
                <a:lnTo>
                  <a:pt x="169" y="1343"/>
                </a:lnTo>
                <a:lnTo>
                  <a:pt x="172" y="1351"/>
                </a:lnTo>
                <a:lnTo>
                  <a:pt x="173" y="1358"/>
                </a:lnTo>
                <a:lnTo>
                  <a:pt x="174" y="1366"/>
                </a:lnTo>
                <a:lnTo>
                  <a:pt x="176" y="1375"/>
                </a:lnTo>
                <a:lnTo>
                  <a:pt x="176" y="1451"/>
                </a:lnTo>
                <a:lnTo>
                  <a:pt x="174" y="1475"/>
                </a:lnTo>
                <a:lnTo>
                  <a:pt x="172" y="1496"/>
                </a:lnTo>
                <a:lnTo>
                  <a:pt x="168" y="1517"/>
                </a:lnTo>
                <a:lnTo>
                  <a:pt x="165" y="1540"/>
                </a:lnTo>
                <a:lnTo>
                  <a:pt x="165" y="1550"/>
                </a:lnTo>
                <a:lnTo>
                  <a:pt x="167" y="1561"/>
                </a:lnTo>
                <a:lnTo>
                  <a:pt x="167" y="1571"/>
                </a:lnTo>
                <a:lnTo>
                  <a:pt x="165" y="1581"/>
                </a:lnTo>
                <a:lnTo>
                  <a:pt x="163" y="1598"/>
                </a:lnTo>
                <a:lnTo>
                  <a:pt x="158" y="1613"/>
                </a:lnTo>
                <a:lnTo>
                  <a:pt x="154" y="1627"/>
                </a:lnTo>
                <a:lnTo>
                  <a:pt x="150" y="1643"/>
                </a:lnTo>
                <a:lnTo>
                  <a:pt x="148" y="1664"/>
                </a:lnTo>
                <a:lnTo>
                  <a:pt x="144" y="1682"/>
                </a:lnTo>
                <a:lnTo>
                  <a:pt x="139" y="1699"/>
                </a:lnTo>
                <a:lnTo>
                  <a:pt x="135" y="1718"/>
                </a:lnTo>
                <a:lnTo>
                  <a:pt x="132" y="1732"/>
                </a:lnTo>
                <a:lnTo>
                  <a:pt x="131" y="1745"/>
                </a:lnTo>
                <a:lnTo>
                  <a:pt x="128" y="1758"/>
                </a:lnTo>
                <a:lnTo>
                  <a:pt x="125" y="1772"/>
                </a:lnTo>
                <a:lnTo>
                  <a:pt x="116" y="1796"/>
                </a:lnTo>
                <a:lnTo>
                  <a:pt x="106" y="1818"/>
                </a:lnTo>
                <a:lnTo>
                  <a:pt x="94" y="1837"/>
                </a:lnTo>
                <a:lnTo>
                  <a:pt x="81" y="1860"/>
                </a:lnTo>
                <a:lnTo>
                  <a:pt x="72" y="1879"/>
                </a:lnTo>
                <a:lnTo>
                  <a:pt x="62" y="1898"/>
                </a:lnTo>
                <a:lnTo>
                  <a:pt x="59" y="1904"/>
                </a:lnTo>
                <a:lnTo>
                  <a:pt x="53" y="1910"/>
                </a:lnTo>
                <a:lnTo>
                  <a:pt x="48" y="1916"/>
                </a:lnTo>
                <a:lnTo>
                  <a:pt x="43" y="1919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06" name="Freeform 315"/>
          <p:cNvSpPr>
            <a:spLocks/>
          </p:cNvSpPr>
          <p:nvPr/>
        </p:nvSpPr>
        <p:spPr bwMode="auto">
          <a:xfrm>
            <a:off x="4922838" y="1762499"/>
            <a:ext cx="971550" cy="1135063"/>
          </a:xfrm>
          <a:custGeom>
            <a:avLst/>
            <a:gdLst/>
            <a:ahLst/>
            <a:cxnLst>
              <a:cxn ang="0">
                <a:pos x="1764" y="1018"/>
              </a:cxn>
              <a:cxn ang="0">
                <a:pos x="1854" y="931"/>
              </a:cxn>
              <a:cxn ang="0">
                <a:pos x="1937" y="812"/>
              </a:cxn>
              <a:cxn ang="0">
                <a:pos x="2036" y="687"/>
              </a:cxn>
              <a:cxn ang="0">
                <a:pos x="2110" y="634"/>
              </a:cxn>
              <a:cxn ang="0">
                <a:pos x="2279" y="543"/>
              </a:cxn>
              <a:cxn ang="0">
                <a:pos x="2156" y="441"/>
              </a:cxn>
              <a:cxn ang="0">
                <a:pos x="2056" y="468"/>
              </a:cxn>
              <a:cxn ang="0">
                <a:pos x="2009" y="445"/>
              </a:cxn>
              <a:cxn ang="0">
                <a:pos x="1918" y="419"/>
              </a:cxn>
              <a:cxn ang="0">
                <a:pos x="1850" y="473"/>
              </a:cxn>
              <a:cxn ang="0">
                <a:pos x="1773" y="468"/>
              </a:cxn>
              <a:cxn ang="0">
                <a:pos x="1673" y="415"/>
              </a:cxn>
              <a:cxn ang="0">
                <a:pos x="1562" y="371"/>
              </a:cxn>
              <a:cxn ang="0">
                <a:pos x="1497" y="412"/>
              </a:cxn>
              <a:cxn ang="0">
                <a:pos x="1456" y="305"/>
              </a:cxn>
              <a:cxn ang="0">
                <a:pos x="1400" y="275"/>
              </a:cxn>
              <a:cxn ang="0">
                <a:pos x="1241" y="324"/>
              </a:cxn>
              <a:cxn ang="0">
                <a:pos x="1153" y="310"/>
              </a:cxn>
              <a:cxn ang="0">
                <a:pos x="1105" y="333"/>
              </a:cxn>
              <a:cxn ang="0">
                <a:pos x="1062" y="288"/>
              </a:cxn>
              <a:cxn ang="0">
                <a:pos x="962" y="265"/>
              </a:cxn>
              <a:cxn ang="0">
                <a:pos x="880" y="268"/>
              </a:cxn>
              <a:cxn ang="0">
                <a:pos x="802" y="256"/>
              </a:cxn>
              <a:cxn ang="0">
                <a:pos x="728" y="108"/>
              </a:cxn>
              <a:cxn ang="0">
                <a:pos x="671" y="8"/>
              </a:cxn>
              <a:cxn ang="0">
                <a:pos x="620" y="57"/>
              </a:cxn>
              <a:cxn ang="0">
                <a:pos x="586" y="155"/>
              </a:cxn>
              <a:cxn ang="0">
                <a:pos x="218" y="197"/>
              </a:cxn>
              <a:cxn ang="0">
                <a:pos x="0" y="272"/>
              </a:cxn>
              <a:cxn ang="0">
                <a:pos x="31" y="371"/>
              </a:cxn>
              <a:cxn ang="0">
                <a:pos x="19" y="440"/>
              </a:cxn>
              <a:cxn ang="0">
                <a:pos x="50" y="527"/>
              </a:cxn>
              <a:cxn ang="0">
                <a:pos x="40" y="616"/>
              </a:cxn>
              <a:cxn ang="0">
                <a:pos x="109" y="772"/>
              </a:cxn>
              <a:cxn ang="0">
                <a:pos x="167" y="912"/>
              </a:cxn>
              <a:cxn ang="0">
                <a:pos x="192" y="1088"/>
              </a:cxn>
              <a:cxn ang="0">
                <a:pos x="178" y="1202"/>
              </a:cxn>
              <a:cxn ang="0">
                <a:pos x="208" y="1360"/>
              </a:cxn>
              <a:cxn ang="0">
                <a:pos x="244" y="1631"/>
              </a:cxn>
              <a:cxn ang="0">
                <a:pos x="249" y="1720"/>
              </a:cxn>
              <a:cxn ang="0">
                <a:pos x="244" y="1827"/>
              </a:cxn>
              <a:cxn ang="0">
                <a:pos x="323" y="1912"/>
              </a:cxn>
              <a:cxn ang="0">
                <a:pos x="474" y="2777"/>
              </a:cxn>
              <a:cxn ang="0">
                <a:pos x="1381" y="2716"/>
              </a:cxn>
              <a:cxn ang="0">
                <a:pos x="2135" y="2638"/>
              </a:cxn>
              <a:cxn ang="0">
                <a:pos x="2097" y="2473"/>
              </a:cxn>
              <a:cxn ang="0">
                <a:pos x="2028" y="2397"/>
              </a:cxn>
              <a:cxn ang="0">
                <a:pos x="1891" y="2313"/>
              </a:cxn>
              <a:cxn ang="0">
                <a:pos x="1817" y="2236"/>
              </a:cxn>
              <a:cxn ang="0">
                <a:pos x="1703" y="2184"/>
              </a:cxn>
              <a:cxn ang="0">
                <a:pos x="1578" y="2119"/>
              </a:cxn>
              <a:cxn ang="0">
                <a:pos x="1525" y="2057"/>
              </a:cxn>
              <a:cxn ang="0">
                <a:pos x="1521" y="1940"/>
              </a:cxn>
              <a:cxn ang="0">
                <a:pos x="1553" y="1876"/>
              </a:cxn>
              <a:cxn ang="0">
                <a:pos x="1527" y="1787"/>
              </a:cxn>
              <a:cxn ang="0">
                <a:pos x="1490" y="1602"/>
              </a:cxn>
              <a:cxn ang="0">
                <a:pos x="1574" y="1480"/>
              </a:cxn>
              <a:cxn ang="0">
                <a:pos x="1620" y="1430"/>
              </a:cxn>
              <a:cxn ang="0">
                <a:pos x="1618" y="1314"/>
              </a:cxn>
              <a:cxn ang="0">
                <a:pos x="1619" y="1211"/>
              </a:cxn>
              <a:cxn ang="0">
                <a:pos x="1656" y="1160"/>
              </a:cxn>
            </a:cxnLst>
            <a:rect l="0" t="0" r="r" b="b"/>
            <a:pathLst>
              <a:path w="2374" h="2782">
                <a:moveTo>
                  <a:pt x="1696" y="1117"/>
                </a:moveTo>
                <a:lnTo>
                  <a:pt x="1696" y="1092"/>
                </a:lnTo>
                <a:lnTo>
                  <a:pt x="1705" y="1079"/>
                </a:lnTo>
                <a:lnTo>
                  <a:pt x="1715" y="1069"/>
                </a:lnTo>
                <a:lnTo>
                  <a:pt x="1726" y="1058"/>
                </a:lnTo>
                <a:lnTo>
                  <a:pt x="1737" y="1048"/>
                </a:lnTo>
                <a:lnTo>
                  <a:pt x="1751" y="1033"/>
                </a:lnTo>
                <a:lnTo>
                  <a:pt x="1764" y="1018"/>
                </a:lnTo>
                <a:lnTo>
                  <a:pt x="1775" y="1005"/>
                </a:lnTo>
                <a:lnTo>
                  <a:pt x="1791" y="991"/>
                </a:lnTo>
                <a:lnTo>
                  <a:pt x="1797" y="990"/>
                </a:lnTo>
                <a:lnTo>
                  <a:pt x="1803" y="988"/>
                </a:lnTo>
                <a:lnTo>
                  <a:pt x="1813" y="977"/>
                </a:lnTo>
                <a:lnTo>
                  <a:pt x="1822" y="963"/>
                </a:lnTo>
                <a:lnTo>
                  <a:pt x="1839" y="946"/>
                </a:lnTo>
                <a:lnTo>
                  <a:pt x="1854" y="931"/>
                </a:lnTo>
                <a:lnTo>
                  <a:pt x="1869" y="916"/>
                </a:lnTo>
                <a:lnTo>
                  <a:pt x="1885" y="898"/>
                </a:lnTo>
                <a:lnTo>
                  <a:pt x="1896" y="883"/>
                </a:lnTo>
                <a:lnTo>
                  <a:pt x="1905" y="868"/>
                </a:lnTo>
                <a:lnTo>
                  <a:pt x="1913" y="854"/>
                </a:lnTo>
                <a:lnTo>
                  <a:pt x="1920" y="838"/>
                </a:lnTo>
                <a:lnTo>
                  <a:pt x="1928" y="826"/>
                </a:lnTo>
                <a:lnTo>
                  <a:pt x="1937" y="812"/>
                </a:lnTo>
                <a:lnTo>
                  <a:pt x="1947" y="798"/>
                </a:lnTo>
                <a:lnTo>
                  <a:pt x="1960" y="785"/>
                </a:lnTo>
                <a:lnTo>
                  <a:pt x="1977" y="768"/>
                </a:lnTo>
                <a:lnTo>
                  <a:pt x="1994" y="752"/>
                </a:lnTo>
                <a:lnTo>
                  <a:pt x="2008" y="734"/>
                </a:lnTo>
                <a:lnTo>
                  <a:pt x="2022" y="712"/>
                </a:lnTo>
                <a:lnTo>
                  <a:pt x="2030" y="700"/>
                </a:lnTo>
                <a:lnTo>
                  <a:pt x="2036" y="687"/>
                </a:lnTo>
                <a:lnTo>
                  <a:pt x="2040" y="682"/>
                </a:lnTo>
                <a:lnTo>
                  <a:pt x="2044" y="676"/>
                </a:lnTo>
                <a:lnTo>
                  <a:pt x="2047" y="670"/>
                </a:lnTo>
                <a:lnTo>
                  <a:pt x="2054" y="665"/>
                </a:lnTo>
                <a:lnTo>
                  <a:pt x="2067" y="659"/>
                </a:lnTo>
                <a:lnTo>
                  <a:pt x="2079" y="654"/>
                </a:lnTo>
                <a:lnTo>
                  <a:pt x="2096" y="644"/>
                </a:lnTo>
                <a:lnTo>
                  <a:pt x="2110" y="634"/>
                </a:lnTo>
                <a:lnTo>
                  <a:pt x="2125" y="623"/>
                </a:lnTo>
                <a:lnTo>
                  <a:pt x="2142" y="613"/>
                </a:lnTo>
                <a:lnTo>
                  <a:pt x="2170" y="598"/>
                </a:lnTo>
                <a:lnTo>
                  <a:pt x="2196" y="586"/>
                </a:lnTo>
                <a:lnTo>
                  <a:pt x="2224" y="575"/>
                </a:lnTo>
                <a:lnTo>
                  <a:pt x="2255" y="562"/>
                </a:lnTo>
                <a:lnTo>
                  <a:pt x="2266" y="553"/>
                </a:lnTo>
                <a:lnTo>
                  <a:pt x="2279" y="543"/>
                </a:lnTo>
                <a:lnTo>
                  <a:pt x="2294" y="536"/>
                </a:lnTo>
                <a:lnTo>
                  <a:pt x="2307" y="527"/>
                </a:lnTo>
                <a:lnTo>
                  <a:pt x="2320" y="518"/>
                </a:lnTo>
                <a:lnTo>
                  <a:pt x="2330" y="509"/>
                </a:lnTo>
                <a:lnTo>
                  <a:pt x="2351" y="489"/>
                </a:lnTo>
                <a:lnTo>
                  <a:pt x="2374" y="467"/>
                </a:lnTo>
                <a:lnTo>
                  <a:pt x="2173" y="440"/>
                </a:lnTo>
                <a:lnTo>
                  <a:pt x="2156" y="441"/>
                </a:lnTo>
                <a:lnTo>
                  <a:pt x="2140" y="443"/>
                </a:lnTo>
                <a:lnTo>
                  <a:pt x="2126" y="445"/>
                </a:lnTo>
                <a:lnTo>
                  <a:pt x="2110" y="450"/>
                </a:lnTo>
                <a:lnTo>
                  <a:pt x="2095" y="457"/>
                </a:lnTo>
                <a:lnTo>
                  <a:pt x="2079" y="463"/>
                </a:lnTo>
                <a:lnTo>
                  <a:pt x="2072" y="466"/>
                </a:lnTo>
                <a:lnTo>
                  <a:pt x="2064" y="467"/>
                </a:lnTo>
                <a:lnTo>
                  <a:pt x="2056" y="468"/>
                </a:lnTo>
                <a:lnTo>
                  <a:pt x="2047" y="468"/>
                </a:lnTo>
                <a:lnTo>
                  <a:pt x="2042" y="468"/>
                </a:lnTo>
                <a:lnTo>
                  <a:pt x="2037" y="467"/>
                </a:lnTo>
                <a:lnTo>
                  <a:pt x="2033" y="466"/>
                </a:lnTo>
                <a:lnTo>
                  <a:pt x="2030" y="463"/>
                </a:lnTo>
                <a:lnTo>
                  <a:pt x="2022" y="458"/>
                </a:lnTo>
                <a:lnTo>
                  <a:pt x="2016" y="452"/>
                </a:lnTo>
                <a:lnTo>
                  <a:pt x="2009" y="445"/>
                </a:lnTo>
                <a:lnTo>
                  <a:pt x="2002" y="439"/>
                </a:lnTo>
                <a:lnTo>
                  <a:pt x="1994" y="433"/>
                </a:lnTo>
                <a:lnTo>
                  <a:pt x="1985" y="427"/>
                </a:lnTo>
                <a:lnTo>
                  <a:pt x="1967" y="425"/>
                </a:lnTo>
                <a:lnTo>
                  <a:pt x="1947" y="425"/>
                </a:lnTo>
                <a:lnTo>
                  <a:pt x="1934" y="421"/>
                </a:lnTo>
                <a:lnTo>
                  <a:pt x="1923" y="419"/>
                </a:lnTo>
                <a:lnTo>
                  <a:pt x="1918" y="419"/>
                </a:lnTo>
                <a:lnTo>
                  <a:pt x="1914" y="421"/>
                </a:lnTo>
                <a:lnTo>
                  <a:pt x="1911" y="422"/>
                </a:lnTo>
                <a:lnTo>
                  <a:pt x="1909" y="425"/>
                </a:lnTo>
                <a:lnTo>
                  <a:pt x="1904" y="431"/>
                </a:lnTo>
                <a:lnTo>
                  <a:pt x="1897" y="438"/>
                </a:lnTo>
                <a:lnTo>
                  <a:pt x="1878" y="453"/>
                </a:lnTo>
                <a:lnTo>
                  <a:pt x="1859" y="467"/>
                </a:lnTo>
                <a:lnTo>
                  <a:pt x="1850" y="473"/>
                </a:lnTo>
                <a:lnTo>
                  <a:pt x="1840" y="477"/>
                </a:lnTo>
                <a:lnTo>
                  <a:pt x="1829" y="480"/>
                </a:lnTo>
                <a:lnTo>
                  <a:pt x="1816" y="481"/>
                </a:lnTo>
                <a:lnTo>
                  <a:pt x="1807" y="481"/>
                </a:lnTo>
                <a:lnTo>
                  <a:pt x="1799" y="480"/>
                </a:lnTo>
                <a:lnTo>
                  <a:pt x="1793" y="478"/>
                </a:lnTo>
                <a:lnTo>
                  <a:pt x="1785" y="476"/>
                </a:lnTo>
                <a:lnTo>
                  <a:pt x="1773" y="468"/>
                </a:lnTo>
                <a:lnTo>
                  <a:pt x="1760" y="459"/>
                </a:lnTo>
                <a:lnTo>
                  <a:pt x="1750" y="447"/>
                </a:lnTo>
                <a:lnTo>
                  <a:pt x="1741" y="434"/>
                </a:lnTo>
                <a:lnTo>
                  <a:pt x="1728" y="427"/>
                </a:lnTo>
                <a:lnTo>
                  <a:pt x="1717" y="424"/>
                </a:lnTo>
                <a:lnTo>
                  <a:pt x="1704" y="421"/>
                </a:lnTo>
                <a:lnTo>
                  <a:pt x="1690" y="419"/>
                </a:lnTo>
                <a:lnTo>
                  <a:pt x="1673" y="415"/>
                </a:lnTo>
                <a:lnTo>
                  <a:pt x="1658" y="410"/>
                </a:lnTo>
                <a:lnTo>
                  <a:pt x="1643" y="405"/>
                </a:lnTo>
                <a:lnTo>
                  <a:pt x="1628" y="397"/>
                </a:lnTo>
                <a:lnTo>
                  <a:pt x="1616" y="384"/>
                </a:lnTo>
                <a:lnTo>
                  <a:pt x="1602" y="375"/>
                </a:lnTo>
                <a:lnTo>
                  <a:pt x="1588" y="373"/>
                </a:lnTo>
                <a:lnTo>
                  <a:pt x="1576" y="371"/>
                </a:lnTo>
                <a:lnTo>
                  <a:pt x="1562" y="371"/>
                </a:lnTo>
                <a:lnTo>
                  <a:pt x="1546" y="371"/>
                </a:lnTo>
                <a:lnTo>
                  <a:pt x="1537" y="373"/>
                </a:lnTo>
                <a:lnTo>
                  <a:pt x="1531" y="377"/>
                </a:lnTo>
                <a:lnTo>
                  <a:pt x="1525" y="382"/>
                </a:lnTo>
                <a:lnTo>
                  <a:pt x="1520" y="388"/>
                </a:lnTo>
                <a:lnTo>
                  <a:pt x="1512" y="403"/>
                </a:lnTo>
                <a:lnTo>
                  <a:pt x="1503" y="419"/>
                </a:lnTo>
                <a:lnTo>
                  <a:pt x="1497" y="412"/>
                </a:lnTo>
                <a:lnTo>
                  <a:pt x="1490" y="407"/>
                </a:lnTo>
                <a:lnTo>
                  <a:pt x="1487" y="399"/>
                </a:lnTo>
                <a:lnTo>
                  <a:pt x="1483" y="393"/>
                </a:lnTo>
                <a:lnTo>
                  <a:pt x="1478" y="379"/>
                </a:lnTo>
                <a:lnTo>
                  <a:pt x="1471" y="363"/>
                </a:lnTo>
                <a:lnTo>
                  <a:pt x="1465" y="340"/>
                </a:lnTo>
                <a:lnTo>
                  <a:pt x="1460" y="318"/>
                </a:lnTo>
                <a:lnTo>
                  <a:pt x="1456" y="305"/>
                </a:lnTo>
                <a:lnTo>
                  <a:pt x="1452" y="294"/>
                </a:lnTo>
                <a:lnTo>
                  <a:pt x="1448" y="281"/>
                </a:lnTo>
                <a:lnTo>
                  <a:pt x="1442" y="268"/>
                </a:lnTo>
                <a:lnTo>
                  <a:pt x="1434" y="268"/>
                </a:lnTo>
                <a:lnTo>
                  <a:pt x="1427" y="268"/>
                </a:lnTo>
                <a:lnTo>
                  <a:pt x="1420" y="268"/>
                </a:lnTo>
                <a:lnTo>
                  <a:pt x="1413" y="271"/>
                </a:lnTo>
                <a:lnTo>
                  <a:pt x="1400" y="275"/>
                </a:lnTo>
                <a:lnTo>
                  <a:pt x="1386" y="281"/>
                </a:lnTo>
                <a:lnTo>
                  <a:pt x="1361" y="295"/>
                </a:lnTo>
                <a:lnTo>
                  <a:pt x="1336" y="307"/>
                </a:lnTo>
                <a:lnTo>
                  <a:pt x="1308" y="315"/>
                </a:lnTo>
                <a:lnTo>
                  <a:pt x="1282" y="322"/>
                </a:lnTo>
                <a:lnTo>
                  <a:pt x="1268" y="323"/>
                </a:lnTo>
                <a:lnTo>
                  <a:pt x="1254" y="324"/>
                </a:lnTo>
                <a:lnTo>
                  <a:pt x="1241" y="324"/>
                </a:lnTo>
                <a:lnTo>
                  <a:pt x="1226" y="322"/>
                </a:lnTo>
                <a:lnTo>
                  <a:pt x="1216" y="319"/>
                </a:lnTo>
                <a:lnTo>
                  <a:pt x="1204" y="314"/>
                </a:lnTo>
                <a:lnTo>
                  <a:pt x="1191" y="309"/>
                </a:lnTo>
                <a:lnTo>
                  <a:pt x="1184" y="303"/>
                </a:lnTo>
                <a:lnTo>
                  <a:pt x="1179" y="303"/>
                </a:lnTo>
                <a:lnTo>
                  <a:pt x="1171" y="304"/>
                </a:lnTo>
                <a:lnTo>
                  <a:pt x="1153" y="310"/>
                </a:lnTo>
                <a:lnTo>
                  <a:pt x="1137" y="318"/>
                </a:lnTo>
                <a:lnTo>
                  <a:pt x="1130" y="323"/>
                </a:lnTo>
                <a:lnTo>
                  <a:pt x="1124" y="328"/>
                </a:lnTo>
                <a:lnTo>
                  <a:pt x="1121" y="331"/>
                </a:lnTo>
                <a:lnTo>
                  <a:pt x="1119" y="332"/>
                </a:lnTo>
                <a:lnTo>
                  <a:pt x="1115" y="333"/>
                </a:lnTo>
                <a:lnTo>
                  <a:pt x="1111" y="335"/>
                </a:lnTo>
                <a:lnTo>
                  <a:pt x="1105" y="333"/>
                </a:lnTo>
                <a:lnTo>
                  <a:pt x="1099" y="331"/>
                </a:lnTo>
                <a:lnTo>
                  <a:pt x="1093" y="327"/>
                </a:lnTo>
                <a:lnTo>
                  <a:pt x="1090" y="323"/>
                </a:lnTo>
                <a:lnTo>
                  <a:pt x="1082" y="312"/>
                </a:lnTo>
                <a:lnTo>
                  <a:pt x="1073" y="300"/>
                </a:lnTo>
                <a:lnTo>
                  <a:pt x="1071" y="295"/>
                </a:lnTo>
                <a:lnTo>
                  <a:pt x="1065" y="291"/>
                </a:lnTo>
                <a:lnTo>
                  <a:pt x="1062" y="288"/>
                </a:lnTo>
                <a:lnTo>
                  <a:pt x="1057" y="285"/>
                </a:lnTo>
                <a:lnTo>
                  <a:pt x="1046" y="281"/>
                </a:lnTo>
                <a:lnTo>
                  <a:pt x="1036" y="277"/>
                </a:lnTo>
                <a:lnTo>
                  <a:pt x="1020" y="274"/>
                </a:lnTo>
                <a:lnTo>
                  <a:pt x="1006" y="272"/>
                </a:lnTo>
                <a:lnTo>
                  <a:pt x="990" y="271"/>
                </a:lnTo>
                <a:lnTo>
                  <a:pt x="974" y="268"/>
                </a:lnTo>
                <a:lnTo>
                  <a:pt x="962" y="265"/>
                </a:lnTo>
                <a:lnTo>
                  <a:pt x="952" y="261"/>
                </a:lnTo>
                <a:lnTo>
                  <a:pt x="942" y="257"/>
                </a:lnTo>
                <a:lnTo>
                  <a:pt x="929" y="256"/>
                </a:lnTo>
                <a:lnTo>
                  <a:pt x="918" y="257"/>
                </a:lnTo>
                <a:lnTo>
                  <a:pt x="908" y="258"/>
                </a:lnTo>
                <a:lnTo>
                  <a:pt x="899" y="262"/>
                </a:lnTo>
                <a:lnTo>
                  <a:pt x="889" y="265"/>
                </a:lnTo>
                <a:lnTo>
                  <a:pt x="880" y="268"/>
                </a:lnTo>
                <a:lnTo>
                  <a:pt x="870" y="272"/>
                </a:lnTo>
                <a:lnTo>
                  <a:pt x="859" y="274"/>
                </a:lnTo>
                <a:lnTo>
                  <a:pt x="848" y="275"/>
                </a:lnTo>
                <a:lnTo>
                  <a:pt x="838" y="274"/>
                </a:lnTo>
                <a:lnTo>
                  <a:pt x="828" y="271"/>
                </a:lnTo>
                <a:lnTo>
                  <a:pt x="819" y="267"/>
                </a:lnTo>
                <a:lnTo>
                  <a:pt x="810" y="262"/>
                </a:lnTo>
                <a:lnTo>
                  <a:pt x="802" y="256"/>
                </a:lnTo>
                <a:lnTo>
                  <a:pt x="795" y="248"/>
                </a:lnTo>
                <a:lnTo>
                  <a:pt x="788" y="238"/>
                </a:lnTo>
                <a:lnTo>
                  <a:pt x="782" y="226"/>
                </a:lnTo>
                <a:lnTo>
                  <a:pt x="767" y="202"/>
                </a:lnTo>
                <a:lnTo>
                  <a:pt x="755" y="178"/>
                </a:lnTo>
                <a:lnTo>
                  <a:pt x="745" y="154"/>
                </a:lnTo>
                <a:lnTo>
                  <a:pt x="736" y="130"/>
                </a:lnTo>
                <a:lnTo>
                  <a:pt x="728" y="108"/>
                </a:lnTo>
                <a:lnTo>
                  <a:pt x="719" y="83"/>
                </a:lnTo>
                <a:lnTo>
                  <a:pt x="713" y="70"/>
                </a:lnTo>
                <a:lnTo>
                  <a:pt x="708" y="59"/>
                </a:lnTo>
                <a:lnTo>
                  <a:pt x="702" y="48"/>
                </a:lnTo>
                <a:lnTo>
                  <a:pt x="695" y="39"/>
                </a:lnTo>
                <a:lnTo>
                  <a:pt x="688" y="29"/>
                </a:lnTo>
                <a:lnTo>
                  <a:pt x="680" y="18"/>
                </a:lnTo>
                <a:lnTo>
                  <a:pt x="671" y="8"/>
                </a:lnTo>
                <a:lnTo>
                  <a:pt x="662" y="0"/>
                </a:lnTo>
                <a:lnTo>
                  <a:pt x="658" y="0"/>
                </a:lnTo>
                <a:lnTo>
                  <a:pt x="656" y="0"/>
                </a:lnTo>
                <a:lnTo>
                  <a:pt x="647" y="9"/>
                </a:lnTo>
                <a:lnTo>
                  <a:pt x="639" y="18"/>
                </a:lnTo>
                <a:lnTo>
                  <a:pt x="633" y="27"/>
                </a:lnTo>
                <a:lnTo>
                  <a:pt x="629" y="37"/>
                </a:lnTo>
                <a:lnTo>
                  <a:pt x="620" y="57"/>
                </a:lnTo>
                <a:lnTo>
                  <a:pt x="613" y="80"/>
                </a:lnTo>
                <a:lnTo>
                  <a:pt x="606" y="95"/>
                </a:lnTo>
                <a:lnTo>
                  <a:pt x="601" y="114"/>
                </a:lnTo>
                <a:lnTo>
                  <a:pt x="599" y="125"/>
                </a:lnTo>
                <a:lnTo>
                  <a:pt x="596" y="134"/>
                </a:lnTo>
                <a:lnTo>
                  <a:pt x="592" y="141"/>
                </a:lnTo>
                <a:lnTo>
                  <a:pt x="588" y="148"/>
                </a:lnTo>
                <a:lnTo>
                  <a:pt x="586" y="155"/>
                </a:lnTo>
                <a:lnTo>
                  <a:pt x="583" y="163"/>
                </a:lnTo>
                <a:lnTo>
                  <a:pt x="581" y="168"/>
                </a:lnTo>
                <a:lnTo>
                  <a:pt x="578" y="174"/>
                </a:lnTo>
                <a:lnTo>
                  <a:pt x="507" y="179"/>
                </a:lnTo>
                <a:lnTo>
                  <a:pt x="435" y="184"/>
                </a:lnTo>
                <a:lnTo>
                  <a:pt x="363" y="190"/>
                </a:lnTo>
                <a:lnTo>
                  <a:pt x="291" y="193"/>
                </a:lnTo>
                <a:lnTo>
                  <a:pt x="218" y="197"/>
                </a:lnTo>
                <a:lnTo>
                  <a:pt x="147" y="201"/>
                </a:lnTo>
                <a:lnTo>
                  <a:pt x="75" y="205"/>
                </a:lnTo>
                <a:lnTo>
                  <a:pt x="2" y="209"/>
                </a:lnTo>
                <a:lnTo>
                  <a:pt x="2" y="209"/>
                </a:lnTo>
                <a:lnTo>
                  <a:pt x="1" y="225"/>
                </a:lnTo>
                <a:lnTo>
                  <a:pt x="0" y="240"/>
                </a:lnTo>
                <a:lnTo>
                  <a:pt x="0" y="256"/>
                </a:lnTo>
                <a:lnTo>
                  <a:pt x="0" y="272"/>
                </a:lnTo>
                <a:lnTo>
                  <a:pt x="2" y="279"/>
                </a:lnTo>
                <a:lnTo>
                  <a:pt x="6" y="284"/>
                </a:lnTo>
                <a:lnTo>
                  <a:pt x="15" y="307"/>
                </a:lnTo>
                <a:lnTo>
                  <a:pt x="22" y="327"/>
                </a:lnTo>
                <a:lnTo>
                  <a:pt x="26" y="337"/>
                </a:lnTo>
                <a:lnTo>
                  <a:pt x="29" y="347"/>
                </a:lnTo>
                <a:lnTo>
                  <a:pt x="30" y="359"/>
                </a:lnTo>
                <a:lnTo>
                  <a:pt x="31" y="371"/>
                </a:lnTo>
                <a:lnTo>
                  <a:pt x="30" y="382"/>
                </a:lnTo>
                <a:lnTo>
                  <a:pt x="29" y="391"/>
                </a:lnTo>
                <a:lnTo>
                  <a:pt x="28" y="398"/>
                </a:lnTo>
                <a:lnTo>
                  <a:pt x="25" y="406"/>
                </a:lnTo>
                <a:lnTo>
                  <a:pt x="22" y="413"/>
                </a:lnTo>
                <a:lnTo>
                  <a:pt x="20" y="422"/>
                </a:lnTo>
                <a:lnTo>
                  <a:pt x="19" y="431"/>
                </a:lnTo>
                <a:lnTo>
                  <a:pt x="19" y="440"/>
                </a:lnTo>
                <a:lnTo>
                  <a:pt x="20" y="449"/>
                </a:lnTo>
                <a:lnTo>
                  <a:pt x="22" y="457"/>
                </a:lnTo>
                <a:lnTo>
                  <a:pt x="28" y="463"/>
                </a:lnTo>
                <a:lnTo>
                  <a:pt x="31" y="472"/>
                </a:lnTo>
                <a:lnTo>
                  <a:pt x="39" y="491"/>
                </a:lnTo>
                <a:lnTo>
                  <a:pt x="45" y="509"/>
                </a:lnTo>
                <a:lnTo>
                  <a:pt x="49" y="518"/>
                </a:lnTo>
                <a:lnTo>
                  <a:pt x="50" y="527"/>
                </a:lnTo>
                <a:lnTo>
                  <a:pt x="53" y="536"/>
                </a:lnTo>
                <a:lnTo>
                  <a:pt x="53" y="547"/>
                </a:lnTo>
                <a:lnTo>
                  <a:pt x="49" y="560"/>
                </a:lnTo>
                <a:lnTo>
                  <a:pt x="44" y="572"/>
                </a:lnTo>
                <a:lnTo>
                  <a:pt x="42" y="584"/>
                </a:lnTo>
                <a:lnTo>
                  <a:pt x="40" y="594"/>
                </a:lnTo>
                <a:lnTo>
                  <a:pt x="40" y="604"/>
                </a:lnTo>
                <a:lnTo>
                  <a:pt x="40" y="616"/>
                </a:lnTo>
                <a:lnTo>
                  <a:pt x="42" y="634"/>
                </a:lnTo>
                <a:lnTo>
                  <a:pt x="44" y="649"/>
                </a:lnTo>
                <a:lnTo>
                  <a:pt x="49" y="664"/>
                </a:lnTo>
                <a:lnTo>
                  <a:pt x="54" y="678"/>
                </a:lnTo>
                <a:lnTo>
                  <a:pt x="69" y="705"/>
                </a:lnTo>
                <a:lnTo>
                  <a:pt x="87" y="735"/>
                </a:lnTo>
                <a:lnTo>
                  <a:pt x="99" y="754"/>
                </a:lnTo>
                <a:lnTo>
                  <a:pt x="109" y="772"/>
                </a:lnTo>
                <a:lnTo>
                  <a:pt x="119" y="790"/>
                </a:lnTo>
                <a:lnTo>
                  <a:pt x="131" y="810"/>
                </a:lnTo>
                <a:lnTo>
                  <a:pt x="141" y="826"/>
                </a:lnTo>
                <a:lnTo>
                  <a:pt x="148" y="840"/>
                </a:lnTo>
                <a:lnTo>
                  <a:pt x="155" y="855"/>
                </a:lnTo>
                <a:lnTo>
                  <a:pt x="160" y="873"/>
                </a:lnTo>
                <a:lnTo>
                  <a:pt x="164" y="893"/>
                </a:lnTo>
                <a:lnTo>
                  <a:pt x="167" y="912"/>
                </a:lnTo>
                <a:lnTo>
                  <a:pt x="170" y="930"/>
                </a:lnTo>
                <a:lnTo>
                  <a:pt x="171" y="948"/>
                </a:lnTo>
                <a:lnTo>
                  <a:pt x="174" y="982"/>
                </a:lnTo>
                <a:lnTo>
                  <a:pt x="178" y="1023"/>
                </a:lnTo>
                <a:lnTo>
                  <a:pt x="183" y="1046"/>
                </a:lnTo>
                <a:lnTo>
                  <a:pt x="188" y="1067"/>
                </a:lnTo>
                <a:lnTo>
                  <a:pt x="190" y="1076"/>
                </a:lnTo>
                <a:lnTo>
                  <a:pt x="192" y="1088"/>
                </a:lnTo>
                <a:lnTo>
                  <a:pt x="193" y="1098"/>
                </a:lnTo>
                <a:lnTo>
                  <a:pt x="194" y="1111"/>
                </a:lnTo>
                <a:lnTo>
                  <a:pt x="193" y="1128"/>
                </a:lnTo>
                <a:lnTo>
                  <a:pt x="190" y="1144"/>
                </a:lnTo>
                <a:lnTo>
                  <a:pt x="188" y="1159"/>
                </a:lnTo>
                <a:lnTo>
                  <a:pt x="184" y="1173"/>
                </a:lnTo>
                <a:lnTo>
                  <a:pt x="181" y="1188"/>
                </a:lnTo>
                <a:lnTo>
                  <a:pt x="178" y="1202"/>
                </a:lnTo>
                <a:lnTo>
                  <a:pt x="176" y="1219"/>
                </a:lnTo>
                <a:lnTo>
                  <a:pt x="175" y="1235"/>
                </a:lnTo>
                <a:lnTo>
                  <a:pt x="176" y="1249"/>
                </a:lnTo>
                <a:lnTo>
                  <a:pt x="179" y="1262"/>
                </a:lnTo>
                <a:lnTo>
                  <a:pt x="183" y="1273"/>
                </a:lnTo>
                <a:lnTo>
                  <a:pt x="188" y="1286"/>
                </a:lnTo>
                <a:lnTo>
                  <a:pt x="199" y="1326"/>
                </a:lnTo>
                <a:lnTo>
                  <a:pt x="208" y="1360"/>
                </a:lnTo>
                <a:lnTo>
                  <a:pt x="216" y="1396"/>
                </a:lnTo>
                <a:lnTo>
                  <a:pt x="222" y="1436"/>
                </a:lnTo>
                <a:lnTo>
                  <a:pt x="227" y="1455"/>
                </a:lnTo>
                <a:lnTo>
                  <a:pt x="231" y="1474"/>
                </a:lnTo>
                <a:lnTo>
                  <a:pt x="236" y="1514"/>
                </a:lnTo>
                <a:lnTo>
                  <a:pt x="240" y="1552"/>
                </a:lnTo>
                <a:lnTo>
                  <a:pt x="241" y="1589"/>
                </a:lnTo>
                <a:lnTo>
                  <a:pt x="244" y="1631"/>
                </a:lnTo>
                <a:lnTo>
                  <a:pt x="244" y="1631"/>
                </a:lnTo>
                <a:lnTo>
                  <a:pt x="246" y="1641"/>
                </a:lnTo>
                <a:lnTo>
                  <a:pt x="249" y="1651"/>
                </a:lnTo>
                <a:lnTo>
                  <a:pt x="253" y="1661"/>
                </a:lnTo>
                <a:lnTo>
                  <a:pt x="253" y="1672"/>
                </a:lnTo>
                <a:lnTo>
                  <a:pt x="253" y="1689"/>
                </a:lnTo>
                <a:lnTo>
                  <a:pt x="251" y="1705"/>
                </a:lnTo>
                <a:lnTo>
                  <a:pt x="249" y="1720"/>
                </a:lnTo>
                <a:lnTo>
                  <a:pt x="245" y="1734"/>
                </a:lnTo>
                <a:lnTo>
                  <a:pt x="242" y="1748"/>
                </a:lnTo>
                <a:lnTo>
                  <a:pt x="240" y="1763"/>
                </a:lnTo>
                <a:lnTo>
                  <a:pt x="239" y="1778"/>
                </a:lnTo>
                <a:lnTo>
                  <a:pt x="237" y="1796"/>
                </a:lnTo>
                <a:lnTo>
                  <a:pt x="239" y="1808"/>
                </a:lnTo>
                <a:lnTo>
                  <a:pt x="240" y="1818"/>
                </a:lnTo>
                <a:lnTo>
                  <a:pt x="244" y="1827"/>
                </a:lnTo>
                <a:lnTo>
                  <a:pt x="248" y="1837"/>
                </a:lnTo>
                <a:lnTo>
                  <a:pt x="253" y="1846"/>
                </a:lnTo>
                <a:lnTo>
                  <a:pt x="258" y="1854"/>
                </a:lnTo>
                <a:lnTo>
                  <a:pt x="264" y="1862"/>
                </a:lnTo>
                <a:lnTo>
                  <a:pt x="272" y="1870"/>
                </a:lnTo>
                <a:lnTo>
                  <a:pt x="287" y="1884"/>
                </a:lnTo>
                <a:lnTo>
                  <a:pt x="305" y="1898"/>
                </a:lnTo>
                <a:lnTo>
                  <a:pt x="323" y="1912"/>
                </a:lnTo>
                <a:lnTo>
                  <a:pt x="340" y="1925"/>
                </a:lnTo>
                <a:lnTo>
                  <a:pt x="379" y="2720"/>
                </a:lnTo>
                <a:lnTo>
                  <a:pt x="370" y="2738"/>
                </a:lnTo>
                <a:lnTo>
                  <a:pt x="365" y="2750"/>
                </a:lnTo>
                <a:lnTo>
                  <a:pt x="360" y="2763"/>
                </a:lnTo>
                <a:lnTo>
                  <a:pt x="357" y="2782"/>
                </a:lnTo>
                <a:lnTo>
                  <a:pt x="357" y="2782"/>
                </a:lnTo>
                <a:lnTo>
                  <a:pt x="474" y="2777"/>
                </a:lnTo>
                <a:lnTo>
                  <a:pt x="590" y="2771"/>
                </a:lnTo>
                <a:lnTo>
                  <a:pt x="704" y="2764"/>
                </a:lnTo>
                <a:lnTo>
                  <a:pt x="819" y="2758"/>
                </a:lnTo>
                <a:lnTo>
                  <a:pt x="933" y="2750"/>
                </a:lnTo>
                <a:lnTo>
                  <a:pt x="1046" y="2743"/>
                </a:lnTo>
                <a:lnTo>
                  <a:pt x="1158" y="2734"/>
                </a:lnTo>
                <a:lnTo>
                  <a:pt x="1270" y="2725"/>
                </a:lnTo>
                <a:lnTo>
                  <a:pt x="1381" y="2716"/>
                </a:lnTo>
                <a:lnTo>
                  <a:pt x="1490" y="2706"/>
                </a:lnTo>
                <a:lnTo>
                  <a:pt x="1600" y="2696"/>
                </a:lnTo>
                <a:lnTo>
                  <a:pt x="1709" y="2686"/>
                </a:lnTo>
                <a:lnTo>
                  <a:pt x="1816" y="2674"/>
                </a:lnTo>
                <a:lnTo>
                  <a:pt x="1923" y="2663"/>
                </a:lnTo>
                <a:lnTo>
                  <a:pt x="2030" y="2651"/>
                </a:lnTo>
                <a:lnTo>
                  <a:pt x="2135" y="2638"/>
                </a:lnTo>
                <a:lnTo>
                  <a:pt x="2135" y="2638"/>
                </a:lnTo>
                <a:lnTo>
                  <a:pt x="2129" y="2616"/>
                </a:lnTo>
                <a:lnTo>
                  <a:pt x="2124" y="2594"/>
                </a:lnTo>
                <a:lnTo>
                  <a:pt x="2121" y="2572"/>
                </a:lnTo>
                <a:lnTo>
                  <a:pt x="2120" y="2548"/>
                </a:lnTo>
                <a:lnTo>
                  <a:pt x="2117" y="2526"/>
                </a:lnTo>
                <a:lnTo>
                  <a:pt x="2112" y="2509"/>
                </a:lnTo>
                <a:lnTo>
                  <a:pt x="2106" y="2492"/>
                </a:lnTo>
                <a:lnTo>
                  <a:pt x="2097" y="2473"/>
                </a:lnTo>
                <a:lnTo>
                  <a:pt x="2089" y="2455"/>
                </a:lnTo>
                <a:lnTo>
                  <a:pt x="2079" y="2440"/>
                </a:lnTo>
                <a:lnTo>
                  <a:pt x="2074" y="2432"/>
                </a:lnTo>
                <a:lnTo>
                  <a:pt x="2069" y="2426"/>
                </a:lnTo>
                <a:lnTo>
                  <a:pt x="2061" y="2420"/>
                </a:lnTo>
                <a:lnTo>
                  <a:pt x="2054" y="2413"/>
                </a:lnTo>
                <a:lnTo>
                  <a:pt x="2041" y="2404"/>
                </a:lnTo>
                <a:lnTo>
                  <a:pt x="2028" y="2397"/>
                </a:lnTo>
                <a:lnTo>
                  <a:pt x="2017" y="2390"/>
                </a:lnTo>
                <a:lnTo>
                  <a:pt x="2005" y="2385"/>
                </a:lnTo>
                <a:lnTo>
                  <a:pt x="1980" y="2374"/>
                </a:lnTo>
                <a:lnTo>
                  <a:pt x="1953" y="2360"/>
                </a:lnTo>
                <a:lnTo>
                  <a:pt x="1937" y="2348"/>
                </a:lnTo>
                <a:lnTo>
                  <a:pt x="1922" y="2337"/>
                </a:lnTo>
                <a:lnTo>
                  <a:pt x="1908" y="2324"/>
                </a:lnTo>
                <a:lnTo>
                  <a:pt x="1891" y="2313"/>
                </a:lnTo>
                <a:lnTo>
                  <a:pt x="1874" y="2304"/>
                </a:lnTo>
                <a:lnTo>
                  <a:pt x="1859" y="2295"/>
                </a:lnTo>
                <a:lnTo>
                  <a:pt x="1852" y="2290"/>
                </a:lnTo>
                <a:lnTo>
                  <a:pt x="1845" y="2284"/>
                </a:lnTo>
                <a:lnTo>
                  <a:pt x="1840" y="2277"/>
                </a:lnTo>
                <a:lnTo>
                  <a:pt x="1835" y="2270"/>
                </a:lnTo>
                <a:lnTo>
                  <a:pt x="1826" y="2252"/>
                </a:lnTo>
                <a:lnTo>
                  <a:pt x="1817" y="2236"/>
                </a:lnTo>
                <a:lnTo>
                  <a:pt x="1812" y="2230"/>
                </a:lnTo>
                <a:lnTo>
                  <a:pt x="1806" y="2224"/>
                </a:lnTo>
                <a:lnTo>
                  <a:pt x="1799" y="2217"/>
                </a:lnTo>
                <a:lnTo>
                  <a:pt x="1791" y="2212"/>
                </a:lnTo>
                <a:lnTo>
                  <a:pt x="1768" y="2203"/>
                </a:lnTo>
                <a:lnTo>
                  <a:pt x="1747" y="2197"/>
                </a:lnTo>
                <a:lnTo>
                  <a:pt x="1727" y="2192"/>
                </a:lnTo>
                <a:lnTo>
                  <a:pt x="1703" y="2184"/>
                </a:lnTo>
                <a:lnTo>
                  <a:pt x="1682" y="2175"/>
                </a:lnTo>
                <a:lnTo>
                  <a:pt x="1665" y="2165"/>
                </a:lnTo>
                <a:lnTo>
                  <a:pt x="1648" y="2155"/>
                </a:lnTo>
                <a:lnTo>
                  <a:pt x="1628" y="2144"/>
                </a:lnTo>
                <a:lnTo>
                  <a:pt x="1615" y="2137"/>
                </a:lnTo>
                <a:lnTo>
                  <a:pt x="1604" y="2130"/>
                </a:lnTo>
                <a:lnTo>
                  <a:pt x="1592" y="2124"/>
                </a:lnTo>
                <a:lnTo>
                  <a:pt x="1578" y="2119"/>
                </a:lnTo>
                <a:lnTo>
                  <a:pt x="1562" y="2114"/>
                </a:lnTo>
                <a:lnTo>
                  <a:pt x="1546" y="2108"/>
                </a:lnTo>
                <a:lnTo>
                  <a:pt x="1540" y="2105"/>
                </a:lnTo>
                <a:lnTo>
                  <a:pt x="1534" y="2100"/>
                </a:lnTo>
                <a:lnTo>
                  <a:pt x="1530" y="2095"/>
                </a:lnTo>
                <a:lnTo>
                  <a:pt x="1527" y="2088"/>
                </a:lnTo>
                <a:lnTo>
                  <a:pt x="1526" y="2071"/>
                </a:lnTo>
                <a:lnTo>
                  <a:pt x="1525" y="2057"/>
                </a:lnTo>
                <a:lnTo>
                  <a:pt x="1525" y="2042"/>
                </a:lnTo>
                <a:lnTo>
                  <a:pt x="1525" y="2025"/>
                </a:lnTo>
                <a:lnTo>
                  <a:pt x="1523" y="2010"/>
                </a:lnTo>
                <a:lnTo>
                  <a:pt x="1521" y="1997"/>
                </a:lnTo>
                <a:lnTo>
                  <a:pt x="1520" y="1983"/>
                </a:lnTo>
                <a:lnTo>
                  <a:pt x="1518" y="1968"/>
                </a:lnTo>
                <a:lnTo>
                  <a:pt x="1518" y="1953"/>
                </a:lnTo>
                <a:lnTo>
                  <a:pt x="1521" y="1940"/>
                </a:lnTo>
                <a:lnTo>
                  <a:pt x="1523" y="1926"/>
                </a:lnTo>
                <a:lnTo>
                  <a:pt x="1527" y="1912"/>
                </a:lnTo>
                <a:lnTo>
                  <a:pt x="1531" y="1906"/>
                </a:lnTo>
                <a:lnTo>
                  <a:pt x="1535" y="1899"/>
                </a:lnTo>
                <a:lnTo>
                  <a:pt x="1540" y="1893"/>
                </a:lnTo>
                <a:lnTo>
                  <a:pt x="1545" y="1888"/>
                </a:lnTo>
                <a:lnTo>
                  <a:pt x="1549" y="1883"/>
                </a:lnTo>
                <a:lnTo>
                  <a:pt x="1553" y="1876"/>
                </a:lnTo>
                <a:lnTo>
                  <a:pt x="1555" y="1870"/>
                </a:lnTo>
                <a:lnTo>
                  <a:pt x="1556" y="1862"/>
                </a:lnTo>
                <a:lnTo>
                  <a:pt x="1555" y="1851"/>
                </a:lnTo>
                <a:lnTo>
                  <a:pt x="1554" y="1841"/>
                </a:lnTo>
                <a:lnTo>
                  <a:pt x="1551" y="1832"/>
                </a:lnTo>
                <a:lnTo>
                  <a:pt x="1548" y="1823"/>
                </a:lnTo>
                <a:lnTo>
                  <a:pt x="1539" y="1805"/>
                </a:lnTo>
                <a:lnTo>
                  <a:pt x="1527" y="1787"/>
                </a:lnTo>
                <a:lnTo>
                  <a:pt x="1509" y="1757"/>
                </a:lnTo>
                <a:lnTo>
                  <a:pt x="1492" y="1730"/>
                </a:lnTo>
                <a:lnTo>
                  <a:pt x="1473" y="1705"/>
                </a:lnTo>
                <a:lnTo>
                  <a:pt x="1450" y="1678"/>
                </a:lnTo>
                <a:lnTo>
                  <a:pt x="1462" y="1658"/>
                </a:lnTo>
                <a:lnTo>
                  <a:pt x="1474" y="1639"/>
                </a:lnTo>
                <a:lnTo>
                  <a:pt x="1483" y="1619"/>
                </a:lnTo>
                <a:lnTo>
                  <a:pt x="1490" y="1602"/>
                </a:lnTo>
                <a:lnTo>
                  <a:pt x="1498" y="1583"/>
                </a:lnTo>
                <a:lnTo>
                  <a:pt x="1508" y="1565"/>
                </a:lnTo>
                <a:lnTo>
                  <a:pt x="1520" y="1546"/>
                </a:lnTo>
                <a:lnTo>
                  <a:pt x="1534" y="1527"/>
                </a:lnTo>
                <a:lnTo>
                  <a:pt x="1544" y="1515"/>
                </a:lnTo>
                <a:lnTo>
                  <a:pt x="1554" y="1504"/>
                </a:lnTo>
                <a:lnTo>
                  <a:pt x="1563" y="1492"/>
                </a:lnTo>
                <a:lnTo>
                  <a:pt x="1574" y="1480"/>
                </a:lnTo>
                <a:lnTo>
                  <a:pt x="1584" y="1472"/>
                </a:lnTo>
                <a:lnTo>
                  <a:pt x="1595" y="1466"/>
                </a:lnTo>
                <a:lnTo>
                  <a:pt x="1600" y="1463"/>
                </a:lnTo>
                <a:lnTo>
                  <a:pt x="1605" y="1459"/>
                </a:lnTo>
                <a:lnTo>
                  <a:pt x="1609" y="1454"/>
                </a:lnTo>
                <a:lnTo>
                  <a:pt x="1612" y="1449"/>
                </a:lnTo>
                <a:lnTo>
                  <a:pt x="1616" y="1439"/>
                </a:lnTo>
                <a:lnTo>
                  <a:pt x="1620" y="1430"/>
                </a:lnTo>
                <a:lnTo>
                  <a:pt x="1623" y="1421"/>
                </a:lnTo>
                <a:lnTo>
                  <a:pt x="1624" y="1412"/>
                </a:lnTo>
                <a:lnTo>
                  <a:pt x="1625" y="1394"/>
                </a:lnTo>
                <a:lnTo>
                  <a:pt x="1625" y="1374"/>
                </a:lnTo>
                <a:lnTo>
                  <a:pt x="1624" y="1357"/>
                </a:lnTo>
                <a:lnTo>
                  <a:pt x="1623" y="1342"/>
                </a:lnTo>
                <a:lnTo>
                  <a:pt x="1620" y="1328"/>
                </a:lnTo>
                <a:lnTo>
                  <a:pt x="1618" y="1314"/>
                </a:lnTo>
                <a:lnTo>
                  <a:pt x="1614" y="1300"/>
                </a:lnTo>
                <a:lnTo>
                  <a:pt x="1611" y="1286"/>
                </a:lnTo>
                <a:lnTo>
                  <a:pt x="1610" y="1271"/>
                </a:lnTo>
                <a:lnTo>
                  <a:pt x="1609" y="1254"/>
                </a:lnTo>
                <a:lnTo>
                  <a:pt x="1610" y="1243"/>
                </a:lnTo>
                <a:lnTo>
                  <a:pt x="1612" y="1233"/>
                </a:lnTo>
                <a:lnTo>
                  <a:pt x="1615" y="1221"/>
                </a:lnTo>
                <a:lnTo>
                  <a:pt x="1619" y="1211"/>
                </a:lnTo>
                <a:lnTo>
                  <a:pt x="1621" y="1200"/>
                </a:lnTo>
                <a:lnTo>
                  <a:pt x="1623" y="1191"/>
                </a:lnTo>
                <a:lnTo>
                  <a:pt x="1624" y="1186"/>
                </a:lnTo>
                <a:lnTo>
                  <a:pt x="1625" y="1182"/>
                </a:lnTo>
                <a:lnTo>
                  <a:pt x="1628" y="1178"/>
                </a:lnTo>
                <a:lnTo>
                  <a:pt x="1632" y="1173"/>
                </a:lnTo>
                <a:lnTo>
                  <a:pt x="1643" y="1167"/>
                </a:lnTo>
                <a:lnTo>
                  <a:pt x="1656" y="1160"/>
                </a:lnTo>
                <a:lnTo>
                  <a:pt x="1666" y="1149"/>
                </a:lnTo>
                <a:lnTo>
                  <a:pt x="1675" y="1136"/>
                </a:lnTo>
                <a:lnTo>
                  <a:pt x="1686" y="1127"/>
                </a:lnTo>
                <a:lnTo>
                  <a:pt x="1696" y="1117"/>
                </a:lnTo>
                <a:lnTo>
                  <a:pt x="1696" y="1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73" name="Freeform 316"/>
          <p:cNvSpPr>
            <a:spLocks/>
          </p:cNvSpPr>
          <p:nvPr/>
        </p:nvSpPr>
        <p:spPr bwMode="auto">
          <a:xfrm>
            <a:off x="4922838" y="1762499"/>
            <a:ext cx="971550" cy="1135063"/>
          </a:xfrm>
          <a:custGeom>
            <a:avLst/>
            <a:gdLst>
              <a:gd name="T0" fmla="*/ 2147483647 w 2374"/>
              <a:gd name="T1" fmla="*/ 2147483647 h 2782"/>
              <a:gd name="T2" fmla="*/ 2147483647 w 2374"/>
              <a:gd name="T3" fmla="*/ 2147483647 h 2782"/>
              <a:gd name="T4" fmla="*/ 2147483647 w 2374"/>
              <a:gd name="T5" fmla="*/ 2147483647 h 2782"/>
              <a:gd name="T6" fmla="*/ 2147483647 w 2374"/>
              <a:gd name="T7" fmla="*/ 2147483647 h 2782"/>
              <a:gd name="T8" fmla="*/ 2147483647 w 2374"/>
              <a:gd name="T9" fmla="*/ 2147483647 h 2782"/>
              <a:gd name="T10" fmla="*/ 2147483647 w 2374"/>
              <a:gd name="T11" fmla="*/ 2147483647 h 2782"/>
              <a:gd name="T12" fmla="*/ 2147483647 w 2374"/>
              <a:gd name="T13" fmla="*/ 2147483647 h 2782"/>
              <a:gd name="T14" fmla="*/ 2147483647 w 2374"/>
              <a:gd name="T15" fmla="*/ 2147483647 h 2782"/>
              <a:gd name="T16" fmla="*/ 2147483647 w 2374"/>
              <a:gd name="T17" fmla="*/ 2147483647 h 2782"/>
              <a:gd name="T18" fmla="*/ 2147483647 w 2374"/>
              <a:gd name="T19" fmla="*/ 2147483647 h 2782"/>
              <a:gd name="T20" fmla="*/ 2147483647 w 2374"/>
              <a:gd name="T21" fmla="*/ 2147483647 h 2782"/>
              <a:gd name="T22" fmla="*/ 2147483647 w 2374"/>
              <a:gd name="T23" fmla="*/ 2147483647 h 2782"/>
              <a:gd name="T24" fmla="*/ 2147483647 w 2374"/>
              <a:gd name="T25" fmla="*/ 2147483647 h 2782"/>
              <a:gd name="T26" fmla="*/ 2147483647 w 2374"/>
              <a:gd name="T27" fmla="*/ 2147483647 h 2782"/>
              <a:gd name="T28" fmla="*/ 2147483647 w 2374"/>
              <a:gd name="T29" fmla="*/ 2147483647 h 2782"/>
              <a:gd name="T30" fmla="*/ 2147483647 w 2374"/>
              <a:gd name="T31" fmla="*/ 2147483647 h 2782"/>
              <a:gd name="T32" fmla="*/ 2147483647 w 2374"/>
              <a:gd name="T33" fmla="*/ 2147483647 h 2782"/>
              <a:gd name="T34" fmla="*/ 2147483647 w 2374"/>
              <a:gd name="T35" fmla="*/ 2147483647 h 2782"/>
              <a:gd name="T36" fmla="*/ 2147483647 w 2374"/>
              <a:gd name="T37" fmla="*/ 2147483647 h 2782"/>
              <a:gd name="T38" fmla="*/ 2147483647 w 2374"/>
              <a:gd name="T39" fmla="*/ 2147483647 h 2782"/>
              <a:gd name="T40" fmla="*/ 2147483647 w 2374"/>
              <a:gd name="T41" fmla="*/ 2147483647 h 2782"/>
              <a:gd name="T42" fmla="*/ 2147483647 w 2374"/>
              <a:gd name="T43" fmla="*/ 2147483647 h 2782"/>
              <a:gd name="T44" fmla="*/ 2147483647 w 2374"/>
              <a:gd name="T45" fmla="*/ 2147483647 h 2782"/>
              <a:gd name="T46" fmla="*/ 2147483647 w 2374"/>
              <a:gd name="T47" fmla="*/ 2147483647 h 2782"/>
              <a:gd name="T48" fmla="*/ 2147483647 w 2374"/>
              <a:gd name="T49" fmla="*/ 2147483647 h 2782"/>
              <a:gd name="T50" fmla="*/ 2147483647 w 2374"/>
              <a:gd name="T51" fmla="*/ 2147483647 h 2782"/>
              <a:gd name="T52" fmla="*/ 2147483647 w 2374"/>
              <a:gd name="T53" fmla="*/ 2147483647 h 2782"/>
              <a:gd name="T54" fmla="*/ 2147483647 w 2374"/>
              <a:gd name="T55" fmla="*/ 2147483647 h 2782"/>
              <a:gd name="T56" fmla="*/ 2147483647 w 2374"/>
              <a:gd name="T57" fmla="*/ 2147483647 h 2782"/>
              <a:gd name="T58" fmla="*/ 0 w 2374"/>
              <a:gd name="T59" fmla="*/ 2147483647 h 2782"/>
              <a:gd name="T60" fmla="*/ 2147483647 w 2374"/>
              <a:gd name="T61" fmla="*/ 2147483647 h 2782"/>
              <a:gd name="T62" fmla="*/ 2147483647 w 2374"/>
              <a:gd name="T63" fmla="*/ 2147483647 h 2782"/>
              <a:gd name="T64" fmla="*/ 2147483647 w 2374"/>
              <a:gd name="T65" fmla="*/ 2147483647 h 2782"/>
              <a:gd name="T66" fmla="*/ 2147483647 w 2374"/>
              <a:gd name="T67" fmla="*/ 2147483647 h 2782"/>
              <a:gd name="T68" fmla="*/ 2147483647 w 2374"/>
              <a:gd name="T69" fmla="*/ 2147483647 h 2782"/>
              <a:gd name="T70" fmla="*/ 2147483647 w 2374"/>
              <a:gd name="T71" fmla="*/ 2147483647 h 2782"/>
              <a:gd name="T72" fmla="*/ 2147483647 w 2374"/>
              <a:gd name="T73" fmla="*/ 2147483647 h 2782"/>
              <a:gd name="T74" fmla="*/ 2147483647 w 2374"/>
              <a:gd name="T75" fmla="*/ 2147483647 h 2782"/>
              <a:gd name="T76" fmla="*/ 2147483647 w 2374"/>
              <a:gd name="T77" fmla="*/ 2147483647 h 2782"/>
              <a:gd name="T78" fmla="*/ 2147483647 w 2374"/>
              <a:gd name="T79" fmla="*/ 2147483647 h 2782"/>
              <a:gd name="T80" fmla="*/ 2147483647 w 2374"/>
              <a:gd name="T81" fmla="*/ 2147483647 h 2782"/>
              <a:gd name="T82" fmla="*/ 2147483647 w 2374"/>
              <a:gd name="T83" fmla="*/ 2147483647 h 2782"/>
              <a:gd name="T84" fmla="*/ 2147483647 w 2374"/>
              <a:gd name="T85" fmla="*/ 2147483647 h 2782"/>
              <a:gd name="T86" fmla="*/ 2147483647 w 2374"/>
              <a:gd name="T87" fmla="*/ 2147483647 h 2782"/>
              <a:gd name="T88" fmla="*/ 2147483647 w 2374"/>
              <a:gd name="T89" fmla="*/ 2147483647 h 2782"/>
              <a:gd name="T90" fmla="*/ 2147483647 w 2374"/>
              <a:gd name="T91" fmla="*/ 2147483647 h 2782"/>
              <a:gd name="T92" fmla="*/ 2147483647 w 2374"/>
              <a:gd name="T93" fmla="*/ 2147483647 h 2782"/>
              <a:gd name="T94" fmla="*/ 2147483647 w 2374"/>
              <a:gd name="T95" fmla="*/ 2147483647 h 2782"/>
              <a:gd name="T96" fmla="*/ 2147483647 w 2374"/>
              <a:gd name="T97" fmla="*/ 2147483647 h 2782"/>
              <a:gd name="T98" fmla="*/ 2147483647 w 2374"/>
              <a:gd name="T99" fmla="*/ 2147483647 h 2782"/>
              <a:gd name="T100" fmla="*/ 2147483647 w 2374"/>
              <a:gd name="T101" fmla="*/ 2147483647 h 2782"/>
              <a:gd name="T102" fmla="*/ 2147483647 w 2374"/>
              <a:gd name="T103" fmla="*/ 2147483647 h 2782"/>
              <a:gd name="T104" fmla="*/ 2147483647 w 2374"/>
              <a:gd name="T105" fmla="*/ 2147483647 h 2782"/>
              <a:gd name="T106" fmla="*/ 2147483647 w 2374"/>
              <a:gd name="T107" fmla="*/ 2147483647 h 2782"/>
              <a:gd name="T108" fmla="*/ 2147483647 w 2374"/>
              <a:gd name="T109" fmla="*/ 2147483647 h 2782"/>
              <a:gd name="T110" fmla="*/ 2147483647 w 2374"/>
              <a:gd name="T111" fmla="*/ 2147483647 h 2782"/>
              <a:gd name="T112" fmla="*/ 2147483647 w 2374"/>
              <a:gd name="T113" fmla="*/ 2147483647 h 2782"/>
              <a:gd name="T114" fmla="*/ 2147483647 w 2374"/>
              <a:gd name="T115" fmla="*/ 2147483647 h 2782"/>
              <a:gd name="T116" fmla="*/ 2147483647 w 2374"/>
              <a:gd name="T117" fmla="*/ 2147483647 h 2782"/>
              <a:gd name="T118" fmla="*/ 2147483647 w 2374"/>
              <a:gd name="T119" fmla="*/ 2147483647 h 2782"/>
              <a:gd name="T120" fmla="*/ 2147483647 w 2374"/>
              <a:gd name="T121" fmla="*/ 2147483647 h 2782"/>
              <a:gd name="T122" fmla="*/ 2147483647 w 2374"/>
              <a:gd name="T123" fmla="*/ 2147483647 h 27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74"/>
              <a:gd name="T187" fmla="*/ 0 h 2782"/>
              <a:gd name="T188" fmla="*/ 2374 w 2374"/>
              <a:gd name="T189" fmla="*/ 2782 h 278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74" h="2782">
                <a:moveTo>
                  <a:pt x="1696" y="1117"/>
                </a:moveTo>
                <a:lnTo>
                  <a:pt x="1696" y="1092"/>
                </a:lnTo>
                <a:lnTo>
                  <a:pt x="1705" y="1079"/>
                </a:lnTo>
                <a:lnTo>
                  <a:pt x="1715" y="1069"/>
                </a:lnTo>
                <a:lnTo>
                  <a:pt x="1726" y="1058"/>
                </a:lnTo>
                <a:lnTo>
                  <a:pt x="1737" y="1048"/>
                </a:lnTo>
                <a:lnTo>
                  <a:pt x="1751" y="1033"/>
                </a:lnTo>
                <a:lnTo>
                  <a:pt x="1764" y="1018"/>
                </a:lnTo>
                <a:lnTo>
                  <a:pt x="1775" y="1005"/>
                </a:lnTo>
                <a:lnTo>
                  <a:pt x="1791" y="991"/>
                </a:lnTo>
                <a:lnTo>
                  <a:pt x="1797" y="990"/>
                </a:lnTo>
                <a:lnTo>
                  <a:pt x="1803" y="988"/>
                </a:lnTo>
                <a:lnTo>
                  <a:pt x="1813" y="977"/>
                </a:lnTo>
                <a:lnTo>
                  <a:pt x="1822" y="963"/>
                </a:lnTo>
                <a:lnTo>
                  <a:pt x="1839" y="946"/>
                </a:lnTo>
                <a:lnTo>
                  <a:pt x="1854" y="931"/>
                </a:lnTo>
                <a:lnTo>
                  <a:pt x="1869" y="916"/>
                </a:lnTo>
                <a:lnTo>
                  <a:pt x="1885" y="898"/>
                </a:lnTo>
                <a:lnTo>
                  <a:pt x="1896" y="883"/>
                </a:lnTo>
                <a:lnTo>
                  <a:pt x="1905" y="868"/>
                </a:lnTo>
                <a:lnTo>
                  <a:pt x="1913" y="854"/>
                </a:lnTo>
                <a:lnTo>
                  <a:pt x="1920" y="838"/>
                </a:lnTo>
                <a:lnTo>
                  <a:pt x="1928" y="826"/>
                </a:lnTo>
                <a:lnTo>
                  <a:pt x="1937" y="812"/>
                </a:lnTo>
                <a:lnTo>
                  <a:pt x="1947" y="798"/>
                </a:lnTo>
                <a:lnTo>
                  <a:pt x="1960" y="785"/>
                </a:lnTo>
                <a:lnTo>
                  <a:pt x="1977" y="768"/>
                </a:lnTo>
                <a:lnTo>
                  <a:pt x="1994" y="752"/>
                </a:lnTo>
                <a:lnTo>
                  <a:pt x="2008" y="734"/>
                </a:lnTo>
                <a:lnTo>
                  <a:pt x="2022" y="712"/>
                </a:lnTo>
                <a:lnTo>
                  <a:pt x="2030" y="700"/>
                </a:lnTo>
                <a:lnTo>
                  <a:pt x="2036" y="687"/>
                </a:lnTo>
                <a:lnTo>
                  <a:pt x="2040" y="682"/>
                </a:lnTo>
                <a:lnTo>
                  <a:pt x="2044" y="676"/>
                </a:lnTo>
                <a:lnTo>
                  <a:pt x="2047" y="670"/>
                </a:lnTo>
                <a:lnTo>
                  <a:pt x="2054" y="665"/>
                </a:lnTo>
                <a:lnTo>
                  <a:pt x="2067" y="659"/>
                </a:lnTo>
                <a:lnTo>
                  <a:pt x="2079" y="654"/>
                </a:lnTo>
                <a:lnTo>
                  <a:pt x="2096" y="644"/>
                </a:lnTo>
                <a:lnTo>
                  <a:pt x="2110" y="634"/>
                </a:lnTo>
                <a:lnTo>
                  <a:pt x="2125" y="623"/>
                </a:lnTo>
                <a:lnTo>
                  <a:pt x="2142" y="613"/>
                </a:lnTo>
                <a:lnTo>
                  <a:pt x="2170" y="598"/>
                </a:lnTo>
                <a:lnTo>
                  <a:pt x="2196" y="586"/>
                </a:lnTo>
                <a:lnTo>
                  <a:pt x="2224" y="575"/>
                </a:lnTo>
                <a:lnTo>
                  <a:pt x="2255" y="562"/>
                </a:lnTo>
                <a:lnTo>
                  <a:pt x="2266" y="553"/>
                </a:lnTo>
                <a:lnTo>
                  <a:pt x="2279" y="543"/>
                </a:lnTo>
                <a:lnTo>
                  <a:pt x="2294" y="536"/>
                </a:lnTo>
                <a:lnTo>
                  <a:pt x="2307" y="527"/>
                </a:lnTo>
                <a:lnTo>
                  <a:pt x="2320" y="518"/>
                </a:lnTo>
                <a:lnTo>
                  <a:pt x="2330" y="509"/>
                </a:lnTo>
                <a:lnTo>
                  <a:pt x="2351" y="489"/>
                </a:lnTo>
                <a:lnTo>
                  <a:pt x="2374" y="467"/>
                </a:lnTo>
                <a:lnTo>
                  <a:pt x="2173" y="440"/>
                </a:lnTo>
                <a:lnTo>
                  <a:pt x="2156" y="441"/>
                </a:lnTo>
                <a:lnTo>
                  <a:pt x="2140" y="443"/>
                </a:lnTo>
                <a:lnTo>
                  <a:pt x="2126" y="445"/>
                </a:lnTo>
                <a:lnTo>
                  <a:pt x="2110" y="450"/>
                </a:lnTo>
                <a:lnTo>
                  <a:pt x="2095" y="457"/>
                </a:lnTo>
                <a:lnTo>
                  <a:pt x="2079" y="463"/>
                </a:lnTo>
                <a:lnTo>
                  <a:pt x="2072" y="466"/>
                </a:lnTo>
                <a:lnTo>
                  <a:pt x="2064" y="467"/>
                </a:lnTo>
                <a:lnTo>
                  <a:pt x="2056" y="468"/>
                </a:lnTo>
                <a:lnTo>
                  <a:pt x="2047" y="468"/>
                </a:lnTo>
                <a:lnTo>
                  <a:pt x="2042" y="468"/>
                </a:lnTo>
                <a:lnTo>
                  <a:pt x="2037" y="467"/>
                </a:lnTo>
                <a:lnTo>
                  <a:pt x="2033" y="466"/>
                </a:lnTo>
                <a:lnTo>
                  <a:pt x="2030" y="463"/>
                </a:lnTo>
                <a:lnTo>
                  <a:pt x="2022" y="458"/>
                </a:lnTo>
                <a:lnTo>
                  <a:pt x="2016" y="452"/>
                </a:lnTo>
                <a:lnTo>
                  <a:pt x="2009" y="445"/>
                </a:lnTo>
                <a:lnTo>
                  <a:pt x="2002" y="439"/>
                </a:lnTo>
                <a:lnTo>
                  <a:pt x="1994" y="433"/>
                </a:lnTo>
                <a:lnTo>
                  <a:pt x="1985" y="427"/>
                </a:lnTo>
                <a:lnTo>
                  <a:pt x="1967" y="425"/>
                </a:lnTo>
                <a:lnTo>
                  <a:pt x="1947" y="425"/>
                </a:lnTo>
                <a:lnTo>
                  <a:pt x="1934" y="421"/>
                </a:lnTo>
                <a:lnTo>
                  <a:pt x="1923" y="419"/>
                </a:lnTo>
                <a:lnTo>
                  <a:pt x="1918" y="419"/>
                </a:lnTo>
                <a:lnTo>
                  <a:pt x="1914" y="421"/>
                </a:lnTo>
                <a:lnTo>
                  <a:pt x="1911" y="422"/>
                </a:lnTo>
                <a:lnTo>
                  <a:pt x="1909" y="425"/>
                </a:lnTo>
                <a:lnTo>
                  <a:pt x="1904" y="431"/>
                </a:lnTo>
                <a:lnTo>
                  <a:pt x="1897" y="438"/>
                </a:lnTo>
                <a:lnTo>
                  <a:pt x="1878" y="453"/>
                </a:lnTo>
                <a:lnTo>
                  <a:pt x="1859" y="467"/>
                </a:lnTo>
                <a:lnTo>
                  <a:pt x="1850" y="473"/>
                </a:lnTo>
                <a:lnTo>
                  <a:pt x="1840" y="477"/>
                </a:lnTo>
                <a:lnTo>
                  <a:pt x="1829" y="480"/>
                </a:lnTo>
                <a:lnTo>
                  <a:pt x="1816" y="481"/>
                </a:lnTo>
                <a:lnTo>
                  <a:pt x="1807" y="481"/>
                </a:lnTo>
                <a:lnTo>
                  <a:pt x="1799" y="480"/>
                </a:lnTo>
                <a:lnTo>
                  <a:pt x="1793" y="478"/>
                </a:lnTo>
                <a:lnTo>
                  <a:pt x="1785" y="476"/>
                </a:lnTo>
                <a:lnTo>
                  <a:pt x="1773" y="468"/>
                </a:lnTo>
                <a:lnTo>
                  <a:pt x="1760" y="459"/>
                </a:lnTo>
                <a:lnTo>
                  <a:pt x="1750" y="447"/>
                </a:lnTo>
                <a:lnTo>
                  <a:pt x="1741" y="434"/>
                </a:lnTo>
                <a:lnTo>
                  <a:pt x="1728" y="427"/>
                </a:lnTo>
                <a:lnTo>
                  <a:pt x="1717" y="424"/>
                </a:lnTo>
                <a:lnTo>
                  <a:pt x="1704" y="421"/>
                </a:lnTo>
                <a:lnTo>
                  <a:pt x="1690" y="419"/>
                </a:lnTo>
                <a:lnTo>
                  <a:pt x="1673" y="415"/>
                </a:lnTo>
                <a:lnTo>
                  <a:pt x="1658" y="410"/>
                </a:lnTo>
                <a:lnTo>
                  <a:pt x="1643" y="405"/>
                </a:lnTo>
                <a:lnTo>
                  <a:pt x="1628" y="397"/>
                </a:lnTo>
                <a:lnTo>
                  <a:pt x="1616" y="384"/>
                </a:lnTo>
                <a:lnTo>
                  <a:pt x="1602" y="375"/>
                </a:lnTo>
                <a:lnTo>
                  <a:pt x="1588" y="373"/>
                </a:lnTo>
                <a:lnTo>
                  <a:pt x="1576" y="371"/>
                </a:lnTo>
                <a:lnTo>
                  <a:pt x="1562" y="371"/>
                </a:lnTo>
                <a:lnTo>
                  <a:pt x="1546" y="371"/>
                </a:lnTo>
                <a:lnTo>
                  <a:pt x="1537" y="373"/>
                </a:lnTo>
                <a:lnTo>
                  <a:pt x="1531" y="377"/>
                </a:lnTo>
                <a:lnTo>
                  <a:pt x="1525" y="382"/>
                </a:lnTo>
                <a:lnTo>
                  <a:pt x="1520" y="388"/>
                </a:lnTo>
                <a:lnTo>
                  <a:pt x="1512" y="403"/>
                </a:lnTo>
                <a:lnTo>
                  <a:pt x="1503" y="419"/>
                </a:lnTo>
                <a:lnTo>
                  <a:pt x="1497" y="412"/>
                </a:lnTo>
                <a:lnTo>
                  <a:pt x="1490" y="407"/>
                </a:lnTo>
                <a:lnTo>
                  <a:pt x="1487" y="399"/>
                </a:lnTo>
                <a:lnTo>
                  <a:pt x="1483" y="393"/>
                </a:lnTo>
                <a:lnTo>
                  <a:pt x="1478" y="379"/>
                </a:lnTo>
                <a:lnTo>
                  <a:pt x="1471" y="363"/>
                </a:lnTo>
                <a:lnTo>
                  <a:pt x="1465" y="340"/>
                </a:lnTo>
                <a:lnTo>
                  <a:pt x="1460" y="318"/>
                </a:lnTo>
                <a:lnTo>
                  <a:pt x="1456" y="305"/>
                </a:lnTo>
                <a:lnTo>
                  <a:pt x="1452" y="294"/>
                </a:lnTo>
                <a:lnTo>
                  <a:pt x="1448" y="281"/>
                </a:lnTo>
                <a:lnTo>
                  <a:pt x="1442" y="268"/>
                </a:lnTo>
                <a:lnTo>
                  <a:pt x="1434" y="268"/>
                </a:lnTo>
                <a:lnTo>
                  <a:pt x="1427" y="268"/>
                </a:lnTo>
                <a:lnTo>
                  <a:pt x="1420" y="268"/>
                </a:lnTo>
                <a:lnTo>
                  <a:pt x="1413" y="271"/>
                </a:lnTo>
                <a:lnTo>
                  <a:pt x="1400" y="275"/>
                </a:lnTo>
                <a:lnTo>
                  <a:pt x="1386" y="281"/>
                </a:lnTo>
                <a:lnTo>
                  <a:pt x="1361" y="295"/>
                </a:lnTo>
                <a:lnTo>
                  <a:pt x="1336" y="307"/>
                </a:lnTo>
                <a:lnTo>
                  <a:pt x="1308" y="315"/>
                </a:lnTo>
                <a:lnTo>
                  <a:pt x="1282" y="322"/>
                </a:lnTo>
                <a:lnTo>
                  <a:pt x="1268" y="323"/>
                </a:lnTo>
                <a:lnTo>
                  <a:pt x="1254" y="324"/>
                </a:lnTo>
                <a:lnTo>
                  <a:pt x="1241" y="324"/>
                </a:lnTo>
                <a:lnTo>
                  <a:pt x="1226" y="322"/>
                </a:lnTo>
                <a:lnTo>
                  <a:pt x="1216" y="319"/>
                </a:lnTo>
                <a:lnTo>
                  <a:pt x="1204" y="314"/>
                </a:lnTo>
                <a:lnTo>
                  <a:pt x="1191" y="309"/>
                </a:lnTo>
                <a:lnTo>
                  <a:pt x="1184" y="303"/>
                </a:lnTo>
                <a:lnTo>
                  <a:pt x="1179" y="303"/>
                </a:lnTo>
                <a:lnTo>
                  <a:pt x="1171" y="304"/>
                </a:lnTo>
                <a:lnTo>
                  <a:pt x="1153" y="310"/>
                </a:lnTo>
                <a:lnTo>
                  <a:pt x="1137" y="318"/>
                </a:lnTo>
                <a:lnTo>
                  <a:pt x="1130" y="323"/>
                </a:lnTo>
                <a:lnTo>
                  <a:pt x="1124" y="328"/>
                </a:lnTo>
                <a:lnTo>
                  <a:pt x="1121" y="331"/>
                </a:lnTo>
                <a:lnTo>
                  <a:pt x="1119" y="332"/>
                </a:lnTo>
                <a:lnTo>
                  <a:pt x="1115" y="333"/>
                </a:lnTo>
                <a:lnTo>
                  <a:pt x="1111" y="335"/>
                </a:lnTo>
                <a:lnTo>
                  <a:pt x="1105" y="333"/>
                </a:lnTo>
                <a:lnTo>
                  <a:pt x="1099" y="331"/>
                </a:lnTo>
                <a:lnTo>
                  <a:pt x="1093" y="327"/>
                </a:lnTo>
                <a:lnTo>
                  <a:pt x="1090" y="323"/>
                </a:lnTo>
                <a:lnTo>
                  <a:pt x="1082" y="312"/>
                </a:lnTo>
                <a:lnTo>
                  <a:pt x="1073" y="300"/>
                </a:lnTo>
                <a:lnTo>
                  <a:pt x="1071" y="295"/>
                </a:lnTo>
                <a:lnTo>
                  <a:pt x="1065" y="291"/>
                </a:lnTo>
                <a:lnTo>
                  <a:pt x="1062" y="288"/>
                </a:lnTo>
                <a:lnTo>
                  <a:pt x="1057" y="285"/>
                </a:lnTo>
                <a:lnTo>
                  <a:pt x="1046" y="281"/>
                </a:lnTo>
                <a:lnTo>
                  <a:pt x="1036" y="277"/>
                </a:lnTo>
                <a:lnTo>
                  <a:pt x="1020" y="274"/>
                </a:lnTo>
                <a:lnTo>
                  <a:pt x="1006" y="272"/>
                </a:lnTo>
                <a:lnTo>
                  <a:pt x="990" y="271"/>
                </a:lnTo>
                <a:lnTo>
                  <a:pt x="974" y="268"/>
                </a:lnTo>
                <a:lnTo>
                  <a:pt x="962" y="265"/>
                </a:lnTo>
                <a:lnTo>
                  <a:pt x="952" y="261"/>
                </a:lnTo>
                <a:lnTo>
                  <a:pt x="942" y="257"/>
                </a:lnTo>
                <a:lnTo>
                  <a:pt x="929" y="256"/>
                </a:lnTo>
                <a:lnTo>
                  <a:pt x="918" y="257"/>
                </a:lnTo>
                <a:lnTo>
                  <a:pt x="908" y="258"/>
                </a:lnTo>
                <a:lnTo>
                  <a:pt x="899" y="262"/>
                </a:lnTo>
                <a:lnTo>
                  <a:pt x="889" y="265"/>
                </a:lnTo>
                <a:lnTo>
                  <a:pt x="880" y="268"/>
                </a:lnTo>
                <a:lnTo>
                  <a:pt x="870" y="272"/>
                </a:lnTo>
                <a:lnTo>
                  <a:pt x="859" y="274"/>
                </a:lnTo>
                <a:lnTo>
                  <a:pt x="848" y="275"/>
                </a:lnTo>
                <a:lnTo>
                  <a:pt x="838" y="274"/>
                </a:lnTo>
                <a:lnTo>
                  <a:pt x="828" y="271"/>
                </a:lnTo>
                <a:lnTo>
                  <a:pt x="819" y="267"/>
                </a:lnTo>
                <a:lnTo>
                  <a:pt x="810" y="262"/>
                </a:lnTo>
                <a:lnTo>
                  <a:pt x="802" y="256"/>
                </a:lnTo>
                <a:lnTo>
                  <a:pt x="795" y="248"/>
                </a:lnTo>
                <a:lnTo>
                  <a:pt x="788" y="238"/>
                </a:lnTo>
                <a:lnTo>
                  <a:pt x="782" y="226"/>
                </a:lnTo>
                <a:lnTo>
                  <a:pt x="767" y="202"/>
                </a:lnTo>
                <a:lnTo>
                  <a:pt x="755" y="178"/>
                </a:lnTo>
                <a:lnTo>
                  <a:pt x="745" y="154"/>
                </a:lnTo>
                <a:lnTo>
                  <a:pt x="736" y="130"/>
                </a:lnTo>
                <a:lnTo>
                  <a:pt x="728" y="108"/>
                </a:lnTo>
                <a:lnTo>
                  <a:pt x="719" y="83"/>
                </a:lnTo>
                <a:lnTo>
                  <a:pt x="713" y="70"/>
                </a:lnTo>
                <a:lnTo>
                  <a:pt x="708" y="59"/>
                </a:lnTo>
                <a:lnTo>
                  <a:pt x="702" y="48"/>
                </a:lnTo>
                <a:lnTo>
                  <a:pt x="695" y="39"/>
                </a:lnTo>
                <a:lnTo>
                  <a:pt x="688" y="29"/>
                </a:lnTo>
                <a:lnTo>
                  <a:pt x="680" y="18"/>
                </a:lnTo>
                <a:lnTo>
                  <a:pt x="671" y="8"/>
                </a:lnTo>
                <a:lnTo>
                  <a:pt x="662" y="0"/>
                </a:lnTo>
                <a:lnTo>
                  <a:pt x="658" y="0"/>
                </a:lnTo>
                <a:lnTo>
                  <a:pt x="656" y="0"/>
                </a:lnTo>
                <a:lnTo>
                  <a:pt x="647" y="9"/>
                </a:lnTo>
                <a:lnTo>
                  <a:pt x="639" y="18"/>
                </a:lnTo>
                <a:lnTo>
                  <a:pt x="633" y="27"/>
                </a:lnTo>
                <a:lnTo>
                  <a:pt x="629" y="37"/>
                </a:lnTo>
                <a:lnTo>
                  <a:pt x="620" y="57"/>
                </a:lnTo>
                <a:lnTo>
                  <a:pt x="613" y="80"/>
                </a:lnTo>
                <a:lnTo>
                  <a:pt x="606" y="95"/>
                </a:lnTo>
                <a:lnTo>
                  <a:pt x="601" y="114"/>
                </a:lnTo>
                <a:lnTo>
                  <a:pt x="599" y="125"/>
                </a:lnTo>
                <a:lnTo>
                  <a:pt x="596" y="134"/>
                </a:lnTo>
                <a:lnTo>
                  <a:pt x="592" y="141"/>
                </a:lnTo>
                <a:lnTo>
                  <a:pt x="588" y="148"/>
                </a:lnTo>
                <a:lnTo>
                  <a:pt x="586" y="155"/>
                </a:lnTo>
                <a:lnTo>
                  <a:pt x="583" y="163"/>
                </a:lnTo>
                <a:lnTo>
                  <a:pt x="581" y="168"/>
                </a:lnTo>
                <a:lnTo>
                  <a:pt x="578" y="174"/>
                </a:lnTo>
                <a:lnTo>
                  <a:pt x="507" y="179"/>
                </a:lnTo>
                <a:lnTo>
                  <a:pt x="435" y="184"/>
                </a:lnTo>
                <a:lnTo>
                  <a:pt x="363" y="190"/>
                </a:lnTo>
                <a:lnTo>
                  <a:pt x="291" y="193"/>
                </a:lnTo>
                <a:lnTo>
                  <a:pt x="218" y="197"/>
                </a:lnTo>
                <a:lnTo>
                  <a:pt x="147" y="201"/>
                </a:lnTo>
                <a:lnTo>
                  <a:pt x="75" y="205"/>
                </a:lnTo>
                <a:lnTo>
                  <a:pt x="2" y="209"/>
                </a:lnTo>
                <a:lnTo>
                  <a:pt x="1" y="225"/>
                </a:lnTo>
                <a:lnTo>
                  <a:pt x="0" y="240"/>
                </a:lnTo>
                <a:lnTo>
                  <a:pt x="0" y="256"/>
                </a:lnTo>
                <a:lnTo>
                  <a:pt x="0" y="272"/>
                </a:lnTo>
                <a:lnTo>
                  <a:pt x="2" y="279"/>
                </a:lnTo>
                <a:lnTo>
                  <a:pt x="6" y="284"/>
                </a:lnTo>
                <a:lnTo>
                  <a:pt x="15" y="307"/>
                </a:lnTo>
                <a:lnTo>
                  <a:pt x="22" y="327"/>
                </a:lnTo>
                <a:lnTo>
                  <a:pt x="26" y="337"/>
                </a:lnTo>
                <a:lnTo>
                  <a:pt x="29" y="347"/>
                </a:lnTo>
                <a:lnTo>
                  <a:pt x="30" y="359"/>
                </a:lnTo>
                <a:lnTo>
                  <a:pt x="31" y="371"/>
                </a:lnTo>
                <a:lnTo>
                  <a:pt x="30" y="382"/>
                </a:lnTo>
                <a:lnTo>
                  <a:pt x="29" y="391"/>
                </a:lnTo>
                <a:lnTo>
                  <a:pt x="28" y="398"/>
                </a:lnTo>
                <a:lnTo>
                  <a:pt x="25" y="406"/>
                </a:lnTo>
                <a:lnTo>
                  <a:pt x="22" y="413"/>
                </a:lnTo>
                <a:lnTo>
                  <a:pt x="20" y="422"/>
                </a:lnTo>
                <a:lnTo>
                  <a:pt x="19" y="431"/>
                </a:lnTo>
                <a:lnTo>
                  <a:pt x="19" y="440"/>
                </a:lnTo>
                <a:lnTo>
                  <a:pt x="20" y="449"/>
                </a:lnTo>
                <a:lnTo>
                  <a:pt x="22" y="457"/>
                </a:lnTo>
                <a:lnTo>
                  <a:pt x="28" y="463"/>
                </a:lnTo>
                <a:lnTo>
                  <a:pt x="31" y="472"/>
                </a:lnTo>
                <a:lnTo>
                  <a:pt x="39" y="491"/>
                </a:lnTo>
                <a:lnTo>
                  <a:pt x="45" y="509"/>
                </a:lnTo>
                <a:lnTo>
                  <a:pt x="49" y="518"/>
                </a:lnTo>
                <a:lnTo>
                  <a:pt x="50" y="527"/>
                </a:lnTo>
                <a:lnTo>
                  <a:pt x="53" y="536"/>
                </a:lnTo>
                <a:lnTo>
                  <a:pt x="53" y="547"/>
                </a:lnTo>
                <a:lnTo>
                  <a:pt x="49" y="560"/>
                </a:lnTo>
                <a:lnTo>
                  <a:pt x="44" y="572"/>
                </a:lnTo>
                <a:lnTo>
                  <a:pt x="42" y="584"/>
                </a:lnTo>
                <a:lnTo>
                  <a:pt x="40" y="594"/>
                </a:lnTo>
                <a:lnTo>
                  <a:pt x="40" y="604"/>
                </a:lnTo>
                <a:lnTo>
                  <a:pt x="40" y="616"/>
                </a:lnTo>
                <a:lnTo>
                  <a:pt x="42" y="634"/>
                </a:lnTo>
                <a:lnTo>
                  <a:pt x="44" y="649"/>
                </a:lnTo>
                <a:lnTo>
                  <a:pt x="49" y="664"/>
                </a:lnTo>
                <a:lnTo>
                  <a:pt x="54" y="678"/>
                </a:lnTo>
                <a:lnTo>
                  <a:pt x="69" y="705"/>
                </a:lnTo>
                <a:lnTo>
                  <a:pt x="87" y="735"/>
                </a:lnTo>
                <a:lnTo>
                  <a:pt x="99" y="754"/>
                </a:lnTo>
                <a:lnTo>
                  <a:pt x="109" y="772"/>
                </a:lnTo>
                <a:lnTo>
                  <a:pt x="119" y="790"/>
                </a:lnTo>
                <a:lnTo>
                  <a:pt x="131" y="810"/>
                </a:lnTo>
                <a:lnTo>
                  <a:pt x="141" y="826"/>
                </a:lnTo>
                <a:lnTo>
                  <a:pt x="148" y="840"/>
                </a:lnTo>
                <a:lnTo>
                  <a:pt x="155" y="855"/>
                </a:lnTo>
                <a:lnTo>
                  <a:pt x="160" y="873"/>
                </a:lnTo>
                <a:lnTo>
                  <a:pt x="164" y="893"/>
                </a:lnTo>
                <a:lnTo>
                  <a:pt x="167" y="912"/>
                </a:lnTo>
                <a:lnTo>
                  <a:pt x="170" y="930"/>
                </a:lnTo>
                <a:lnTo>
                  <a:pt x="171" y="948"/>
                </a:lnTo>
                <a:lnTo>
                  <a:pt x="174" y="982"/>
                </a:lnTo>
                <a:lnTo>
                  <a:pt x="178" y="1023"/>
                </a:lnTo>
                <a:lnTo>
                  <a:pt x="183" y="1046"/>
                </a:lnTo>
                <a:lnTo>
                  <a:pt x="188" y="1067"/>
                </a:lnTo>
                <a:lnTo>
                  <a:pt x="190" y="1076"/>
                </a:lnTo>
                <a:lnTo>
                  <a:pt x="192" y="1088"/>
                </a:lnTo>
                <a:lnTo>
                  <a:pt x="193" y="1098"/>
                </a:lnTo>
                <a:lnTo>
                  <a:pt x="194" y="1111"/>
                </a:lnTo>
                <a:lnTo>
                  <a:pt x="193" y="1128"/>
                </a:lnTo>
                <a:lnTo>
                  <a:pt x="190" y="1144"/>
                </a:lnTo>
                <a:lnTo>
                  <a:pt x="188" y="1159"/>
                </a:lnTo>
                <a:lnTo>
                  <a:pt x="184" y="1173"/>
                </a:lnTo>
                <a:lnTo>
                  <a:pt x="181" y="1188"/>
                </a:lnTo>
                <a:lnTo>
                  <a:pt x="178" y="1202"/>
                </a:lnTo>
                <a:lnTo>
                  <a:pt x="176" y="1219"/>
                </a:lnTo>
                <a:lnTo>
                  <a:pt x="175" y="1235"/>
                </a:lnTo>
                <a:lnTo>
                  <a:pt x="176" y="1249"/>
                </a:lnTo>
                <a:lnTo>
                  <a:pt x="179" y="1262"/>
                </a:lnTo>
                <a:lnTo>
                  <a:pt x="183" y="1273"/>
                </a:lnTo>
                <a:lnTo>
                  <a:pt x="188" y="1286"/>
                </a:lnTo>
                <a:lnTo>
                  <a:pt x="199" y="1326"/>
                </a:lnTo>
                <a:lnTo>
                  <a:pt x="208" y="1360"/>
                </a:lnTo>
                <a:lnTo>
                  <a:pt x="216" y="1396"/>
                </a:lnTo>
                <a:lnTo>
                  <a:pt x="222" y="1436"/>
                </a:lnTo>
                <a:lnTo>
                  <a:pt x="227" y="1455"/>
                </a:lnTo>
                <a:lnTo>
                  <a:pt x="231" y="1474"/>
                </a:lnTo>
                <a:lnTo>
                  <a:pt x="236" y="1514"/>
                </a:lnTo>
                <a:lnTo>
                  <a:pt x="240" y="1552"/>
                </a:lnTo>
                <a:lnTo>
                  <a:pt x="241" y="1589"/>
                </a:lnTo>
                <a:lnTo>
                  <a:pt x="244" y="1631"/>
                </a:lnTo>
                <a:lnTo>
                  <a:pt x="246" y="1641"/>
                </a:lnTo>
                <a:lnTo>
                  <a:pt x="249" y="1651"/>
                </a:lnTo>
                <a:lnTo>
                  <a:pt x="253" y="1661"/>
                </a:lnTo>
                <a:lnTo>
                  <a:pt x="253" y="1672"/>
                </a:lnTo>
                <a:lnTo>
                  <a:pt x="253" y="1689"/>
                </a:lnTo>
                <a:lnTo>
                  <a:pt x="251" y="1705"/>
                </a:lnTo>
                <a:lnTo>
                  <a:pt x="249" y="1720"/>
                </a:lnTo>
                <a:lnTo>
                  <a:pt x="245" y="1734"/>
                </a:lnTo>
                <a:lnTo>
                  <a:pt x="242" y="1748"/>
                </a:lnTo>
                <a:lnTo>
                  <a:pt x="240" y="1763"/>
                </a:lnTo>
                <a:lnTo>
                  <a:pt x="239" y="1778"/>
                </a:lnTo>
                <a:lnTo>
                  <a:pt x="237" y="1796"/>
                </a:lnTo>
                <a:lnTo>
                  <a:pt x="239" y="1808"/>
                </a:lnTo>
                <a:lnTo>
                  <a:pt x="240" y="1818"/>
                </a:lnTo>
                <a:lnTo>
                  <a:pt x="244" y="1827"/>
                </a:lnTo>
                <a:lnTo>
                  <a:pt x="248" y="1837"/>
                </a:lnTo>
                <a:lnTo>
                  <a:pt x="253" y="1846"/>
                </a:lnTo>
                <a:lnTo>
                  <a:pt x="258" y="1854"/>
                </a:lnTo>
                <a:lnTo>
                  <a:pt x="264" y="1862"/>
                </a:lnTo>
                <a:lnTo>
                  <a:pt x="272" y="1870"/>
                </a:lnTo>
                <a:lnTo>
                  <a:pt x="287" y="1884"/>
                </a:lnTo>
                <a:lnTo>
                  <a:pt x="305" y="1898"/>
                </a:lnTo>
                <a:lnTo>
                  <a:pt x="323" y="1912"/>
                </a:lnTo>
                <a:lnTo>
                  <a:pt x="340" y="1925"/>
                </a:lnTo>
                <a:lnTo>
                  <a:pt x="379" y="2720"/>
                </a:lnTo>
                <a:lnTo>
                  <a:pt x="370" y="2738"/>
                </a:lnTo>
                <a:lnTo>
                  <a:pt x="365" y="2750"/>
                </a:lnTo>
                <a:lnTo>
                  <a:pt x="360" y="2763"/>
                </a:lnTo>
                <a:lnTo>
                  <a:pt x="357" y="2782"/>
                </a:lnTo>
                <a:lnTo>
                  <a:pt x="474" y="2777"/>
                </a:lnTo>
                <a:lnTo>
                  <a:pt x="590" y="2771"/>
                </a:lnTo>
                <a:lnTo>
                  <a:pt x="704" y="2764"/>
                </a:lnTo>
                <a:lnTo>
                  <a:pt x="819" y="2758"/>
                </a:lnTo>
                <a:lnTo>
                  <a:pt x="933" y="2750"/>
                </a:lnTo>
                <a:lnTo>
                  <a:pt x="1046" y="2743"/>
                </a:lnTo>
                <a:lnTo>
                  <a:pt x="1158" y="2734"/>
                </a:lnTo>
                <a:lnTo>
                  <a:pt x="1270" y="2725"/>
                </a:lnTo>
                <a:lnTo>
                  <a:pt x="1381" y="2716"/>
                </a:lnTo>
                <a:lnTo>
                  <a:pt x="1490" y="2706"/>
                </a:lnTo>
                <a:lnTo>
                  <a:pt x="1600" y="2696"/>
                </a:lnTo>
                <a:lnTo>
                  <a:pt x="1709" y="2686"/>
                </a:lnTo>
                <a:lnTo>
                  <a:pt x="1816" y="2674"/>
                </a:lnTo>
                <a:lnTo>
                  <a:pt x="1923" y="2663"/>
                </a:lnTo>
                <a:lnTo>
                  <a:pt x="2030" y="2651"/>
                </a:lnTo>
                <a:lnTo>
                  <a:pt x="2135" y="2638"/>
                </a:lnTo>
                <a:lnTo>
                  <a:pt x="2129" y="2616"/>
                </a:lnTo>
                <a:lnTo>
                  <a:pt x="2124" y="2594"/>
                </a:lnTo>
                <a:lnTo>
                  <a:pt x="2121" y="2572"/>
                </a:lnTo>
                <a:lnTo>
                  <a:pt x="2120" y="2548"/>
                </a:lnTo>
                <a:lnTo>
                  <a:pt x="2117" y="2526"/>
                </a:lnTo>
                <a:lnTo>
                  <a:pt x="2112" y="2509"/>
                </a:lnTo>
                <a:lnTo>
                  <a:pt x="2106" y="2492"/>
                </a:lnTo>
                <a:lnTo>
                  <a:pt x="2097" y="2473"/>
                </a:lnTo>
                <a:lnTo>
                  <a:pt x="2089" y="2455"/>
                </a:lnTo>
                <a:lnTo>
                  <a:pt x="2079" y="2440"/>
                </a:lnTo>
                <a:lnTo>
                  <a:pt x="2074" y="2432"/>
                </a:lnTo>
                <a:lnTo>
                  <a:pt x="2069" y="2426"/>
                </a:lnTo>
                <a:lnTo>
                  <a:pt x="2061" y="2420"/>
                </a:lnTo>
                <a:lnTo>
                  <a:pt x="2054" y="2413"/>
                </a:lnTo>
                <a:lnTo>
                  <a:pt x="2041" y="2404"/>
                </a:lnTo>
                <a:lnTo>
                  <a:pt x="2028" y="2397"/>
                </a:lnTo>
                <a:lnTo>
                  <a:pt x="2017" y="2390"/>
                </a:lnTo>
                <a:lnTo>
                  <a:pt x="2005" y="2385"/>
                </a:lnTo>
                <a:lnTo>
                  <a:pt x="1980" y="2374"/>
                </a:lnTo>
                <a:lnTo>
                  <a:pt x="1953" y="2360"/>
                </a:lnTo>
                <a:lnTo>
                  <a:pt x="1937" y="2348"/>
                </a:lnTo>
                <a:lnTo>
                  <a:pt x="1922" y="2337"/>
                </a:lnTo>
                <a:lnTo>
                  <a:pt x="1908" y="2324"/>
                </a:lnTo>
                <a:lnTo>
                  <a:pt x="1891" y="2313"/>
                </a:lnTo>
                <a:lnTo>
                  <a:pt x="1874" y="2304"/>
                </a:lnTo>
                <a:lnTo>
                  <a:pt x="1859" y="2295"/>
                </a:lnTo>
                <a:lnTo>
                  <a:pt x="1852" y="2290"/>
                </a:lnTo>
                <a:lnTo>
                  <a:pt x="1845" y="2284"/>
                </a:lnTo>
                <a:lnTo>
                  <a:pt x="1840" y="2277"/>
                </a:lnTo>
                <a:lnTo>
                  <a:pt x="1835" y="2270"/>
                </a:lnTo>
                <a:lnTo>
                  <a:pt x="1826" y="2252"/>
                </a:lnTo>
                <a:lnTo>
                  <a:pt x="1817" y="2236"/>
                </a:lnTo>
                <a:lnTo>
                  <a:pt x="1812" y="2230"/>
                </a:lnTo>
                <a:lnTo>
                  <a:pt x="1806" y="2224"/>
                </a:lnTo>
                <a:lnTo>
                  <a:pt x="1799" y="2217"/>
                </a:lnTo>
                <a:lnTo>
                  <a:pt x="1791" y="2212"/>
                </a:lnTo>
                <a:lnTo>
                  <a:pt x="1768" y="2203"/>
                </a:lnTo>
                <a:lnTo>
                  <a:pt x="1747" y="2197"/>
                </a:lnTo>
                <a:lnTo>
                  <a:pt x="1727" y="2192"/>
                </a:lnTo>
                <a:lnTo>
                  <a:pt x="1703" y="2184"/>
                </a:lnTo>
                <a:lnTo>
                  <a:pt x="1682" y="2175"/>
                </a:lnTo>
                <a:lnTo>
                  <a:pt x="1665" y="2165"/>
                </a:lnTo>
                <a:lnTo>
                  <a:pt x="1648" y="2155"/>
                </a:lnTo>
                <a:lnTo>
                  <a:pt x="1628" y="2144"/>
                </a:lnTo>
                <a:lnTo>
                  <a:pt x="1615" y="2137"/>
                </a:lnTo>
                <a:lnTo>
                  <a:pt x="1604" y="2130"/>
                </a:lnTo>
                <a:lnTo>
                  <a:pt x="1592" y="2124"/>
                </a:lnTo>
                <a:lnTo>
                  <a:pt x="1578" y="2119"/>
                </a:lnTo>
                <a:lnTo>
                  <a:pt x="1562" y="2114"/>
                </a:lnTo>
                <a:lnTo>
                  <a:pt x="1546" y="2108"/>
                </a:lnTo>
                <a:lnTo>
                  <a:pt x="1540" y="2105"/>
                </a:lnTo>
                <a:lnTo>
                  <a:pt x="1534" y="2100"/>
                </a:lnTo>
                <a:lnTo>
                  <a:pt x="1530" y="2095"/>
                </a:lnTo>
                <a:lnTo>
                  <a:pt x="1527" y="2088"/>
                </a:lnTo>
                <a:lnTo>
                  <a:pt x="1526" y="2071"/>
                </a:lnTo>
                <a:lnTo>
                  <a:pt x="1525" y="2057"/>
                </a:lnTo>
                <a:lnTo>
                  <a:pt x="1525" y="2042"/>
                </a:lnTo>
                <a:lnTo>
                  <a:pt x="1525" y="2025"/>
                </a:lnTo>
                <a:lnTo>
                  <a:pt x="1523" y="2010"/>
                </a:lnTo>
                <a:lnTo>
                  <a:pt x="1521" y="1997"/>
                </a:lnTo>
                <a:lnTo>
                  <a:pt x="1520" y="1983"/>
                </a:lnTo>
                <a:lnTo>
                  <a:pt x="1518" y="1968"/>
                </a:lnTo>
                <a:lnTo>
                  <a:pt x="1518" y="1953"/>
                </a:lnTo>
                <a:lnTo>
                  <a:pt x="1521" y="1940"/>
                </a:lnTo>
                <a:lnTo>
                  <a:pt x="1523" y="1926"/>
                </a:lnTo>
                <a:lnTo>
                  <a:pt x="1527" y="1912"/>
                </a:lnTo>
                <a:lnTo>
                  <a:pt x="1531" y="1906"/>
                </a:lnTo>
                <a:lnTo>
                  <a:pt x="1535" y="1899"/>
                </a:lnTo>
                <a:lnTo>
                  <a:pt x="1540" y="1893"/>
                </a:lnTo>
                <a:lnTo>
                  <a:pt x="1545" y="1888"/>
                </a:lnTo>
                <a:lnTo>
                  <a:pt x="1549" y="1883"/>
                </a:lnTo>
                <a:lnTo>
                  <a:pt x="1553" y="1876"/>
                </a:lnTo>
                <a:lnTo>
                  <a:pt x="1555" y="1870"/>
                </a:lnTo>
                <a:lnTo>
                  <a:pt x="1556" y="1862"/>
                </a:lnTo>
                <a:lnTo>
                  <a:pt x="1555" y="1851"/>
                </a:lnTo>
                <a:lnTo>
                  <a:pt x="1554" y="1841"/>
                </a:lnTo>
                <a:lnTo>
                  <a:pt x="1551" y="1832"/>
                </a:lnTo>
                <a:lnTo>
                  <a:pt x="1548" y="1823"/>
                </a:lnTo>
                <a:lnTo>
                  <a:pt x="1539" y="1805"/>
                </a:lnTo>
                <a:lnTo>
                  <a:pt x="1527" y="1787"/>
                </a:lnTo>
                <a:lnTo>
                  <a:pt x="1509" y="1757"/>
                </a:lnTo>
                <a:lnTo>
                  <a:pt x="1492" y="1730"/>
                </a:lnTo>
                <a:lnTo>
                  <a:pt x="1473" y="1705"/>
                </a:lnTo>
                <a:lnTo>
                  <a:pt x="1450" y="1678"/>
                </a:lnTo>
                <a:lnTo>
                  <a:pt x="1462" y="1658"/>
                </a:lnTo>
                <a:lnTo>
                  <a:pt x="1474" y="1639"/>
                </a:lnTo>
                <a:lnTo>
                  <a:pt x="1483" y="1619"/>
                </a:lnTo>
                <a:lnTo>
                  <a:pt x="1490" y="1602"/>
                </a:lnTo>
                <a:lnTo>
                  <a:pt x="1498" y="1583"/>
                </a:lnTo>
                <a:lnTo>
                  <a:pt x="1508" y="1565"/>
                </a:lnTo>
                <a:lnTo>
                  <a:pt x="1520" y="1546"/>
                </a:lnTo>
                <a:lnTo>
                  <a:pt x="1534" y="1527"/>
                </a:lnTo>
                <a:lnTo>
                  <a:pt x="1544" y="1515"/>
                </a:lnTo>
                <a:lnTo>
                  <a:pt x="1554" y="1504"/>
                </a:lnTo>
                <a:lnTo>
                  <a:pt x="1563" y="1492"/>
                </a:lnTo>
                <a:lnTo>
                  <a:pt x="1574" y="1480"/>
                </a:lnTo>
                <a:lnTo>
                  <a:pt x="1584" y="1472"/>
                </a:lnTo>
                <a:lnTo>
                  <a:pt x="1595" y="1466"/>
                </a:lnTo>
                <a:lnTo>
                  <a:pt x="1600" y="1463"/>
                </a:lnTo>
                <a:lnTo>
                  <a:pt x="1605" y="1459"/>
                </a:lnTo>
                <a:lnTo>
                  <a:pt x="1609" y="1454"/>
                </a:lnTo>
                <a:lnTo>
                  <a:pt x="1612" y="1449"/>
                </a:lnTo>
                <a:lnTo>
                  <a:pt x="1616" y="1439"/>
                </a:lnTo>
                <a:lnTo>
                  <a:pt x="1620" y="1430"/>
                </a:lnTo>
                <a:lnTo>
                  <a:pt x="1623" y="1421"/>
                </a:lnTo>
                <a:lnTo>
                  <a:pt x="1624" y="1412"/>
                </a:lnTo>
                <a:lnTo>
                  <a:pt x="1625" y="1394"/>
                </a:lnTo>
                <a:lnTo>
                  <a:pt x="1625" y="1374"/>
                </a:lnTo>
                <a:lnTo>
                  <a:pt x="1624" y="1357"/>
                </a:lnTo>
                <a:lnTo>
                  <a:pt x="1623" y="1342"/>
                </a:lnTo>
                <a:lnTo>
                  <a:pt x="1620" y="1328"/>
                </a:lnTo>
                <a:lnTo>
                  <a:pt x="1618" y="1314"/>
                </a:lnTo>
                <a:lnTo>
                  <a:pt x="1614" y="1300"/>
                </a:lnTo>
                <a:lnTo>
                  <a:pt x="1611" y="1286"/>
                </a:lnTo>
                <a:lnTo>
                  <a:pt x="1610" y="1271"/>
                </a:lnTo>
                <a:lnTo>
                  <a:pt x="1609" y="1254"/>
                </a:lnTo>
                <a:lnTo>
                  <a:pt x="1610" y="1243"/>
                </a:lnTo>
                <a:lnTo>
                  <a:pt x="1612" y="1233"/>
                </a:lnTo>
                <a:lnTo>
                  <a:pt x="1615" y="1221"/>
                </a:lnTo>
                <a:lnTo>
                  <a:pt x="1619" y="1211"/>
                </a:lnTo>
                <a:lnTo>
                  <a:pt x="1621" y="1200"/>
                </a:lnTo>
                <a:lnTo>
                  <a:pt x="1623" y="1191"/>
                </a:lnTo>
                <a:lnTo>
                  <a:pt x="1624" y="1186"/>
                </a:lnTo>
                <a:lnTo>
                  <a:pt x="1625" y="1182"/>
                </a:lnTo>
                <a:lnTo>
                  <a:pt x="1628" y="1178"/>
                </a:lnTo>
                <a:lnTo>
                  <a:pt x="1632" y="1173"/>
                </a:lnTo>
                <a:lnTo>
                  <a:pt x="1643" y="1167"/>
                </a:lnTo>
                <a:lnTo>
                  <a:pt x="1656" y="1160"/>
                </a:lnTo>
                <a:lnTo>
                  <a:pt x="1666" y="1149"/>
                </a:lnTo>
                <a:lnTo>
                  <a:pt x="1675" y="1136"/>
                </a:lnTo>
                <a:lnTo>
                  <a:pt x="1686" y="1127"/>
                </a:lnTo>
                <a:lnTo>
                  <a:pt x="1696" y="1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08" name="Freeform 317"/>
          <p:cNvSpPr>
            <a:spLocks/>
          </p:cNvSpPr>
          <p:nvPr/>
        </p:nvSpPr>
        <p:spPr bwMode="auto">
          <a:xfrm>
            <a:off x="4043363" y="1846637"/>
            <a:ext cx="981075" cy="592137"/>
          </a:xfrm>
          <a:custGeom>
            <a:avLst/>
            <a:gdLst/>
            <a:ahLst/>
            <a:cxnLst>
              <a:cxn ang="0">
                <a:pos x="149" y="1446"/>
              </a:cxn>
              <a:cxn ang="0">
                <a:pos x="448" y="1451"/>
              </a:cxn>
              <a:cxn ang="0">
                <a:pos x="747" y="1455"/>
              </a:cxn>
              <a:cxn ang="0">
                <a:pos x="1047" y="1455"/>
              </a:cxn>
              <a:cxn ang="0">
                <a:pos x="1346" y="1454"/>
              </a:cxn>
              <a:cxn ang="0">
                <a:pos x="1646" y="1449"/>
              </a:cxn>
              <a:cxn ang="0">
                <a:pos x="1946" y="1442"/>
              </a:cxn>
              <a:cxn ang="0">
                <a:pos x="2248" y="1432"/>
              </a:cxn>
              <a:cxn ang="0">
                <a:pos x="2398" y="1427"/>
              </a:cxn>
              <a:cxn ang="0">
                <a:pos x="2394" y="1348"/>
              </a:cxn>
              <a:cxn ang="0">
                <a:pos x="2385" y="1270"/>
              </a:cxn>
              <a:cxn ang="0">
                <a:pos x="2376" y="1232"/>
              </a:cxn>
              <a:cxn ang="0">
                <a:pos x="2362" y="1156"/>
              </a:cxn>
              <a:cxn ang="0">
                <a:pos x="2342" y="1082"/>
              </a:cxn>
              <a:cxn ang="0">
                <a:pos x="2333" y="1058"/>
              </a:cxn>
              <a:cxn ang="0">
                <a:pos x="2329" y="1031"/>
              </a:cxn>
              <a:cxn ang="0">
                <a:pos x="2332" y="998"/>
              </a:cxn>
              <a:cxn ang="0">
                <a:pos x="2338" y="969"/>
              </a:cxn>
              <a:cxn ang="0">
                <a:pos x="2344" y="940"/>
              </a:cxn>
              <a:cxn ang="0">
                <a:pos x="2348" y="907"/>
              </a:cxn>
              <a:cxn ang="0">
                <a:pos x="2346" y="884"/>
              </a:cxn>
              <a:cxn ang="0">
                <a:pos x="2342" y="863"/>
              </a:cxn>
              <a:cxn ang="0">
                <a:pos x="2332" y="819"/>
              </a:cxn>
              <a:cxn ang="0">
                <a:pos x="2325" y="744"/>
              </a:cxn>
              <a:cxn ang="0">
                <a:pos x="2321" y="708"/>
              </a:cxn>
              <a:cxn ang="0">
                <a:pos x="2314" y="669"/>
              </a:cxn>
              <a:cxn ang="0">
                <a:pos x="2302" y="636"/>
              </a:cxn>
              <a:cxn ang="0">
                <a:pos x="2285" y="606"/>
              </a:cxn>
              <a:cxn ang="0">
                <a:pos x="2263" y="568"/>
              </a:cxn>
              <a:cxn ang="0">
                <a:pos x="2241" y="531"/>
              </a:cxn>
              <a:cxn ang="0">
                <a:pos x="2208" y="474"/>
              </a:cxn>
              <a:cxn ang="0">
                <a:pos x="2198" y="445"/>
              </a:cxn>
              <a:cxn ang="0">
                <a:pos x="2194" y="412"/>
              </a:cxn>
              <a:cxn ang="0">
                <a:pos x="2194" y="390"/>
              </a:cxn>
              <a:cxn ang="0">
                <a:pos x="2198" y="368"/>
              </a:cxn>
              <a:cxn ang="0">
                <a:pos x="2207" y="343"/>
              </a:cxn>
              <a:cxn ang="0">
                <a:pos x="2204" y="323"/>
              </a:cxn>
              <a:cxn ang="0">
                <a:pos x="2199" y="305"/>
              </a:cxn>
              <a:cxn ang="0">
                <a:pos x="2185" y="268"/>
              </a:cxn>
              <a:cxn ang="0">
                <a:pos x="2176" y="253"/>
              </a:cxn>
              <a:cxn ang="0">
                <a:pos x="2173" y="236"/>
              </a:cxn>
              <a:cxn ang="0">
                <a:pos x="2174" y="218"/>
              </a:cxn>
              <a:cxn ang="0">
                <a:pos x="2179" y="202"/>
              </a:cxn>
              <a:cxn ang="0">
                <a:pos x="2183" y="187"/>
              </a:cxn>
              <a:cxn ang="0">
                <a:pos x="2185" y="167"/>
              </a:cxn>
              <a:cxn ang="0">
                <a:pos x="2183" y="143"/>
              </a:cxn>
              <a:cxn ang="0">
                <a:pos x="2176" y="123"/>
              </a:cxn>
              <a:cxn ang="0">
                <a:pos x="2160" y="80"/>
              </a:cxn>
              <a:cxn ang="0">
                <a:pos x="2154" y="68"/>
              </a:cxn>
              <a:cxn ang="0">
                <a:pos x="2154" y="36"/>
              </a:cxn>
              <a:cxn ang="0">
                <a:pos x="2156" y="5"/>
              </a:cxn>
              <a:cxn ang="0">
                <a:pos x="2026" y="11"/>
              </a:cxn>
              <a:cxn ang="0">
                <a:pos x="1764" y="20"/>
              </a:cxn>
              <a:cxn ang="0">
                <a:pos x="1504" y="25"/>
              </a:cxn>
              <a:cxn ang="0">
                <a:pos x="1243" y="28"/>
              </a:cxn>
              <a:cxn ang="0">
                <a:pos x="982" y="26"/>
              </a:cxn>
              <a:cxn ang="0">
                <a:pos x="721" y="22"/>
              </a:cxn>
              <a:cxn ang="0">
                <a:pos x="461" y="16"/>
              </a:cxn>
              <a:cxn ang="0">
                <a:pos x="201" y="6"/>
              </a:cxn>
              <a:cxn ang="0">
                <a:pos x="71" y="0"/>
              </a:cxn>
            </a:cxnLst>
            <a:rect l="0" t="0" r="r" b="b"/>
            <a:pathLst>
              <a:path w="2398" h="1455">
                <a:moveTo>
                  <a:pt x="0" y="1442"/>
                </a:moveTo>
                <a:lnTo>
                  <a:pt x="149" y="1446"/>
                </a:lnTo>
                <a:lnTo>
                  <a:pt x="299" y="1449"/>
                </a:lnTo>
                <a:lnTo>
                  <a:pt x="448" y="1451"/>
                </a:lnTo>
                <a:lnTo>
                  <a:pt x="598" y="1454"/>
                </a:lnTo>
                <a:lnTo>
                  <a:pt x="747" y="1455"/>
                </a:lnTo>
                <a:lnTo>
                  <a:pt x="897" y="1455"/>
                </a:lnTo>
                <a:lnTo>
                  <a:pt x="1047" y="1455"/>
                </a:lnTo>
                <a:lnTo>
                  <a:pt x="1197" y="1455"/>
                </a:lnTo>
                <a:lnTo>
                  <a:pt x="1346" y="1454"/>
                </a:lnTo>
                <a:lnTo>
                  <a:pt x="1496" y="1451"/>
                </a:lnTo>
                <a:lnTo>
                  <a:pt x="1646" y="1449"/>
                </a:lnTo>
                <a:lnTo>
                  <a:pt x="1796" y="1446"/>
                </a:lnTo>
                <a:lnTo>
                  <a:pt x="1946" y="1442"/>
                </a:lnTo>
                <a:lnTo>
                  <a:pt x="2098" y="1437"/>
                </a:lnTo>
                <a:lnTo>
                  <a:pt x="2248" y="1432"/>
                </a:lnTo>
                <a:lnTo>
                  <a:pt x="2398" y="1427"/>
                </a:lnTo>
                <a:lnTo>
                  <a:pt x="2398" y="1427"/>
                </a:lnTo>
                <a:lnTo>
                  <a:pt x="2395" y="1385"/>
                </a:lnTo>
                <a:lnTo>
                  <a:pt x="2394" y="1348"/>
                </a:lnTo>
                <a:lnTo>
                  <a:pt x="2390" y="1310"/>
                </a:lnTo>
                <a:lnTo>
                  <a:pt x="2385" y="1270"/>
                </a:lnTo>
                <a:lnTo>
                  <a:pt x="2381" y="1251"/>
                </a:lnTo>
                <a:lnTo>
                  <a:pt x="2376" y="1232"/>
                </a:lnTo>
                <a:lnTo>
                  <a:pt x="2370" y="1192"/>
                </a:lnTo>
                <a:lnTo>
                  <a:pt x="2362" y="1156"/>
                </a:lnTo>
                <a:lnTo>
                  <a:pt x="2353" y="1122"/>
                </a:lnTo>
                <a:lnTo>
                  <a:pt x="2342" y="1082"/>
                </a:lnTo>
                <a:lnTo>
                  <a:pt x="2337" y="1069"/>
                </a:lnTo>
                <a:lnTo>
                  <a:pt x="2333" y="1058"/>
                </a:lnTo>
                <a:lnTo>
                  <a:pt x="2330" y="1045"/>
                </a:lnTo>
                <a:lnTo>
                  <a:pt x="2329" y="1031"/>
                </a:lnTo>
                <a:lnTo>
                  <a:pt x="2330" y="1015"/>
                </a:lnTo>
                <a:lnTo>
                  <a:pt x="2332" y="998"/>
                </a:lnTo>
                <a:lnTo>
                  <a:pt x="2335" y="984"/>
                </a:lnTo>
                <a:lnTo>
                  <a:pt x="2338" y="969"/>
                </a:lnTo>
                <a:lnTo>
                  <a:pt x="2342" y="955"/>
                </a:lnTo>
                <a:lnTo>
                  <a:pt x="2344" y="940"/>
                </a:lnTo>
                <a:lnTo>
                  <a:pt x="2347" y="924"/>
                </a:lnTo>
                <a:lnTo>
                  <a:pt x="2348" y="907"/>
                </a:lnTo>
                <a:lnTo>
                  <a:pt x="2347" y="894"/>
                </a:lnTo>
                <a:lnTo>
                  <a:pt x="2346" y="884"/>
                </a:lnTo>
                <a:lnTo>
                  <a:pt x="2344" y="872"/>
                </a:lnTo>
                <a:lnTo>
                  <a:pt x="2342" y="863"/>
                </a:lnTo>
                <a:lnTo>
                  <a:pt x="2337" y="842"/>
                </a:lnTo>
                <a:lnTo>
                  <a:pt x="2332" y="819"/>
                </a:lnTo>
                <a:lnTo>
                  <a:pt x="2328" y="778"/>
                </a:lnTo>
                <a:lnTo>
                  <a:pt x="2325" y="744"/>
                </a:lnTo>
                <a:lnTo>
                  <a:pt x="2324" y="726"/>
                </a:lnTo>
                <a:lnTo>
                  <a:pt x="2321" y="708"/>
                </a:lnTo>
                <a:lnTo>
                  <a:pt x="2318" y="689"/>
                </a:lnTo>
                <a:lnTo>
                  <a:pt x="2314" y="669"/>
                </a:lnTo>
                <a:lnTo>
                  <a:pt x="2309" y="651"/>
                </a:lnTo>
                <a:lnTo>
                  <a:pt x="2302" y="636"/>
                </a:lnTo>
                <a:lnTo>
                  <a:pt x="2295" y="622"/>
                </a:lnTo>
                <a:lnTo>
                  <a:pt x="2285" y="606"/>
                </a:lnTo>
                <a:lnTo>
                  <a:pt x="2273" y="586"/>
                </a:lnTo>
                <a:lnTo>
                  <a:pt x="2263" y="568"/>
                </a:lnTo>
                <a:lnTo>
                  <a:pt x="2253" y="550"/>
                </a:lnTo>
                <a:lnTo>
                  <a:pt x="2241" y="531"/>
                </a:lnTo>
                <a:lnTo>
                  <a:pt x="2223" y="501"/>
                </a:lnTo>
                <a:lnTo>
                  <a:pt x="2208" y="474"/>
                </a:lnTo>
                <a:lnTo>
                  <a:pt x="2203" y="460"/>
                </a:lnTo>
                <a:lnTo>
                  <a:pt x="2198" y="445"/>
                </a:lnTo>
                <a:lnTo>
                  <a:pt x="2196" y="430"/>
                </a:lnTo>
                <a:lnTo>
                  <a:pt x="2194" y="412"/>
                </a:lnTo>
                <a:lnTo>
                  <a:pt x="2194" y="400"/>
                </a:lnTo>
                <a:lnTo>
                  <a:pt x="2194" y="390"/>
                </a:lnTo>
                <a:lnTo>
                  <a:pt x="2196" y="380"/>
                </a:lnTo>
                <a:lnTo>
                  <a:pt x="2198" y="368"/>
                </a:lnTo>
                <a:lnTo>
                  <a:pt x="2203" y="356"/>
                </a:lnTo>
                <a:lnTo>
                  <a:pt x="2207" y="343"/>
                </a:lnTo>
                <a:lnTo>
                  <a:pt x="2207" y="332"/>
                </a:lnTo>
                <a:lnTo>
                  <a:pt x="2204" y="323"/>
                </a:lnTo>
                <a:lnTo>
                  <a:pt x="2203" y="314"/>
                </a:lnTo>
                <a:lnTo>
                  <a:pt x="2199" y="305"/>
                </a:lnTo>
                <a:lnTo>
                  <a:pt x="2193" y="287"/>
                </a:lnTo>
                <a:lnTo>
                  <a:pt x="2185" y="268"/>
                </a:lnTo>
                <a:lnTo>
                  <a:pt x="2182" y="259"/>
                </a:lnTo>
                <a:lnTo>
                  <a:pt x="2176" y="253"/>
                </a:lnTo>
                <a:lnTo>
                  <a:pt x="2174" y="245"/>
                </a:lnTo>
                <a:lnTo>
                  <a:pt x="2173" y="236"/>
                </a:lnTo>
                <a:lnTo>
                  <a:pt x="2173" y="227"/>
                </a:lnTo>
                <a:lnTo>
                  <a:pt x="2174" y="218"/>
                </a:lnTo>
                <a:lnTo>
                  <a:pt x="2176" y="209"/>
                </a:lnTo>
                <a:lnTo>
                  <a:pt x="2179" y="202"/>
                </a:lnTo>
                <a:lnTo>
                  <a:pt x="2182" y="194"/>
                </a:lnTo>
                <a:lnTo>
                  <a:pt x="2183" y="187"/>
                </a:lnTo>
                <a:lnTo>
                  <a:pt x="2184" y="178"/>
                </a:lnTo>
                <a:lnTo>
                  <a:pt x="2185" y="167"/>
                </a:lnTo>
                <a:lnTo>
                  <a:pt x="2184" y="155"/>
                </a:lnTo>
                <a:lnTo>
                  <a:pt x="2183" y="143"/>
                </a:lnTo>
                <a:lnTo>
                  <a:pt x="2180" y="133"/>
                </a:lnTo>
                <a:lnTo>
                  <a:pt x="2176" y="123"/>
                </a:lnTo>
                <a:lnTo>
                  <a:pt x="2169" y="103"/>
                </a:lnTo>
                <a:lnTo>
                  <a:pt x="2160" y="80"/>
                </a:lnTo>
                <a:lnTo>
                  <a:pt x="2156" y="75"/>
                </a:lnTo>
                <a:lnTo>
                  <a:pt x="2154" y="68"/>
                </a:lnTo>
                <a:lnTo>
                  <a:pt x="2154" y="52"/>
                </a:lnTo>
                <a:lnTo>
                  <a:pt x="2154" y="36"/>
                </a:lnTo>
                <a:lnTo>
                  <a:pt x="2155" y="21"/>
                </a:lnTo>
                <a:lnTo>
                  <a:pt x="2156" y="5"/>
                </a:lnTo>
                <a:lnTo>
                  <a:pt x="2156" y="5"/>
                </a:lnTo>
                <a:lnTo>
                  <a:pt x="2026" y="11"/>
                </a:lnTo>
                <a:lnTo>
                  <a:pt x="1895" y="15"/>
                </a:lnTo>
                <a:lnTo>
                  <a:pt x="1764" y="20"/>
                </a:lnTo>
                <a:lnTo>
                  <a:pt x="1635" y="22"/>
                </a:lnTo>
                <a:lnTo>
                  <a:pt x="1504" y="25"/>
                </a:lnTo>
                <a:lnTo>
                  <a:pt x="1373" y="26"/>
                </a:lnTo>
                <a:lnTo>
                  <a:pt x="1243" y="28"/>
                </a:lnTo>
                <a:lnTo>
                  <a:pt x="1112" y="28"/>
                </a:lnTo>
                <a:lnTo>
                  <a:pt x="982" y="26"/>
                </a:lnTo>
                <a:lnTo>
                  <a:pt x="852" y="25"/>
                </a:lnTo>
                <a:lnTo>
                  <a:pt x="721" y="22"/>
                </a:lnTo>
                <a:lnTo>
                  <a:pt x="592" y="20"/>
                </a:lnTo>
                <a:lnTo>
                  <a:pt x="461" y="16"/>
                </a:lnTo>
                <a:lnTo>
                  <a:pt x="331" y="11"/>
                </a:lnTo>
                <a:lnTo>
                  <a:pt x="201" y="6"/>
                </a:lnTo>
                <a:lnTo>
                  <a:pt x="71" y="0"/>
                </a:lnTo>
                <a:lnTo>
                  <a:pt x="71" y="0"/>
                </a:lnTo>
                <a:lnTo>
                  <a:pt x="0" y="14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75" name="Freeform 318"/>
          <p:cNvSpPr>
            <a:spLocks/>
          </p:cNvSpPr>
          <p:nvPr/>
        </p:nvSpPr>
        <p:spPr bwMode="auto">
          <a:xfrm>
            <a:off x="4043363" y="1846637"/>
            <a:ext cx="981075" cy="592137"/>
          </a:xfrm>
          <a:custGeom>
            <a:avLst/>
            <a:gdLst>
              <a:gd name="T0" fmla="*/ 2147483647 w 2398"/>
              <a:gd name="T1" fmla="*/ 2147483647 h 1455"/>
              <a:gd name="T2" fmla="*/ 2147483647 w 2398"/>
              <a:gd name="T3" fmla="*/ 2147483647 h 1455"/>
              <a:gd name="T4" fmla="*/ 2147483647 w 2398"/>
              <a:gd name="T5" fmla="*/ 2147483647 h 1455"/>
              <a:gd name="T6" fmla="*/ 2147483647 w 2398"/>
              <a:gd name="T7" fmla="*/ 2147483647 h 1455"/>
              <a:gd name="T8" fmla="*/ 2147483647 w 2398"/>
              <a:gd name="T9" fmla="*/ 2147483647 h 1455"/>
              <a:gd name="T10" fmla="*/ 2147483647 w 2398"/>
              <a:gd name="T11" fmla="*/ 2147483647 h 1455"/>
              <a:gd name="T12" fmla="*/ 2147483647 w 2398"/>
              <a:gd name="T13" fmla="*/ 2147483647 h 1455"/>
              <a:gd name="T14" fmla="*/ 2147483647 w 2398"/>
              <a:gd name="T15" fmla="*/ 2147483647 h 1455"/>
              <a:gd name="T16" fmla="*/ 2147483647 w 2398"/>
              <a:gd name="T17" fmla="*/ 2147483647 h 1455"/>
              <a:gd name="T18" fmla="*/ 2147483647 w 2398"/>
              <a:gd name="T19" fmla="*/ 2147483647 h 1455"/>
              <a:gd name="T20" fmla="*/ 2147483647 w 2398"/>
              <a:gd name="T21" fmla="*/ 2147483647 h 1455"/>
              <a:gd name="T22" fmla="*/ 2147483647 w 2398"/>
              <a:gd name="T23" fmla="*/ 2147483647 h 1455"/>
              <a:gd name="T24" fmla="*/ 2147483647 w 2398"/>
              <a:gd name="T25" fmla="*/ 2147483647 h 1455"/>
              <a:gd name="T26" fmla="*/ 2147483647 w 2398"/>
              <a:gd name="T27" fmla="*/ 2147483647 h 1455"/>
              <a:gd name="T28" fmla="*/ 2147483647 w 2398"/>
              <a:gd name="T29" fmla="*/ 2147483647 h 1455"/>
              <a:gd name="T30" fmla="*/ 2147483647 w 2398"/>
              <a:gd name="T31" fmla="*/ 2147483647 h 1455"/>
              <a:gd name="T32" fmla="*/ 2147483647 w 2398"/>
              <a:gd name="T33" fmla="*/ 2147483647 h 1455"/>
              <a:gd name="T34" fmla="*/ 2147483647 w 2398"/>
              <a:gd name="T35" fmla="*/ 2147483647 h 1455"/>
              <a:gd name="T36" fmla="*/ 2147483647 w 2398"/>
              <a:gd name="T37" fmla="*/ 2147483647 h 1455"/>
              <a:gd name="T38" fmla="*/ 2147483647 w 2398"/>
              <a:gd name="T39" fmla="*/ 2147483647 h 1455"/>
              <a:gd name="T40" fmla="*/ 2147483647 w 2398"/>
              <a:gd name="T41" fmla="*/ 2147483647 h 1455"/>
              <a:gd name="T42" fmla="*/ 2147483647 w 2398"/>
              <a:gd name="T43" fmla="*/ 2147483647 h 1455"/>
              <a:gd name="T44" fmla="*/ 2147483647 w 2398"/>
              <a:gd name="T45" fmla="*/ 2147483647 h 1455"/>
              <a:gd name="T46" fmla="*/ 2147483647 w 2398"/>
              <a:gd name="T47" fmla="*/ 2147483647 h 1455"/>
              <a:gd name="T48" fmla="*/ 2147483647 w 2398"/>
              <a:gd name="T49" fmla="*/ 2147483647 h 1455"/>
              <a:gd name="T50" fmla="*/ 2147483647 w 2398"/>
              <a:gd name="T51" fmla="*/ 2147483647 h 1455"/>
              <a:gd name="T52" fmla="*/ 2147483647 w 2398"/>
              <a:gd name="T53" fmla="*/ 2147483647 h 1455"/>
              <a:gd name="T54" fmla="*/ 2147483647 w 2398"/>
              <a:gd name="T55" fmla="*/ 2147483647 h 1455"/>
              <a:gd name="T56" fmla="*/ 2147483647 w 2398"/>
              <a:gd name="T57" fmla="*/ 2147483647 h 1455"/>
              <a:gd name="T58" fmla="*/ 2147483647 w 2398"/>
              <a:gd name="T59" fmla="*/ 2147483647 h 1455"/>
              <a:gd name="T60" fmla="*/ 2147483647 w 2398"/>
              <a:gd name="T61" fmla="*/ 2147483647 h 1455"/>
              <a:gd name="T62" fmla="*/ 2147483647 w 2398"/>
              <a:gd name="T63" fmla="*/ 2147483647 h 1455"/>
              <a:gd name="T64" fmla="*/ 2147483647 w 2398"/>
              <a:gd name="T65" fmla="*/ 2147483647 h 1455"/>
              <a:gd name="T66" fmla="*/ 2147483647 w 2398"/>
              <a:gd name="T67" fmla="*/ 2147483647 h 1455"/>
              <a:gd name="T68" fmla="*/ 2147483647 w 2398"/>
              <a:gd name="T69" fmla="*/ 2147483647 h 1455"/>
              <a:gd name="T70" fmla="*/ 2147483647 w 2398"/>
              <a:gd name="T71" fmla="*/ 2147483647 h 1455"/>
              <a:gd name="T72" fmla="*/ 2147483647 w 2398"/>
              <a:gd name="T73" fmla="*/ 2147483647 h 1455"/>
              <a:gd name="T74" fmla="*/ 2147483647 w 2398"/>
              <a:gd name="T75" fmla="*/ 2147483647 h 1455"/>
              <a:gd name="T76" fmla="*/ 2147483647 w 2398"/>
              <a:gd name="T77" fmla="*/ 2147483647 h 1455"/>
              <a:gd name="T78" fmla="*/ 2147483647 w 2398"/>
              <a:gd name="T79" fmla="*/ 2147483647 h 1455"/>
              <a:gd name="T80" fmla="*/ 2147483647 w 2398"/>
              <a:gd name="T81" fmla="*/ 2147483647 h 1455"/>
              <a:gd name="T82" fmla="*/ 2147483647 w 2398"/>
              <a:gd name="T83" fmla="*/ 2147483647 h 1455"/>
              <a:gd name="T84" fmla="*/ 2147483647 w 2398"/>
              <a:gd name="T85" fmla="*/ 2147483647 h 1455"/>
              <a:gd name="T86" fmla="*/ 2147483647 w 2398"/>
              <a:gd name="T87" fmla="*/ 2147483647 h 1455"/>
              <a:gd name="T88" fmla="*/ 2147483647 w 2398"/>
              <a:gd name="T89" fmla="*/ 2147483647 h 1455"/>
              <a:gd name="T90" fmla="*/ 2147483647 w 2398"/>
              <a:gd name="T91" fmla="*/ 2147483647 h 1455"/>
              <a:gd name="T92" fmla="*/ 2147483647 w 2398"/>
              <a:gd name="T93" fmla="*/ 2147483647 h 1455"/>
              <a:gd name="T94" fmla="*/ 2147483647 w 2398"/>
              <a:gd name="T95" fmla="*/ 2147483647 h 1455"/>
              <a:gd name="T96" fmla="*/ 2147483647 w 2398"/>
              <a:gd name="T97" fmla="*/ 2147483647 h 1455"/>
              <a:gd name="T98" fmla="*/ 2147483647 w 2398"/>
              <a:gd name="T99" fmla="*/ 2147483647 h 1455"/>
              <a:gd name="T100" fmla="*/ 2147483647 w 2398"/>
              <a:gd name="T101" fmla="*/ 2147483647 h 1455"/>
              <a:gd name="T102" fmla="*/ 2147483647 w 2398"/>
              <a:gd name="T103" fmla="*/ 2147483647 h 1455"/>
              <a:gd name="T104" fmla="*/ 2147483647 w 2398"/>
              <a:gd name="T105" fmla="*/ 2147483647 h 1455"/>
              <a:gd name="T106" fmla="*/ 2147483647 w 2398"/>
              <a:gd name="T107" fmla="*/ 2147483647 h 1455"/>
              <a:gd name="T108" fmla="*/ 2147483647 w 2398"/>
              <a:gd name="T109" fmla="*/ 2147483647 h 1455"/>
              <a:gd name="T110" fmla="*/ 2147483647 w 2398"/>
              <a:gd name="T111" fmla="*/ 2147483647 h 1455"/>
              <a:gd name="T112" fmla="*/ 2147483647 w 2398"/>
              <a:gd name="T113" fmla="*/ 2147483647 h 1455"/>
              <a:gd name="T114" fmla="*/ 2147483647 w 2398"/>
              <a:gd name="T115" fmla="*/ 2147483647 h 1455"/>
              <a:gd name="T116" fmla="*/ 2147483647 w 2398"/>
              <a:gd name="T117" fmla="*/ 2147483647 h 1455"/>
              <a:gd name="T118" fmla="*/ 2147483647 w 2398"/>
              <a:gd name="T119" fmla="*/ 0 h 1455"/>
              <a:gd name="T120" fmla="*/ 0 w 2398"/>
              <a:gd name="T121" fmla="*/ 2147483647 h 14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98"/>
              <a:gd name="T184" fmla="*/ 0 h 1455"/>
              <a:gd name="T185" fmla="*/ 2398 w 2398"/>
              <a:gd name="T186" fmla="*/ 1455 h 14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98" h="1455">
                <a:moveTo>
                  <a:pt x="0" y="1442"/>
                </a:moveTo>
                <a:lnTo>
                  <a:pt x="149" y="1446"/>
                </a:lnTo>
                <a:lnTo>
                  <a:pt x="299" y="1449"/>
                </a:lnTo>
                <a:lnTo>
                  <a:pt x="448" y="1451"/>
                </a:lnTo>
                <a:lnTo>
                  <a:pt x="598" y="1454"/>
                </a:lnTo>
                <a:lnTo>
                  <a:pt x="747" y="1455"/>
                </a:lnTo>
                <a:lnTo>
                  <a:pt x="897" y="1455"/>
                </a:lnTo>
                <a:lnTo>
                  <a:pt x="1047" y="1455"/>
                </a:lnTo>
                <a:lnTo>
                  <a:pt x="1197" y="1455"/>
                </a:lnTo>
                <a:lnTo>
                  <a:pt x="1346" y="1454"/>
                </a:lnTo>
                <a:lnTo>
                  <a:pt x="1496" y="1451"/>
                </a:lnTo>
                <a:lnTo>
                  <a:pt x="1646" y="1449"/>
                </a:lnTo>
                <a:lnTo>
                  <a:pt x="1796" y="1446"/>
                </a:lnTo>
                <a:lnTo>
                  <a:pt x="1946" y="1442"/>
                </a:lnTo>
                <a:lnTo>
                  <a:pt x="2098" y="1437"/>
                </a:lnTo>
                <a:lnTo>
                  <a:pt x="2248" y="1432"/>
                </a:lnTo>
                <a:lnTo>
                  <a:pt x="2398" y="1427"/>
                </a:lnTo>
                <a:lnTo>
                  <a:pt x="2395" y="1385"/>
                </a:lnTo>
                <a:lnTo>
                  <a:pt x="2394" y="1348"/>
                </a:lnTo>
                <a:lnTo>
                  <a:pt x="2390" y="1310"/>
                </a:lnTo>
                <a:lnTo>
                  <a:pt x="2385" y="1270"/>
                </a:lnTo>
                <a:lnTo>
                  <a:pt x="2381" y="1251"/>
                </a:lnTo>
                <a:lnTo>
                  <a:pt x="2376" y="1232"/>
                </a:lnTo>
                <a:lnTo>
                  <a:pt x="2370" y="1192"/>
                </a:lnTo>
                <a:lnTo>
                  <a:pt x="2362" y="1156"/>
                </a:lnTo>
                <a:lnTo>
                  <a:pt x="2353" y="1122"/>
                </a:lnTo>
                <a:lnTo>
                  <a:pt x="2342" y="1082"/>
                </a:lnTo>
                <a:lnTo>
                  <a:pt x="2337" y="1069"/>
                </a:lnTo>
                <a:lnTo>
                  <a:pt x="2333" y="1058"/>
                </a:lnTo>
                <a:lnTo>
                  <a:pt x="2330" y="1045"/>
                </a:lnTo>
                <a:lnTo>
                  <a:pt x="2329" y="1031"/>
                </a:lnTo>
                <a:lnTo>
                  <a:pt x="2330" y="1015"/>
                </a:lnTo>
                <a:lnTo>
                  <a:pt x="2332" y="998"/>
                </a:lnTo>
                <a:lnTo>
                  <a:pt x="2335" y="984"/>
                </a:lnTo>
                <a:lnTo>
                  <a:pt x="2338" y="969"/>
                </a:lnTo>
                <a:lnTo>
                  <a:pt x="2342" y="955"/>
                </a:lnTo>
                <a:lnTo>
                  <a:pt x="2344" y="940"/>
                </a:lnTo>
                <a:lnTo>
                  <a:pt x="2347" y="924"/>
                </a:lnTo>
                <a:lnTo>
                  <a:pt x="2348" y="907"/>
                </a:lnTo>
                <a:lnTo>
                  <a:pt x="2347" y="894"/>
                </a:lnTo>
                <a:lnTo>
                  <a:pt x="2346" y="884"/>
                </a:lnTo>
                <a:lnTo>
                  <a:pt x="2344" y="872"/>
                </a:lnTo>
                <a:lnTo>
                  <a:pt x="2342" y="863"/>
                </a:lnTo>
                <a:lnTo>
                  <a:pt x="2337" y="842"/>
                </a:lnTo>
                <a:lnTo>
                  <a:pt x="2332" y="819"/>
                </a:lnTo>
                <a:lnTo>
                  <a:pt x="2328" y="778"/>
                </a:lnTo>
                <a:lnTo>
                  <a:pt x="2325" y="744"/>
                </a:lnTo>
                <a:lnTo>
                  <a:pt x="2324" y="726"/>
                </a:lnTo>
                <a:lnTo>
                  <a:pt x="2321" y="708"/>
                </a:lnTo>
                <a:lnTo>
                  <a:pt x="2318" y="689"/>
                </a:lnTo>
                <a:lnTo>
                  <a:pt x="2314" y="669"/>
                </a:lnTo>
                <a:lnTo>
                  <a:pt x="2309" y="651"/>
                </a:lnTo>
                <a:lnTo>
                  <a:pt x="2302" y="636"/>
                </a:lnTo>
                <a:lnTo>
                  <a:pt x="2295" y="622"/>
                </a:lnTo>
                <a:lnTo>
                  <a:pt x="2285" y="606"/>
                </a:lnTo>
                <a:lnTo>
                  <a:pt x="2273" y="586"/>
                </a:lnTo>
                <a:lnTo>
                  <a:pt x="2263" y="568"/>
                </a:lnTo>
                <a:lnTo>
                  <a:pt x="2253" y="550"/>
                </a:lnTo>
                <a:lnTo>
                  <a:pt x="2241" y="531"/>
                </a:lnTo>
                <a:lnTo>
                  <a:pt x="2223" y="501"/>
                </a:lnTo>
                <a:lnTo>
                  <a:pt x="2208" y="474"/>
                </a:lnTo>
                <a:lnTo>
                  <a:pt x="2203" y="460"/>
                </a:lnTo>
                <a:lnTo>
                  <a:pt x="2198" y="445"/>
                </a:lnTo>
                <a:lnTo>
                  <a:pt x="2196" y="430"/>
                </a:lnTo>
                <a:lnTo>
                  <a:pt x="2194" y="412"/>
                </a:lnTo>
                <a:lnTo>
                  <a:pt x="2194" y="400"/>
                </a:lnTo>
                <a:lnTo>
                  <a:pt x="2194" y="390"/>
                </a:lnTo>
                <a:lnTo>
                  <a:pt x="2196" y="380"/>
                </a:lnTo>
                <a:lnTo>
                  <a:pt x="2198" y="368"/>
                </a:lnTo>
                <a:lnTo>
                  <a:pt x="2203" y="356"/>
                </a:lnTo>
                <a:lnTo>
                  <a:pt x="2207" y="343"/>
                </a:lnTo>
                <a:lnTo>
                  <a:pt x="2207" y="332"/>
                </a:lnTo>
                <a:lnTo>
                  <a:pt x="2204" y="323"/>
                </a:lnTo>
                <a:lnTo>
                  <a:pt x="2203" y="314"/>
                </a:lnTo>
                <a:lnTo>
                  <a:pt x="2199" y="305"/>
                </a:lnTo>
                <a:lnTo>
                  <a:pt x="2193" y="287"/>
                </a:lnTo>
                <a:lnTo>
                  <a:pt x="2185" y="268"/>
                </a:lnTo>
                <a:lnTo>
                  <a:pt x="2182" y="259"/>
                </a:lnTo>
                <a:lnTo>
                  <a:pt x="2176" y="253"/>
                </a:lnTo>
                <a:lnTo>
                  <a:pt x="2174" y="245"/>
                </a:lnTo>
                <a:lnTo>
                  <a:pt x="2173" y="236"/>
                </a:lnTo>
                <a:lnTo>
                  <a:pt x="2173" y="227"/>
                </a:lnTo>
                <a:lnTo>
                  <a:pt x="2174" y="218"/>
                </a:lnTo>
                <a:lnTo>
                  <a:pt x="2176" y="209"/>
                </a:lnTo>
                <a:lnTo>
                  <a:pt x="2179" y="202"/>
                </a:lnTo>
                <a:lnTo>
                  <a:pt x="2182" y="194"/>
                </a:lnTo>
                <a:lnTo>
                  <a:pt x="2183" y="187"/>
                </a:lnTo>
                <a:lnTo>
                  <a:pt x="2184" y="178"/>
                </a:lnTo>
                <a:lnTo>
                  <a:pt x="2185" y="167"/>
                </a:lnTo>
                <a:lnTo>
                  <a:pt x="2184" y="155"/>
                </a:lnTo>
                <a:lnTo>
                  <a:pt x="2183" y="143"/>
                </a:lnTo>
                <a:lnTo>
                  <a:pt x="2180" y="133"/>
                </a:lnTo>
                <a:lnTo>
                  <a:pt x="2176" y="123"/>
                </a:lnTo>
                <a:lnTo>
                  <a:pt x="2169" y="103"/>
                </a:lnTo>
                <a:lnTo>
                  <a:pt x="2160" y="80"/>
                </a:lnTo>
                <a:lnTo>
                  <a:pt x="2156" y="75"/>
                </a:lnTo>
                <a:lnTo>
                  <a:pt x="2154" y="68"/>
                </a:lnTo>
                <a:lnTo>
                  <a:pt x="2154" y="52"/>
                </a:lnTo>
                <a:lnTo>
                  <a:pt x="2154" y="36"/>
                </a:lnTo>
                <a:lnTo>
                  <a:pt x="2155" y="21"/>
                </a:lnTo>
                <a:lnTo>
                  <a:pt x="2156" y="5"/>
                </a:lnTo>
                <a:lnTo>
                  <a:pt x="2026" y="11"/>
                </a:lnTo>
                <a:lnTo>
                  <a:pt x="1895" y="15"/>
                </a:lnTo>
                <a:lnTo>
                  <a:pt x="1764" y="20"/>
                </a:lnTo>
                <a:lnTo>
                  <a:pt x="1635" y="22"/>
                </a:lnTo>
                <a:lnTo>
                  <a:pt x="1504" y="25"/>
                </a:lnTo>
                <a:lnTo>
                  <a:pt x="1373" y="26"/>
                </a:lnTo>
                <a:lnTo>
                  <a:pt x="1243" y="28"/>
                </a:lnTo>
                <a:lnTo>
                  <a:pt x="1112" y="28"/>
                </a:lnTo>
                <a:lnTo>
                  <a:pt x="982" y="26"/>
                </a:lnTo>
                <a:lnTo>
                  <a:pt x="852" y="25"/>
                </a:lnTo>
                <a:lnTo>
                  <a:pt x="721" y="22"/>
                </a:lnTo>
                <a:lnTo>
                  <a:pt x="592" y="20"/>
                </a:lnTo>
                <a:lnTo>
                  <a:pt x="461" y="16"/>
                </a:lnTo>
                <a:lnTo>
                  <a:pt x="331" y="11"/>
                </a:lnTo>
                <a:lnTo>
                  <a:pt x="201" y="6"/>
                </a:lnTo>
                <a:lnTo>
                  <a:pt x="71" y="0"/>
                </a:lnTo>
                <a:lnTo>
                  <a:pt x="0" y="1442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10" name="Freeform 319"/>
          <p:cNvSpPr>
            <a:spLocks/>
          </p:cNvSpPr>
          <p:nvPr/>
        </p:nvSpPr>
        <p:spPr bwMode="auto">
          <a:xfrm>
            <a:off x="2546350" y="1638674"/>
            <a:ext cx="1527175" cy="969963"/>
          </a:xfrm>
          <a:custGeom>
            <a:avLst/>
            <a:gdLst/>
            <a:ahLst/>
            <a:cxnLst>
              <a:cxn ang="0">
                <a:pos x="2826" y="438"/>
              </a:cxn>
              <a:cxn ang="0">
                <a:pos x="1689" y="298"/>
              </a:cxn>
              <a:cxn ang="0">
                <a:pos x="556" y="98"/>
              </a:cxn>
              <a:cxn ang="0">
                <a:pos x="10" y="490"/>
              </a:cxn>
              <a:cxn ang="0">
                <a:pos x="48" y="614"/>
              </a:cxn>
              <a:cxn ang="0">
                <a:pos x="75" y="710"/>
              </a:cxn>
              <a:cxn ang="0">
                <a:pos x="95" y="789"/>
              </a:cxn>
              <a:cxn ang="0">
                <a:pos x="142" y="848"/>
              </a:cxn>
              <a:cxn ang="0">
                <a:pos x="188" y="957"/>
              </a:cxn>
              <a:cxn ang="0">
                <a:pos x="248" y="1050"/>
              </a:cxn>
              <a:cxn ang="0">
                <a:pos x="325" y="1107"/>
              </a:cxn>
              <a:cxn ang="0">
                <a:pos x="373" y="1139"/>
              </a:cxn>
              <a:cxn ang="0">
                <a:pos x="374" y="1179"/>
              </a:cxn>
              <a:cxn ang="0">
                <a:pos x="355" y="1248"/>
              </a:cxn>
              <a:cxn ang="0">
                <a:pos x="320" y="1338"/>
              </a:cxn>
              <a:cxn ang="0">
                <a:pos x="298" y="1377"/>
              </a:cxn>
              <a:cxn ang="0">
                <a:pos x="304" y="1410"/>
              </a:cxn>
              <a:cxn ang="0">
                <a:pos x="341" y="1491"/>
              </a:cxn>
              <a:cxn ang="0">
                <a:pos x="342" y="1537"/>
              </a:cxn>
              <a:cxn ang="0">
                <a:pos x="287" y="1565"/>
              </a:cxn>
              <a:cxn ang="0">
                <a:pos x="270" y="1603"/>
              </a:cxn>
              <a:cxn ang="0">
                <a:pos x="282" y="1666"/>
              </a:cxn>
              <a:cxn ang="0">
                <a:pos x="291" y="1704"/>
              </a:cxn>
              <a:cxn ang="0">
                <a:pos x="318" y="1713"/>
              </a:cxn>
              <a:cxn ang="0">
                <a:pos x="361" y="1708"/>
              </a:cxn>
              <a:cxn ang="0">
                <a:pos x="422" y="1682"/>
              </a:cxn>
              <a:cxn ang="0">
                <a:pos x="457" y="1680"/>
              </a:cxn>
              <a:cxn ang="0">
                <a:pos x="478" y="1704"/>
              </a:cxn>
              <a:cxn ang="0">
                <a:pos x="490" y="1783"/>
              </a:cxn>
              <a:cxn ang="0">
                <a:pos x="516" y="1869"/>
              </a:cxn>
              <a:cxn ang="0">
                <a:pos x="544" y="1975"/>
              </a:cxn>
              <a:cxn ang="0">
                <a:pos x="542" y="2044"/>
              </a:cxn>
              <a:cxn ang="0">
                <a:pos x="566" y="2096"/>
              </a:cxn>
              <a:cxn ang="0">
                <a:pos x="612" y="2168"/>
              </a:cxn>
              <a:cxn ang="0">
                <a:pos x="636" y="2217"/>
              </a:cxn>
              <a:cxn ang="0">
                <a:pos x="660" y="2274"/>
              </a:cxn>
              <a:cxn ang="0">
                <a:pos x="691" y="2323"/>
              </a:cxn>
              <a:cxn ang="0">
                <a:pos x="722" y="2321"/>
              </a:cxn>
              <a:cxn ang="0">
                <a:pos x="758" y="2308"/>
              </a:cxn>
              <a:cxn ang="0">
                <a:pos x="802" y="2330"/>
              </a:cxn>
              <a:cxn ang="0">
                <a:pos x="850" y="2337"/>
              </a:cxn>
              <a:cxn ang="0">
                <a:pos x="878" y="2313"/>
              </a:cxn>
              <a:cxn ang="0">
                <a:pos x="914" y="2321"/>
              </a:cxn>
              <a:cxn ang="0">
                <a:pos x="975" y="2343"/>
              </a:cxn>
              <a:cxn ang="0">
                <a:pos x="1052" y="2345"/>
              </a:cxn>
              <a:cxn ang="0">
                <a:pos x="1105" y="2345"/>
              </a:cxn>
              <a:cxn ang="0">
                <a:pos x="1127" y="2327"/>
              </a:cxn>
              <a:cxn ang="0">
                <a:pos x="1157" y="2290"/>
              </a:cxn>
              <a:cxn ang="0">
                <a:pos x="1173" y="2260"/>
              </a:cxn>
              <a:cxn ang="0">
                <a:pos x="1196" y="2262"/>
              </a:cxn>
              <a:cxn ang="0">
                <a:pos x="1246" y="2317"/>
              </a:cxn>
              <a:cxn ang="0">
                <a:pos x="1301" y="2354"/>
              </a:cxn>
              <a:cxn ang="0">
                <a:pos x="1615" y="2182"/>
              </a:cxn>
              <a:cxn ang="0">
                <a:pos x="2329" y="2262"/>
              </a:cxn>
              <a:cxn ang="0">
                <a:pos x="3056" y="2330"/>
              </a:cxn>
              <a:cxn ang="0">
                <a:pos x="3647" y="2376"/>
              </a:cxn>
            </a:cxnLst>
            <a:rect l="0" t="0" r="r" b="b"/>
            <a:pathLst>
              <a:path w="3738" h="2376">
                <a:moveTo>
                  <a:pt x="3738" y="506"/>
                </a:moveTo>
                <a:lnTo>
                  <a:pt x="3509" y="492"/>
                </a:lnTo>
                <a:lnTo>
                  <a:pt x="3282" y="476"/>
                </a:lnTo>
                <a:lnTo>
                  <a:pt x="3054" y="458"/>
                </a:lnTo>
                <a:lnTo>
                  <a:pt x="2826" y="438"/>
                </a:lnTo>
                <a:lnTo>
                  <a:pt x="2599" y="415"/>
                </a:lnTo>
                <a:lnTo>
                  <a:pt x="2371" y="390"/>
                </a:lnTo>
                <a:lnTo>
                  <a:pt x="2143" y="362"/>
                </a:lnTo>
                <a:lnTo>
                  <a:pt x="1917" y="331"/>
                </a:lnTo>
                <a:lnTo>
                  <a:pt x="1689" y="298"/>
                </a:lnTo>
                <a:lnTo>
                  <a:pt x="1463" y="264"/>
                </a:lnTo>
                <a:lnTo>
                  <a:pt x="1235" y="226"/>
                </a:lnTo>
                <a:lnTo>
                  <a:pt x="1009" y="186"/>
                </a:lnTo>
                <a:lnTo>
                  <a:pt x="782" y="143"/>
                </a:lnTo>
                <a:lnTo>
                  <a:pt x="556" y="98"/>
                </a:lnTo>
                <a:lnTo>
                  <a:pt x="329" y="50"/>
                </a:lnTo>
                <a:lnTo>
                  <a:pt x="104" y="0"/>
                </a:lnTo>
                <a:lnTo>
                  <a:pt x="103" y="0"/>
                </a:lnTo>
                <a:lnTo>
                  <a:pt x="0" y="457"/>
                </a:lnTo>
                <a:lnTo>
                  <a:pt x="10" y="490"/>
                </a:lnTo>
                <a:lnTo>
                  <a:pt x="20" y="520"/>
                </a:lnTo>
                <a:lnTo>
                  <a:pt x="29" y="549"/>
                </a:lnTo>
                <a:lnTo>
                  <a:pt x="37" y="583"/>
                </a:lnTo>
                <a:lnTo>
                  <a:pt x="42" y="600"/>
                </a:lnTo>
                <a:lnTo>
                  <a:pt x="48" y="614"/>
                </a:lnTo>
                <a:lnTo>
                  <a:pt x="53" y="629"/>
                </a:lnTo>
                <a:lnTo>
                  <a:pt x="60" y="645"/>
                </a:lnTo>
                <a:lnTo>
                  <a:pt x="65" y="668"/>
                </a:lnTo>
                <a:lnTo>
                  <a:pt x="70" y="689"/>
                </a:lnTo>
                <a:lnTo>
                  <a:pt x="75" y="710"/>
                </a:lnTo>
                <a:lnTo>
                  <a:pt x="81" y="733"/>
                </a:lnTo>
                <a:lnTo>
                  <a:pt x="84" y="752"/>
                </a:lnTo>
                <a:lnTo>
                  <a:pt x="88" y="770"/>
                </a:lnTo>
                <a:lnTo>
                  <a:pt x="91" y="780"/>
                </a:lnTo>
                <a:lnTo>
                  <a:pt x="95" y="789"/>
                </a:lnTo>
                <a:lnTo>
                  <a:pt x="100" y="797"/>
                </a:lnTo>
                <a:lnTo>
                  <a:pt x="105" y="803"/>
                </a:lnTo>
                <a:lnTo>
                  <a:pt x="118" y="817"/>
                </a:lnTo>
                <a:lnTo>
                  <a:pt x="131" y="834"/>
                </a:lnTo>
                <a:lnTo>
                  <a:pt x="142" y="848"/>
                </a:lnTo>
                <a:lnTo>
                  <a:pt x="150" y="862"/>
                </a:lnTo>
                <a:lnTo>
                  <a:pt x="156" y="876"/>
                </a:lnTo>
                <a:lnTo>
                  <a:pt x="163" y="892"/>
                </a:lnTo>
                <a:lnTo>
                  <a:pt x="175" y="927"/>
                </a:lnTo>
                <a:lnTo>
                  <a:pt x="188" y="957"/>
                </a:lnTo>
                <a:lnTo>
                  <a:pt x="203" y="986"/>
                </a:lnTo>
                <a:lnTo>
                  <a:pt x="222" y="1018"/>
                </a:lnTo>
                <a:lnTo>
                  <a:pt x="230" y="1030"/>
                </a:lnTo>
                <a:lnTo>
                  <a:pt x="239" y="1041"/>
                </a:lnTo>
                <a:lnTo>
                  <a:pt x="248" y="1050"/>
                </a:lnTo>
                <a:lnTo>
                  <a:pt x="257" y="1058"/>
                </a:lnTo>
                <a:lnTo>
                  <a:pt x="277" y="1073"/>
                </a:lnTo>
                <a:lnTo>
                  <a:pt x="300" y="1089"/>
                </a:lnTo>
                <a:lnTo>
                  <a:pt x="313" y="1100"/>
                </a:lnTo>
                <a:lnTo>
                  <a:pt x="325" y="1107"/>
                </a:lnTo>
                <a:lnTo>
                  <a:pt x="337" y="1116"/>
                </a:lnTo>
                <a:lnTo>
                  <a:pt x="350" y="1125"/>
                </a:lnTo>
                <a:lnTo>
                  <a:pt x="360" y="1130"/>
                </a:lnTo>
                <a:lnTo>
                  <a:pt x="369" y="1135"/>
                </a:lnTo>
                <a:lnTo>
                  <a:pt x="373" y="1139"/>
                </a:lnTo>
                <a:lnTo>
                  <a:pt x="376" y="1143"/>
                </a:lnTo>
                <a:lnTo>
                  <a:pt x="378" y="1147"/>
                </a:lnTo>
                <a:lnTo>
                  <a:pt x="379" y="1153"/>
                </a:lnTo>
                <a:lnTo>
                  <a:pt x="376" y="1166"/>
                </a:lnTo>
                <a:lnTo>
                  <a:pt x="374" y="1179"/>
                </a:lnTo>
                <a:lnTo>
                  <a:pt x="369" y="1190"/>
                </a:lnTo>
                <a:lnTo>
                  <a:pt x="366" y="1203"/>
                </a:lnTo>
                <a:lnTo>
                  <a:pt x="362" y="1219"/>
                </a:lnTo>
                <a:lnTo>
                  <a:pt x="359" y="1234"/>
                </a:lnTo>
                <a:lnTo>
                  <a:pt x="355" y="1248"/>
                </a:lnTo>
                <a:lnTo>
                  <a:pt x="350" y="1261"/>
                </a:lnTo>
                <a:lnTo>
                  <a:pt x="339" y="1288"/>
                </a:lnTo>
                <a:lnTo>
                  <a:pt x="328" y="1318"/>
                </a:lnTo>
                <a:lnTo>
                  <a:pt x="324" y="1329"/>
                </a:lnTo>
                <a:lnTo>
                  <a:pt x="320" y="1338"/>
                </a:lnTo>
                <a:lnTo>
                  <a:pt x="315" y="1345"/>
                </a:lnTo>
                <a:lnTo>
                  <a:pt x="310" y="1353"/>
                </a:lnTo>
                <a:lnTo>
                  <a:pt x="305" y="1360"/>
                </a:lnTo>
                <a:lnTo>
                  <a:pt x="301" y="1368"/>
                </a:lnTo>
                <a:lnTo>
                  <a:pt x="298" y="1377"/>
                </a:lnTo>
                <a:lnTo>
                  <a:pt x="298" y="1387"/>
                </a:lnTo>
                <a:lnTo>
                  <a:pt x="298" y="1394"/>
                </a:lnTo>
                <a:lnTo>
                  <a:pt x="299" y="1400"/>
                </a:lnTo>
                <a:lnTo>
                  <a:pt x="301" y="1405"/>
                </a:lnTo>
                <a:lnTo>
                  <a:pt x="304" y="1410"/>
                </a:lnTo>
                <a:lnTo>
                  <a:pt x="310" y="1420"/>
                </a:lnTo>
                <a:lnTo>
                  <a:pt x="315" y="1432"/>
                </a:lnTo>
                <a:lnTo>
                  <a:pt x="327" y="1457"/>
                </a:lnTo>
                <a:lnTo>
                  <a:pt x="337" y="1480"/>
                </a:lnTo>
                <a:lnTo>
                  <a:pt x="341" y="1491"/>
                </a:lnTo>
                <a:lnTo>
                  <a:pt x="345" y="1504"/>
                </a:lnTo>
                <a:lnTo>
                  <a:pt x="346" y="1517"/>
                </a:lnTo>
                <a:lnTo>
                  <a:pt x="347" y="1532"/>
                </a:lnTo>
                <a:lnTo>
                  <a:pt x="346" y="1535"/>
                </a:lnTo>
                <a:lnTo>
                  <a:pt x="342" y="1537"/>
                </a:lnTo>
                <a:lnTo>
                  <a:pt x="338" y="1539"/>
                </a:lnTo>
                <a:lnTo>
                  <a:pt x="334" y="1541"/>
                </a:lnTo>
                <a:lnTo>
                  <a:pt x="317" y="1551"/>
                </a:lnTo>
                <a:lnTo>
                  <a:pt x="298" y="1560"/>
                </a:lnTo>
                <a:lnTo>
                  <a:pt x="287" y="1565"/>
                </a:lnTo>
                <a:lnTo>
                  <a:pt x="278" y="1570"/>
                </a:lnTo>
                <a:lnTo>
                  <a:pt x="270" y="1574"/>
                </a:lnTo>
                <a:lnTo>
                  <a:pt x="259" y="1578"/>
                </a:lnTo>
                <a:lnTo>
                  <a:pt x="264" y="1592"/>
                </a:lnTo>
                <a:lnTo>
                  <a:pt x="270" y="1603"/>
                </a:lnTo>
                <a:lnTo>
                  <a:pt x="275" y="1615"/>
                </a:lnTo>
                <a:lnTo>
                  <a:pt x="278" y="1629"/>
                </a:lnTo>
                <a:lnTo>
                  <a:pt x="280" y="1642"/>
                </a:lnTo>
                <a:lnTo>
                  <a:pt x="281" y="1654"/>
                </a:lnTo>
                <a:lnTo>
                  <a:pt x="282" y="1666"/>
                </a:lnTo>
                <a:lnTo>
                  <a:pt x="285" y="1678"/>
                </a:lnTo>
                <a:lnTo>
                  <a:pt x="285" y="1685"/>
                </a:lnTo>
                <a:lnTo>
                  <a:pt x="286" y="1692"/>
                </a:lnTo>
                <a:lnTo>
                  <a:pt x="287" y="1698"/>
                </a:lnTo>
                <a:lnTo>
                  <a:pt x="291" y="1704"/>
                </a:lnTo>
                <a:lnTo>
                  <a:pt x="295" y="1708"/>
                </a:lnTo>
                <a:lnTo>
                  <a:pt x="299" y="1710"/>
                </a:lnTo>
                <a:lnTo>
                  <a:pt x="303" y="1712"/>
                </a:lnTo>
                <a:lnTo>
                  <a:pt x="308" y="1713"/>
                </a:lnTo>
                <a:lnTo>
                  <a:pt x="318" y="1713"/>
                </a:lnTo>
                <a:lnTo>
                  <a:pt x="328" y="1713"/>
                </a:lnTo>
                <a:lnTo>
                  <a:pt x="337" y="1713"/>
                </a:lnTo>
                <a:lnTo>
                  <a:pt x="346" y="1712"/>
                </a:lnTo>
                <a:lnTo>
                  <a:pt x="353" y="1710"/>
                </a:lnTo>
                <a:lnTo>
                  <a:pt x="361" y="1708"/>
                </a:lnTo>
                <a:lnTo>
                  <a:pt x="375" y="1703"/>
                </a:lnTo>
                <a:lnTo>
                  <a:pt x="388" y="1696"/>
                </a:lnTo>
                <a:lnTo>
                  <a:pt x="401" y="1690"/>
                </a:lnTo>
                <a:lnTo>
                  <a:pt x="415" y="1684"/>
                </a:lnTo>
                <a:lnTo>
                  <a:pt x="422" y="1682"/>
                </a:lnTo>
                <a:lnTo>
                  <a:pt x="430" y="1680"/>
                </a:lnTo>
                <a:lnTo>
                  <a:pt x="439" y="1680"/>
                </a:lnTo>
                <a:lnTo>
                  <a:pt x="448" y="1678"/>
                </a:lnTo>
                <a:lnTo>
                  <a:pt x="451" y="1678"/>
                </a:lnTo>
                <a:lnTo>
                  <a:pt x="457" y="1680"/>
                </a:lnTo>
                <a:lnTo>
                  <a:pt x="460" y="1681"/>
                </a:lnTo>
                <a:lnTo>
                  <a:pt x="463" y="1684"/>
                </a:lnTo>
                <a:lnTo>
                  <a:pt x="469" y="1689"/>
                </a:lnTo>
                <a:lnTo>
                  <a:pt x="474" y="1696"/>
                </a:lnTo>
                <a:lnTo>
                  <a:pt x="478" y="1704"/>
                </a:lnTo>
                <a:lnTo>
                  <a:pt x="481" y="1713"/>
                </a:lnTo>
                <a:lnTo>
                  <a:pt x="483" y="1723"/>
                </a:lnTo>
                <a:lnTo>
                  <a:pt x="484" y="1732"/>
                </a:lnTo>
                <a:lnTo>
                  <a:pt x="488" y="1759"/>
                </a:lnTo>
                <a:lnTo>
                  <a:pt x="490" y="1783"/>
                </a:lnTo>
                <a:lnTo>
                  <a:pt x="491" y="1794"/>
                </a:lnTo>
                <a:lnTo>
                  <a:pt x="492" y="1807"/>
                </a:lnTo>
                <a:lnTo>
                  <a:pt x="496" y="1820"/>
                </a:lnTo>
                <a:lnTo>
                  <a:pt x="501" y="1832"/>
                </a:lnTo>
                <a:lnTo>
                  <a:pt x="516" y="1869"/>
                </a:lnTo>
                <a:lnTo>
                  <a:pt x="530" y="1902"/>
                </a:lnTo>
                <a:lnTo>
                  <a:pt x="537" y="1919"/>
                </a:lnTo>
                <a:lnTo>
                  <a:pt x="540" y="1937"/>
                </a:lnTo>
                <a:lnTo>
                  <a:pt x="543" y="1955"/>
                </a:lnTo>
                <a:lnTo>
                  <a:pt x="544" y="1975"/>
                </a:lnTo>
                <a:lnTo>
                  <a:pt x="544" y="1991"/>
                </a:lnTo>
                <a:lnTo>
                  <a:pt x="543" y="2004"/>
                </a:lnTo>
                <a:lnTo>
                  <a:pt x="542" y="2018"/>
                </a:lnTo>
                <a:lnTo>
                  <a:pt x="542" y="2033"/>
                </a:lnTo>
                <a:lnTo>
                  <a:pt x="542" y="2044"/>
                </a:lnTo>
                <a:lnTo>
                  <a:pt x="540" y="2052"/>
                </a:lnTo>
                <a:lnTo>
                  <a:pt x="542" y="2061"/>
                </a:lnTo>
                <a:lnTo>
                  <a:pt x="544" y="2070"/>
                </a:lnTo>
                <a:lnTo>
                  <a:pt x="554" y="2083"/>
                </a:lnTo>
                <a:lnTo>
                  <a:pt x="566" y="2096"/>
                </a:lnTo>
                <a:lnTo>
                  <a:pt x="575" y="2111"/>
                </a:lnTo>
                <a:lnTo>
                  <a:pt x="582" y="2128"/>
                </a:lnTo>
                <a:lnTo>
                  <a:pt x="590" y="2143"/>
                </a:lnTo>
                <a:lnTo>
                  <a:pt x="600" y="2158"/>
                </a:lnTo>
                <a:lnTo>
                  <a:pt x="612" y="2168"/>
                </a:lnTo>
                <a:lnTo>
                  <a:pt x="623" y="2180"/>
                </a:lnTo>
                <a:lnTo>
                  <a:pt x="628" y="2189"/>
                </a:lnTo>
                <a:lnTo>
                  <a:pt x="631" y="2199"/>
                </a:lnTo>
                <a:lnTo>
                  <a:pt x="635" y="2208"/>
                </a:lnTo>
                <a:lnTo>
                  <a:pt x="636" y="2217"/>
                </a:lnTo>
                <a:lnTo>
                  <a:pt x="638" y="2225"/>
                </a:lnTo>
                <a:lnTo>
                  <a:pt x="641" y="2236"/>
                </a:lnTo>
                <a:lnTo>
                  <a:pt x="643" y="2245"/>
                </a:lnTo>
                <a:lnTo>
                  <a:pt x="647" y="2255"/>
                </a:lnTo>
                <a:lnTo>
                  <a:pt x="660" y="2274"/>
                </a:lnTo>
                <a:lnTo>
                  <a:pt x="673" y="2293"/>
                </a:lnTo>
                <a:lnTo>
                  <a:pt x="678" y="2304"/>
                </a:lnTo>
                <a:lnTo>
                  <a:pt x="684" y="2315"/>
                </a:lnTo>
                <a:lnTo>
                  <a:pt x="687" y="2320"/>
                </a:lnTo>
                <a:lnTo>
                  <a:pt x="691" y="2323"/>
                </a:lnTo>
                <a:lnTo>
                  <a:pt x="696" y="2326"/>
                </a:lnTo>
                <a:lnTo>
                  <a:pt x="701" y="2327"/>
                </a:lnTo>
                <a:lnTo>
                  <a:pt x="708" y="2326"/>
                </a:lnTo>
                <a:lnTo>
                  <a:pt x="716" y="2323"/>
                </a:lnTo>
                <a:lnTo>
                  <a:pt x="722" y="2321"/>
                </a:lnTo>
                <a:lnTo>
                  <a:pt x="729" y="2317"/>
                </a:lnTo>
                <a:lnTo>
                  <a:pt x="735" y="2315"/>
                </a:lnTo>
                <a:lnTo>
                  <a:pt x="743" y="2311"/>
                </a:lnTo>
                <a:lnTo>
                  <a:pt x="749" y="2309"/>
                </a:lnTo>
                <a:lnTo>
                  <a:pt x="758" y="2308"/>
                </a:lnTo>
                <a:lnTo>
                  <a:pt x="768" y="2309"/>
                </a:lnTo>
                <a:lnTo>
                  <a:pt x="778" y="2313"/>
                </a:lnTo>
                <a:lnTo>
                  <a:pt x="787" y="2318"/>
                </a:lnTo>
                <a:lnTo>
                  <a:pt x="795" y="2323"/>
                </a:lnTo>
                <a:lnTo>
                  <a:pt x="802" y="2330"/>
                </a:lnTo>
                <a:lnTo>
                  <a:pt x="811" y="2335"/>
                </a:lnTo>
                <a:lnTo>
                  <a:pt x="822" y="2339"/>
                </a:lnTo>
                <a:lnTo>
                  <a:pt x="833" y="2340"/>
                </a:lnTo>
                <a:lnTo>
                  <a:pt x="842" y="2339"/>
                </a:lnTo>
                <a:lnTo>
                  <a:pt x="850" y="2337"/>
                </a:lnTo>
                <a:lnTo>
                  <a:pt x="857" y="2335"/>
                </a:lnTo>
                <a:lnTo>
                  <a:pt x="864" y="2330"/>
                </a:lnTo>
                <a:lnTo>
                  <a:pt x="870" y="2323"/>
                </a:lnTo>
                <a:lnTo>
                  <a:pt x="875" y="2317"/>
                </a:lnTo>
                <a:lnTo>
                  <a:pt x="878" y="2313"/>
                </a:lnTo>
                <a:lnTo>
                  <a:pt x="881" y="2311"/>
                </a:lnTo>
                <a:lnTo>
                  <a:pt x="885" y="2308"/>
                </a:lnTo>
                <a:lnTo>
                  <a:pt x="889" y="2308"/>
                </a:lnTo>
                <a:lnTo>
                  <a:pt x="902" y="2313"/>
                </a:lnTo>
                <a:lnTo>
                  <a:pt x="914" y="2321"/>
                </a:lnTo>
                <a:lnTo>
                  <a:pt x="927" y="2326"/>
                </a:lnTo>
                <a:lnTo>
                  <a:pt x="939" y="2331"/>
                </a:lnTo>
                <a:lnTo>
                  <a:pt x="950" y="2335"/>
                </a:lnTo>
                <a:lnTo>
                  <a:pt x="964" y="2340"/>
                </a:lnTo>
                <a:lnTo>
                  <a:pt x="975" y="2343"/>
                </a:lnTo>
                <a:lnTo>
                  <a:pt x="987" y="2344"/>
                </a:lnTo>
                <a:lnTo>
                  <a:pt x="997" y="2345"/>
                </a:lnTo>
                <a:lnTo>
                  <a:pt x="1007" y="2346"/>
                </a:lnTo>
                <a:lnTo>
                  <a:pt x="1028" y="2346"/>
                </a:lnTo>
                <a:lnTo>
                  <a:pt x="1052" y="2345"/>
                </a:lnTo>
                <a:lnTo>
                  <a:pt x="1065" y="2346"/>
                </a:lnTo>
                <a:lnTo>
                  <a:pt x="1077" y="2346"/>
                </a:lnTo>
                <a:lnTo>
                  <a:pt x="1089" y="2348"/>
                </a:lnTo>
                <a:lnTo>
                  <a:pt x="1101" y="2345"/>
                </a:lnTo>
                <a:lnTo>
                  <a:pt x="1105" y="2345"/>
                </a:lnTo>
                <a:lnTo>
                  <a:pt x="1109" y="2343"/>
                </a:lnTo>
                <a:lnTo>
                  <a:pt x="1113" y="2341"/>
                </a:lnTo>
                <a:lnTo>
                  <a:pt x="1115" y="2339"/>
                </a:lnTo>
                <a:lnTo>
                  <a:pt x="1120" y="2332"/>
                </a:lnTo>
                <a:lnTo>
                  <a:pt x="1127" y="2327"/>
                </a:lnTo>
                <a:lnTo>
                  <a:pt x="1134" y="2322"/>
                </a:lnTo>
                <a:lnTo>
                  <a:pt x="1141" y="2317"/>
                </a:lnTo>
                <a:lnTo>
                  <a:pt x="1147" y="2312"/>
                </a:lnTo>
                <a:lnTo>
                  <a:pt x="1152" y="2306"/>
                </a:lnTo>
                <a:lnTo>
                  <a:pt x="1157" y="2290"/>
                </a:lnTo>
                <a:lnTo>
                  <a:pt x="1161" y="2275"/>
                </a:lnTo>
                <a:lnTo>
                  <a:pt x="1164" y="2267"/>
                </a:lnTo>
                <a:lnTo>
                  <a:pt x="1168" y="2262"/>
                </a:lnTo>
                <a:lnTo>
                  <a:pt x="1170" y="2261"/>
                </a:lnTo>
                <a:lnTo>
                  <a:pt x="1173" y="2260"/>
                </a:lnTo>
                <a:lnTo>
                  <a:pt x="1176" y="2259"/>
                </a:lnTo>
                <a:lnTo>
                  <a:pt x="1180" y="2259"/>
                </a:lnTo>
                <a:lnTo>
                  <a:pt x="1185" y="2259"/>
                </a:lnTo>
                <a:lnTo>
                  <a:pt x="1190" y="2260"/>
                </a:lnTo>
                <a:lnTo>
                  <a:pt x="1196" y="2262"/>
                </a:lnTo>
                <a:lnTo>
                  <a:pt x="1199" y="2266"/>
                </a:lnTo>
                <a:lnTo>
                  <a:pt x="1207" y="2274"/>
                </a:lnTo>
                <a:lnTo>
                  <a:pt x="1215" y="2283"/>
                </a:lnTo>
                <a:lnTo>
                  <a:pt x="1230" y="2301"/>
                </a:lnTo>
                <a:lnTo>
                  <a:pt x="1246" y="2317"/>
                </a:lnTo>
                <a:lnTo>
                  <a:pt x="1262" y="2330"/>
                </a:lnTo>
                <a:lnTo>
                  <a:pt x="1278" y="2339"/>
                </a:lnTo>
                <a:lnTo>
                  <a:pt x="1286" y="2344"/>
                </a:lnTo>
                <a:lnTo>
                  <a:pt x="1293" y="2349"/>
                </a:lnTo>
                <a:lnTo>
                  <a:pt x="1301" y="2354"/>
                </a:lnTo>
                <a:lnTo>
                  <a:pt x="1309" y="2362"/>
                </a:lnTo>
                <a:lnTo>
                  <a:pt x="1309" y="2362"/>
                </a:lnTo>
                <a:lnTo>
                  <a:pt x="1333" y="2147"/>
                </a:lnTo>
                <a:lnTo>
                  <a:pt x="1474" y="2164"/>
                </a:lnTo>
                <a:lnTo>
                  <a:pt x="1615" y="2182"/>
                </a:lnTo>
                <a:lnTo>
                  <a:pt x="1756" y="2199"/>
                </a:lnTo>
                <a:lnTo>
                  <a:pt x="1899" y="2215"/>
                </a:lnTo>
                <a:lnTo>
                  <a:pt x="2041" y="2232"/>
                </a:lnTo>
                <a:lnTo>
                  <a:pt x="2185" y="2247"/>
                </a:lnTo>
                <a:lnTo>
                  <a:pt x="2329" y="2262"/>
                </a:lnTo>
                <a:lnTo>
                  <a:pt x="2474" y="2278"/>
                </a:lnTo>
                <a:lnTo>
                  <a:pt x="2619" y="2292"/>
                </a:lnTo>
                <a:lnTo>
                  <a:pt x="2764" y="2304"/>
                </a:lnTo>
                <a:lnTo>
                  <a:pt x="2910" y="2318"/>
                </a:lnTo>
                <a:lnTo>
                  <a:pt x="3056" y="2330"/>
                </a:lnTo>
                <a:lnTo>
                  <a:pt x="3203" y="2343"/>
                </a:lnTo>
                <a:lnTo>
                  <a:pt x="3350" y="2354"/>
                </a:lnTo>
                <a:lnTo>
                  <a:pt x="3498" y="2365"/>
                </a:lnTo>
                <a:lnTo>
                  <a:pt x="3647" y="2376"/>
                </a:lnTo>
                <a:lnTo>
                  <a:pt x="3647" y="2376"/>
                </a:lnTo>
                <a:lnTo>
                  <a:pt x="3667" y="1948"/>
                </a:lnTo>
                <a:lnTo>
                  <a:pt x="3667" y="1948"/>
                </a:lnTo>
                <a:lnTo>
                  <a:pt x="3738" y="506"/>
                </a:lnTo>
                <a:lnTo>
                  <a:pt x="3738" y="5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77" name="Freeform 320"/>
          <p:cNvSpPr>
            <a:spLocks/>
          </p:cNvSpPr>
          <p:nvPr/>
        </p:nvSpPr>
        <p:spPr bwMode="auto">
          <a:xfrm>
            <a:off x="2546350" y="1638674"/>
            <a:ext cx="1527175" cy="969963"/>
          </a:xfrm>
          <a:custGeom>
            <a:avLst/>
            <a:gdLst>
              <a:gd name="T0" fmla="*/ 2147483647 w 3738"/>
              <a:gd name="T1" fmla="*/ 2147483647 h 2376"/>
              <a:gd name="T2" fmla="*/ 2147483647 w 3738"/>
              <a:gd name="T3" fmla="*/ 2147483647 h 2376"/>
              <a:gd name="T4" fmla="*/ 2147483647 w 3738"/>
              <a:gd name="T5" fmla="*/ 2147483647 h 2376"/>
              <a:gd name="T6" fmla="*/ 2147483647 w 3738"/>
              <a:gd name="T7" fmla="*/ 2147483647 h 2376"/>
              <a:gd name="T8" fmla="*/ 2147483647 w 3738"/>
              <a:gd name="T9" fmla="*/ 2147483647 h 2376"/>
              <a:gd name="T10" fmla="*/ 2147483647 w 3738"/>
              <a:gd name="T11" fmla="*/ 2147483647 h 2376"/>
              <a:gd name="T12" fmla="*/ 2147483647 w 3738"/>
              <a:gd name="T13" fmla="*/ 2147483647 h 2376"/>
              <a:gd name="T14" fmla="*/ 2147483647 w 3738"/>
              <a:gd name="T15" fmla="*/ 2147483647 h 2376"/>
              <a:gd name="T16" fmla="*/ 2147483647 w 3738"/>
              <a:gd name="T17" fmla="*/ 2147483647 h 2376"/>
              <a:gd name="T18" fmla="*/ 2147483647 w 3738"/>
              <a:gd name="T19" fmla="*/ 2147483647 h 2376"/>
              <a:gd name="T20" fmla="*/ 2147483647 w 3738"/>
              <a:gd name="T21" fmla="*/ 2147483647 h 2376"/>
              <a:gd name="T22" fmla="*/ 2147483647 w 3738"/>
              <a:gd name="T23" fmla="*/ 2147483647 h 2376"/>
              <a:gd name="T24" fmla="*/ 2147483647 w 3738"/>
              <a:gd name="T25" fmla="*/ 2147483647 h 2376"/>
              <a:gd name="T26" fmla="*/ 2147483647 w 3738"/>
              <a:gd name="T27" fmla="*/ 2147483647 h 2376"/>
              <a:gd name="T28" fmla="*/ 2147483647 w 3738"/>
              <a:gd name="T29" fmla="*/ 2147483647 h 2376"/>
              <a:gd name="T30" fmla="*/ 2147483647 w 3738"/>
              <a:gd name="T31" fmla="*/ 2147483647 h 2376"/>
              <a:gd name="T32" fmla="*/ 2147483647 w 3738"/>
              <a:gd name="T33" fmla="*/ 2147483647 h 2376"/>
              <a:gd name="T34" fmla="*/ 2147483647 w 3738"/>
              <a:gd name="T35" fmla="*/ 2147483647 h 2376"/>
              <a:gd name="T36" fmla="*/ 2147483647 w 3738"/>
              <a:gd name="T37" fmla="*/ 2147483647 h 2376"/>
              <a:gd name="T38" fmla="*/ 2147483647 w 3738"/>
              <a:gd name="T39" fmla="*/ 2147483647 h 2376"/>
              <a:gd name="T40" fmla="*/ 2147483647 w 3738"/>
              <a:gd name="T41" fmla="*/ 2147483647 h 2376"/>
              <a:gd name="T42" fmla="*/ 2147483647 w 3738"/>
              <a:gd name="T43" fmla="*/ 2147483647 h 2376"/>
              <a:gd name="T44" fmla="*/ 2147483647 w 3738"/>
              <a:gd name="T45" fmla="*/ 2147483647 h 2376"/>
              <a:gd name="T46" fmla="*/ 2147483647 w 3738"/>
              <a:gd name="T47" fmla="*/ 2147483647 h 2376"/>
              <a:gd name="T48" fmla="*/ 2147483647 w 3738"/>
              <a:gd name="T49" fmla="*/ 2147483647 h 2376"/>
              <a:gd name="T50" fmla="*/ 2147483647 w 3738"/>
              <a:gd name="T51" fmla="*/ 2147483647 h 2376"/>
              <a:gd name="T52" fmla="*/ 2147483647 w 3738"/>
              <a:gd name="T53" fmla="*/ 2147483647 h 2376"/>
              <a:gd name="T54" fmla="*/ 2147483647 w 3738"/>
              <a:gd name="T55" fmla="*/ 2147483647 h 2376"/>
              <a:gd name="T56" fmla="*/ 2147483647 w 3738"/>
              <a:gd name="T57" fmla="*/ 2147483647 h 2376"/>
              <a:gd name="T58" fmla="*/ 2147483647 w 3738"/>
              <a:gd name="T59" fmla="*/ 2147483647 h 2376"/>
              <a:gd name="T60" fmla="*/ 2147483647 w 3738"/>
              <a:gd name="T61" fmla="*/ 2147483647 h 2376"/>
              <a:gd name="T62" fmla="*/ 2147483647 w 3738"/>
              <a:gd name="T63" fmla="*/ 2147483647 h 2376"/>
              <a:gd name="T64" fmla="*/ 2147483647 w 3738"/>
              <a:gd name="T65" fmla="*/ 2147483647 h 2376"/>
              <a:gd name="T66" fmla="*/ 2147483647 w 3738"/>
              <a:gd name="T67" fmla="*/ 2147483647 h 2376"/>
              <a:gd name="T68" fmla="*/ 2147483647 w 3738"/>
              <a:gd name="T69" fmla="*/ 2147483647 h 2376"/>
              <a:gd name="T70" fmla="*/ 2147483647 w 3738"/>
              <a:gd name="T71" fmla="*/ 2147483647 h 2376"/>
              <a:gd name="T72" fmla="*/ 2147483647 w 3738"/>
              <a:gd name="T73" fmla="*/ 2147483647 h 2376"/>
              <a:gd name="T74" fmla="*/ 2147483647 w 3738"/>
              <a:gd name="T75" fmla="*/ 2147483647 h 2376"/>
              <a:gd name="T76" fmla="*/ 2147483647 w 3738"/>
              <a:gd name="T77" fmla="*/ 2147483647 h 2376"/>
              <a:gd name="T78" fmla="*/ 2147483647 w 3738"/>
              <a:gd name="T79" fmla="*/ 2147483647 h 2376"/>
              <a:gd name="T80" fmla="*/ 2147483647 w 3738"/>
              <a:gd name="T81" fmla="*/ 2147483647 h 2376"/>
              <a:gd name="T82" fmla="*/ 2147483647 w 3738"/>
              <a:gd name="T83" fmla="*/ 2147483647 h 2376"/>
              <a:gd name="T84" fmla="*/ 2147483647 w 3738"/>
              <a:gd name="T85" fmla="*/ 2147483647 h 2376"/>
              <a:gd name="T86" fmla="*/ 2147483647 w 3738"/>
              <a:gd name="T87" fmla="*/ 2147483647 h 2376"/>
              <a:gd name="T88" fmla="*/ 2147483647 w 3738"/>
              <a:gd name="T89" fmla="*/ 2147483647 h 2376"/>
              <a:gd name="T90" fmla="*/ 2147483647 w 3738"/>
              <a:gd name="T91" fmla="*/ 2147483647 h 2376"/>
              <a:gd name="T92" fmla="*/ 2147483647 w 3738"/>
              <a:gd name="T93" fmla="*/ 2147483647 h 2376"/>
              <a:gd name="T94" fmla="*/ 2147483647 w 3738"/>
              <a:gd name="T95" fmla="*/ 2147483647 h 2376"/>
              <a:gd name="T96" fmla="*/ 2147483647 w 3738"/>
              <a:gd name="T97" fmla="*/ 2147483647 h 2376"/>
              <a:gd name="T98" fmla="*/ 2147483647 w 3738"/>
              <a:gd name="T99" fmla="*/ 2147483647 h 2376"/>
              <a:gd name="T100" fmla="*/ 2147483647 w 3738"/>
              <a:gd name="T101" fmla="*/ 2147483647 h 2376"/>
              <a:gd name="T102" fmla="*/ 2147483647 w 3738"/>
              <a:gd name="T103" fmla="*/ 2147483647 h 2376"/>
              <a:gd name="T104" fmla="*/ 2147483647 w 3738"/>
              <a:gd name="T105" fmla="*/ 2147483647 h 2376"/>
              <a:gd name="T106" fmla="*/ 2147483647 w 3738"/>
              <a:gd name="T107" fmla="*/ 2147483647 h 2376"/>
              <a:gd name="T108" fmla="*/ 2147483647 w 3738"/>
              <a:gd name="T109" fmla="*/ 2147483647 h 2376"/>
              <a:gd name="T110" fmla="*/ 2147483647 w 3738"/>
              <a:gd name="T111" fmla="*/ 2147483647 h 23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738"/>
              <a:gd name="T169" fmla="*/ 0 h 2376"/>
              <a:gd name="T170" fmla="*/ 3738 w 3738"/>
              <a:gd name="T171" fmla="*/ 2376 h 237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738" h="2376">
                <a:moveTo>
                  <a:pt x="3738" y="506"/>
                </a:moveTo>
                <a:lnTo>
                  <a:pt x="3509" y="492"/>
                </a:lnTo>
                <a:lnTo>
                  <a:pt x="3282" y="476"/>
                </a:lnTo>
                <a:lnTo>
                  <a:pt x="3054" y="458"/>
                </a:lnTo>
                <a:lnTo>
                  <a:pt x="2826" y="438"/>
                </a:lnTo>
                <a:lnTo>
                  <a:pt x="2599" y="415"/>
                </a:lnTo>
                <a:lnTo>
                  <a:pt x="2371" y="390"/>
                </a:lnTo>
                <a:lnTo>
                  <a:pt x="2143" y="362"/>
                </a:lnTo>
                <a:lnTo>
                  <a:pt x="1917" y="331"/>
                </a:lnTo>
                <a:lnTo>
                  <a:pt x="1689" y="298"/>
                </a:lnTo>
                <a:lnTo>
                  <a:pt x="1463" y="264"/>
                </a:lnTo>
                <a:lnTo>
                  <a:pt x="1235" y="226"/>
                </a:lnTo>
                <a:lnTo>
                  <a:pt x="1009" y="186"/>
                </a:lnTo>
                <a:lnTo>
                  <a:pt x="782" y="143"/>
                </a:lnTo>
                <a:lnTo>
                  <a:pt x="556" y="98"/>
                </a:lnTo>
                <a:lnTo>
                  <a:pt x="329" y="50"/>
                </a:lnTo>
                <a:lnTo>
                  <a:pt x="104" y="0"/>
                </a:lnTo>
                <a:lnTo>
                  <a:pt x="103" y="0"/>
                </a:lnTo>
                <a:lnTo>
                  <a:pt x="0" y="457"/>
                </a:lnTo>
                <a:lnTo>
                  <a:pt x="10" y="490"/>
                </a:lnTo>
                <a:lnTo>
                  <a:pt x="20" y="520"/>
                </a:lnTo>
                <a:lnTo>
                  <a:pt x="29" y="549"/>
                </a:lnTo>
                <a:lnTo>
                  <a:pt x="37" y="583"/>
                </a:lnTo>
                <a:lnTo>
                  <a:pt x="42" y="600"/>
                </a:lnTo>
                <a:lnTo>
                  <a:pt x="48" y="614"/>
                </a:lnTo>
                <a:lnTo>
                  <a:pt x="53" y="629"/>
                </a:lnTo>
                <a:lnTo>
                  <a:pt x="60" y="645"/>
                </a:lnTo>
                <a:lnTo>
                  <a:pt x="65" y="668"/>
                </a:lnTo>
                <a:lnTo>
                  <a:pt x="70" y="689"/>
                </a:lnTo>
                <a:lnTo>
                  <a:pt x="75" y="710"/>
                </a:lnTo>
                <a:lnTo>
                  <a:pt x="81" y="733"/>
                </a:lnTo>
                <a:lnTo>
                  <a:pt x="84" y="752"/>
                </a:lnTo>
                <a:lnTo>
                  <a:pt x="88" y="770"/>
                </a:lnTo>
                <a:lnTo>
                  <a:pt x="91" y="780"/>
                </a:lnTo>
                <a:lnTo>
                  <a:pt x="95" y="789"/>
                </a:lnTo>
                <a:lnTo>
                  <a:pt x="100" y="797"/>
                </a:lnTo>
                <a:lnTo>
                  <a:pt x="105" y="803"/>
                </a:lnTo>
                <a:lnTo>
                  <a:pt x="118" y="817"/>
                </a:lnTo>
                <a:lnTo>
                  <a:pt x="131" y="834"/>
                </a:lnTo>
                <a:lnTo>
                  <a:pt x="142" y="848"/>
                </a:lnTo>
                <a:lnTo>
                  <a:pt x="150" y="862"/>
                </a:lnTo>
                <a:lnTo>
                  <a:pt x="156" y="876"/>
                </a:lnTo>
                <a:lnTo>
                  <a:pt x="163" y="892"/>
                </a:lnTo>
                <a:lnTo>
                  <a:pt x="175" y="927"/>
                </a:lnTo>
                <a:lnTo>
                  <a:pt x="188" y="957"/>
                </a:lnTo>
                <a:lnTo>
                  <a:pt x="203" y="986"/>
                </a:lnTo>
                <a:lnTo>
                  <a:pt x="222" y="1018"/>
                </a:lnTo>
                <a:lnTo>
                  <a:pt x="230" y="1030"/>
                </a:lnTo>
                <a:lnTo>
                  <a:pt x="239" y="1041"/>
                </a:lnTo>
                <a:lnTo>
                  <a:pt x="248" y="1050"/>
                </a:lnTo>
                <a:lnTo>
                  <a:pt x="257" y="1058"/>
                </a:lnTo>
                <a:lnTo>
                  <a:pt x="277" y="1073"/>
                </a:lnTo>
                <a:lnTo>
                  <a:pt x="300" y="1089"/>
                </a:lnTo>
                <a:lnTo>
                  <a:pt x="313" y="1100"/>
                </a:lnTo>
                <a:lnTo>
                  <a:pt x="325" y="1107"/>
                </a:lnTo>
                <a:lnTo>
                  <a:pt x="337" y="1116"/>
                </a:lnTo>
                <a:lnTo>
                  <a:pt x="350" y="1125"/>
                </a:lnTo>
                <a:lnTo>
                  <a:pt x="360" y="1130"/>
                </a:lnTo>
                <a:lnTo>
                  <a:pt x="369" y="1135"/>
                </a:lnTo>
                <a:lnTo>
                  <a:pt x="373" y="1139"/>
                </a:lnTo>
                <a:lnTo>
                  <a:pt x="376" y="1143"/>
                </a:lnTo>
                <a:lnTo>
                  <a:pt x="378" y="1147"/>
                </a:lnTo>
                <a:lnTo>
                  <a:pt x="379" y="1153"/>
                </a:lnTo>
                <a:lnTo>
                  <a:pt x="376" y="1166"/>
                </a:lnTo>
                <a:lnTo>
                  <a:pt x="374" y="1179"/>
                </a:lnTo>
                <a:lnTo>
                  <a:pt x="369" y="1190"/>
                </a:lnTo>
                <a:lnTo>
                  <a:pt x="366" y="1203"/>
                </a:lnTo>
                <a:lnTo>
                  <a:pt x="362" y="1219"/>
                </a:lnTo>
                <a:lnTo>
                  <a:pt x="359" y="1234"/>
                </a:lnTo>
                <a:lnTo>
                  <a:pt x="355" y="1248"/>
                </a:lnTo>
                <a:lnTo>
                  <a:pt x="350" y="1261"/>
                </a:lnTo>
                <a:lnTo>
                  <a:pt x="339" y="1288"/>
                </a:lnTo>
                <a:lnTo>
                  <a:pt x="328" y="1318"/>
                </a:lnTo>
                <a:lnTo>
                  <a:pt x="324" y="1329"/>
                </a:lnTo>
                <a:lnTo>
                  <a:pt x="320" y="1338"/>
                </a:lnTo>
                <a:lnTo>
                  <a:pt x="315" y="1345"/>
                </a:lnTo>
                <a:lnTo>
                  <a:pt x="310" y="1353"/>
                </a:lnTo>
                <a:lnTo>
                  <a:pt x="305" y="1360"/>
                </a:lnTo>
                <a:lnTo>
                  <a:pt x="301" y="1368"/>
                </a:lnTo>
                <a:lnTo>
                  <a:pt x="298" y="1377"/>
                </a:lnTo>
                <a:lnTo>
                  <a:pt x="298" y="1387"/>
                </a:lnTo>
                <a:lnTo>
                  <a:pt x="298" y="1394"/>
                </a:lnTo>
                <a:lnTo>
                  <a:pt x="299" y="1400"/>
                </a:lnTo>
                <a:lnTo>
                  <a:pt x="301" y="1405"/>
                </a:lnTo>
                <a:lnTo>
                  <a:pt x="304" y="1410"/>
                </a:lnTo>
                <a:lnTo>
                  <a:pt x="310" y="1420"/>
                </a:lnTo>
                <a:lnTo>
                  <a:pt x="315" y="1432"/>
                </a:lnTo>
                <a:lnTo>
                  <a:pt x="327" y="1457"/>
                </a:lnTo>
                <a:lnTo>
                  <a:pt x="337" y="1480"/>
                </a:lnTo>
                <a:lnTo>
                  <a:pt x="341" y="1491"/>
                </a:lnTo>
                <a:lnTo>
                  <a:pt x="345" y="1504"/>
                </a:lnTo>
                <a:lnTo>
                  <a:pt x="346" y="1517"/>
                </a:lnTo>
                <a:lnTo>
                  <a:pt x="347" y="1532"/>
                </a:lnTo>
                <a:lnTo>
                  <a:pt x="346" y="1535"/>
                </a:lnTo>
                <a:lnTo>
                  <a:pt x="342" y="1537"/>
                </a:lnTo>
                <a:lnTo>
                  <a:pt x="338" y="1539"/>
                </a:lnTo>
                <a:lnTo>
                  <a:pt x="334" y="1541"/>
                </a:lnTo>
                <a:lnTo>
                  <a:pt x="317" y="1551"/>
                </a:lnTo>
                <a:lnTo>
                  <a:pt x="298" y="1560"/>
                </a:lnTo>
                <a:lnTo>
                  <a:pt x="287" y="1565"/>
                </a:lnTo>
                <a:lnTo>
                  <a:pt x="278" y="1570"/>
                </a:lnTo>
                <a:lnTo>
                  <a:pt x="270" y="1574"/>
                </a:lnTo>
                <a:lnTo>
                  <a:pt x="259" y="1578"/>
                </a:lnTo>
                <a:lnTo>
                  <a:pt x="264" y="1592"/>
                </a:lnTo>
                <a:lnTo>
                  <a:pt x="270" y="1603"/>
                </a:lnTo>
                <a:lnTo>
                  <a:pt x="275" y="1615"/>
                </a:lnTo>
                <a:lnTo>
                  <a:pt x="278" y="1629"/>
                </a:lnTo>
                <a:lnTo>
                  <a:pt x="280" y="1642"/>
                </a:lnTo>
                <a:lnTo>
                  <a:pt x="281" y="1654"/>
                </a:lnTo>
                <a:lnTo>
                  <a:pt x="282" y="1666"/>
                </a:lnTo>
                <a:lnTo>
                  <a:pt x="285" y="1678"/>
                </a:lnTo>
                <a:lnTo>
                  <a:pt x="285" y="1685"/>
                </a:lnTo>
                <a:lnTo>
                  <a:pt x="286" y="1692"/>
                </a:lnTo>
                <a:lnTo>
                  <a:pt x="287" y="1698"/>
                </a:lnTo>
                <a:lnTo>
                  <a:pt x="291" y="1704"/>
                </a:lnTo>
                <a:lnTo>
                  <a:pt x="295" y="1708"/>
                </a:lnTo>
                <a:lnTo>
                  <a:pt x="299" y="1710"/>
                </a:lnTo>
                <a:lnTo>
                  <a:pt x="303" y="1712"/>
                </a:lnTo>
                <a:lnTo>
                  <a:pt x="308" y="1713"/>
                </a:lnTo>
                <a:lnTo>
                  <a:pt x="318" y="1713"/>
                </a:lnTo>
                <a:lnTo>
                  <a:pt x="328" y="1713"/>
                </a:lnTo>
                <a:lnTo>
                  <a:pt x="337" y="1713"/>
                </a:lnTo>
                <a:lnTo>
                  <a:pt x="346" y="1712"/>
                </a:lnTo>
                <a:lnTo>
                  <a:pt x="353" y="1710"/>
                </a:lnTo>
                <a:lnTo>
                  <a:pt x="361" y="1708"/>
                </a:lnTo>
                <a:lnTo>
                  <a:pt x="375" y="1703"/>
                </a:lnTo>
                <a:lnTo>
                  <a:pt x="388" y="1696"/>
                </a:lnTo>
                <a:lnTo>
                  <a:pt x="401" y="1690"/>
                </a:lnTo>
                <a:lnTo>
                  <a:pt x="415" y="1684"/>
                </a:lnTo>
                <a:lnTo>
                  <a:pt x="422" y="1682"/>
                </a:lnTo>
                <a:lnTo>
                  <a:pt x="430" y="1680"/>
                </a:lnTo>
                <a:lnTo>
                  <a:pt x="439" y="1680"/>
                </a:lnTo>
                <a:lnTo>
                  <a:pt x="448" y="1678"/>
                </a:lnTo>
                <a:lnTo>
                  <a:pt x="451" y="1678"/>
                </a:lnTo>
                <a:lnTo>
                  <a:pt x="457" y="1680"/>
                </a:lnTo>
                <a:lnTo>
                  <a:pt x="460" y="1681"/>
                </a:lnTo>
                <a:lnTo>
                  <a:pt x="463" y="1684"/>
                </a:lnTo>
                <a:lnTo>
                  <a:pt x="469" y="1689"/>
                </a:lnTo>
                <a:lnTo>
                  <a:pt x="474" y="1696"/>
                </a:lnTo>
                <a:lnTo>
                  <a:pt x="478" y="1704"/>
                </a:lnTo>
                <a:lnTo>
                  <a:pt x="481" y="1713"/>
                </a:lnTo>
                <a:lnTo>
                  <a:pt x="483" y="1723"/>
                </a:lnTo>
                <a:lnTo>
                  <a:pt x="484" y="1732"/>
                </a:lnTo>
                <a:lnTo>
                  <a:pt x="488" y="1759"/>
                </a:lnTo>
                <a:lnTo>
                  <a:pt x="490" y="1783"/>
                </a:lnTo>
                <a:lnTo>
                  <a:pt x="491" y="1794"/>
                </a:lnTo>
                <a:lnTo>
                  <a:pt x="492" y="1807"/>
                </a:lnTo>
                <a:lnTo>
                  <a:pt x="496" y="1820"/>
                </a:lnTo>
                <a:lnTo>
                  <a:pt x="501" y="1832"/>
                </a:lnTo>
                <a:lnTo>
                  <a:pt x="516" y="1869"/>
                </a:lnTo>
                <a:lnTo>
                  <a:pt x="530" y="1902"/>
                </a:lnTo>
                <a:lnTo>
                  <a:pt x="537" y="1919"/>
                </a:lnTo>
                <a:lnTo>
                  <a:pt x="540" y="1937"/>
                </a:lnTo>
                <a:lnTo>
                  <a:pt x="543" y="1955"/>
                </a:lnTo>
                <a:lnTo>
                  <a:pt x="544" y="1975"/>
                </a:lnTo>
                <a:lnTo>
                  <a:pt x="544" y="1991"/>
                </a:lnTo>
                <a:lnTo>
                  <a:pt x="543" y="2004"/>
                </a:lnTo>
                <a:lnTo>
                  <a:pt x="542" y="2018"/>
                </a:lnTo>
                <a:lnTo>
                  <a:pt x="542" y="2033"/>
                </a:lnTo>
                <a:lnTo>
                  <a:pt x="542" y="2044"/>
                </a:lnTo>
                <a:lnTo>
                  <a:pt x="540" y="2052"/>
                </a:lnTo>
                <a:lnTo>
                  <a:pt x="542" y="2061"/>
                </a:lnTo>
                <a:lnTo>
                  <a:pt x="544" y="2070"/>
                </a:lnTo>
                <a:lnTo>
                  <a:pt x="554" y="2083"/>
                </a:lnTo>
                <a:lnTo>
                  <a:pt x="566" y="2096"/>
                </a:lnTo>
                <a:lnTo>
                  <a:pt x="575" y="2111"/>
                </a:lnTo>
                <a:lnTo>
                  <a:pt x="582" y="2128"/>
                </a:lnTo>
                <a:lnTo>
                  <a:pt x="590" y="2143"/>
                </a:lnTo>
                <a:lnTo>
                  <a:pt x="600" y="2158"/>
                </a:lnTo>
                <a:lnTo>
                  <a:pt x="612" y="2168"/>
                </a:lnTo>
                <a:lnTo>
                  <a:pt x="623" y="2180"/>
                </a:lnTo>
                <a:lnTo>
                  <a:pt x="628" y="2189"/>
                </a:lnTo>
                <a:lnTo>
                  <a:pt x="631" y="2199"/>
                </a:lnTo>
                <a:lnTo>
                  <a:pt x="635" y="2208"/>
                </a:lnTo>
                <a:lnTo>
                  <a:pt x="636" y="2217"/>
                </a:lnTo>
                <a:lnTo>
                  <a:pt x="638" y="2225"/>
                </a:lnTo>
                <a:lnTo>
                  <a:pt x="641" y="2236"/>
                </a:lnTo>
                <a:lnTo>
                  <a:pt x="643" y="2245"/>
                </a:lnTo>
                <a:lnTo>
                  <a:pt x="647" y="2255"/>
                </a:lnTo>
                <a:lnTo>
                  <a:pt x="660" y="2274"/>
                </a:lnTo>
                <a:lnTo>
                  <a:pt x="673" y="2293"/>
                </a:lnTo>
                <a:lnTo>
                  <a:pt x="678" y="2304"/>
                </a:lnTo>
                <a:lnTo>
                  <a:pt x="684" y="2315"/>
                </a:lnTo>
                <a:lnTo>
                  <a:pt x="687" y="2320"/>
                </a:lnTo>
                <a:lnTo>
                  <a:pt x="691" y="2323"/>
                </a:lnTo>
                <a:lnTo>
                  <a:pt x="696" y="2326"/>
                </a:lnTo>
                <a:lnTo>
                  <a:pt x="701" y="2327"/>
                </a:lnTo>
                <a:lnTo>
                  <a:pt x="708" y="2326"/>
                </a:lnTo>
                <a:lnTo>
                  <a:pt x="716" y="2323"/>
                </a:lnTo>
                <a:lnTo>
                  <a:pt x="722" y="2321"/>
                </a:lnTo>
                <a:lnTo>
                  <a:pt x="729" y="2317"/>
                </a:lnTo>
                <a:lnTo>
                  <a:pt x="735" y="2315"/>
                </a:lnTo>
                <a:lnTo>
                  <a:pt x="743" y="2311"/>
                </a:lnTo>
                <a:lnTo>
                  <a:pt x="749" y="2309"/>
                </a:lnTo>
                <a:lnTo>
                  <a:pt x="758" y="2308"/>
                </a:lnTo>
                <a:lnTo>
                  <a:pt x="768" y="2309"/>
                </a:lnTo>
                <a:lnTo>
                  <a:pt x="778" y="2313"/>
                </a:lnTo>
                <a:lnTo>
                  <a:pt x="787" y="2318"/>
                </a:lnTo>
                <a:lnTo>
                  <a:pt x="795" y="2323"/>
                </a:lnTo>
                <a:lnTo>
                  <a:pt x="802" y="2330"/>
                </a:lnTo>
                <a:lnTo>
                  <a:pt x="811" y="2335"/>
                </a:lnTo>
                <a:lnTo>
                  <a:pt x="822" y="2339"/>
                </a:lnTo>
                <a:lnTo>
                  <a:pt x="833" y="2340"/>
                </a:lnTo>
                <a:lnTo>
                  <a:pt x="842" y="2339"/>
                </a:lnTo>
                <a:lnTo>
                  <a:pt x="850" y="2337"/>
                </a:lnTo>
                <a:lnTo>
                  <a:pt x="857" y="2335"/>
                </a:lnTo>
                <a:lnTo>
                  <a:pt x="864" y="2330"/>
                </a:lnTo>
                <a:lnTo>
                  <a:pt x="870" y="2323"/>
                </a:lnTo>
                <a:lnTo>
                  <a:pt x="875" y="2317"/>
                </a:lnTo>
                <a:lnTo>
                  <a:pt x="878" y="2313"/>
                </a:lnTo>
                <a:lnTo>
                  <a:pt x="881" y="2311"/>
                </a:lnTo>
                <a:lnTo>
                  <a:pt x="885" y="2308"/>
                </a:lnTo>
                <a:lnTo>
                  <a:pt x="889" y="2308"/>
                </a:lnTo>
                <a:lnTo>
                  <a:pt x="902" y="2313"/>
                </a:lnTo>
                <a:lnTo>
                  <a:pt x="914" y="2321"/>
                </a:lnTo>
                <a:lnTo>
                  <a:pt x="927" y="2326"/>
                </a:lnTo>
                <a:lnTo>
                  <a:pt x="939" y="2331"/>
                </a:lnTo>
                <a:lnTo>
                  <a:pt x="950" y="2335"/>
                </a:lnTo>
                <a:lnTo>
                  <a:pt x="964" y="2340"/>
                </a:lnTo>
                <a:lnTo>
                  <a:pt x="975" y="2343"/>
                </a:lnTo>
                <a:lnTo>
                  <a:pt x="987" y="2344"/>
                </a:lnTo>
                <a:lnTo>
                  <a:pt x="997" y="2345"/>
                </a:lnTo>
                <a:lnTo>
                  <a:pt x="1007" y="2346"/>
                </a:lnTo>
                <a:lnTo>
                  <a:pt x="1028" y="2346"/>
                </a:lnTo>
                <a:lnTo>
                  <a:pt x="1052" y="2345"/>
                </a:lnTo>
                <a:lnTo>
                  <a:pt x="1065" y="2346"/>
                </a:lnTo>
                <a:lnTo>
                  <a:pt x="1077" y="2346"/>
                </a:lnTo>
                <a:lnTo>
                  <a:pt x="1089" y="2348"/>
                </a:lnTo>
                <a:lnTo>
                  <a:pt x="1101" y="2345"/>
                </a:lnTo>
                <a:lnTo>
                  <a:pt x="1105" y="2345"/>
                </a:lnTo>
                <a:lnTo>
                  <a:pt x="1109" y="2343"/>
                </a:lnTo>
                <a:lnTo>
                  <a:pt x="1113" y="2341"/>
                </a:lnTo>
                <a:lnTo>
                  <a:pt x="1115" y="2339"/>
                </a:lnTo>
                <a:lnTo>
                  <a:pt x="1120" y="2332"/>
                </a:lnTo>
                <a:lnTo>
                  <a:pt x="1127" y="2327"/>
                </a:lnTo>
                <a:lnTo>
                  <a:pt x="1134" y="2322"/>
                </a:lnTo>
                <a:lnTo>
                  <a:pt x="1141" y="2317"/>
                </a:lnTo>
                <a:lnTo>
                  <a:pt x="1147" y="2312"/>
                </a:lnTo>
                <a:lnTo>
                  <a:pt x="1152" y="2306"/>
                </a:lnTo>
                <a:lnTo>
                  <a:pt x="1157" y="2290"/>
                </a:lnTo>
                <a:lnTo>
                  <a:pt x="1161" y="2275"/>
                </a:lnTo>
                <a:lnTo>
                  <a:pt x="1164" y="2267"/>
                </a:lnTo>
                <a:lnTo>
                  <a:pt x="1168" y="2262"/>
                </a:lnTo>
                <a:lnTo>
                  <a:pt x="1170" y="2261"/>
                </a:lnTo>
                <a:lnTo>
                  <a:pt x="1173" y="2260"/>
                </a:lnTo>
                <a:lnTo>
                  <a:pt x="1176" y="2259"/>
                </a:lnTo>
                <a:lnTo>
                  <a:pt x="1180" y="2259"/>
                </a:lnTo>
                <a:lnTo>
                  <a:pt x="1185" y="2259"/>
                </a:lnTo>
                <a:lnTo>
                  <a:pt x="1190" y="2260"/>
                </a:lnTo>
                <a:lnTo>
                  <a:pt x="1196" y="2262"/>
                </a:lnTo>
                <a:lnTo>
                  <a:pt x="1199" y="2266"/>
                </a:lnTo>
                <a:lnTo>
                  <a:pt x="1207" y="2274"/>
                </a:lnTo>
                <a:lnTo>
                  <a:pt x="1215" y="2283"/>
                </a:lnTo>
                <a:lnTo>
                  <a:pt x="1230" y="2301"/>
                </a:lnTo>
                <a:lnTo>
                  <a:pt x="1246" y="2317"/>
                </a:lnTo>
                <a:lnTo>
                  <a:pt x="1262" y="2330"/>
                </a:lnTo>
                <a:lnTo>
                  <a:pt x="1278" y="2339"/>
                </a:lnTo>
                <a:lnTo>
                  <a:pt x="1286" y="2344"/>
                </a:lnTo>
                <a:lnTo>
                  <a:pt x="1293" y="2349"/>
                </a:lnTo>
                <a:lnTo>
                  <a:pt x="1301" y="2354"/>
                </a:lnTo>
                <a:lnTo>
                  <a:pt x="1309" y="2362"/>
                </a:lnTo>
                <a:lnTo>
                  <a:pt x="1333" y="2147"/>
                </a:lnTo>
                <a:lnTo>
                  <a:pt x="1474" y="2164"/>
                </a:lnTo>
                <a:lnTo>
                  <a:pt x="1615" y="2182"/>
                </a:lnTo>
                <a:lnTo>
                  <a:pt x="1756" y="2199"/>
                </a:lnTo>
                <a:lnTo>
                  <a:pt x="1899" y="2215"/>
                </a:lnTo>
                <a:lnTo>
                  <a:pt x="2041" y="2232"/>
                </a:lnTo>
                <a:lnTo>
                  <a:pt x="2185" y="2247"/>
                </a:lnTo>
                <a:lnTo>
                  <a:pt x="2329" y="2262"/>
                </a:lnTo>
                <a:lnTo>
                  <a:pt x="2474" y="2278"/>
                </a:lnTo>
                <a:lnTo>
                  <a:pt x="2619" y="2292"/>
                </a:lnTo>
                <a:lnTo>
                  <a:pt x="2764" y="2304"/>
                </a:lnTo>
                <a:lnTo>
                  <a:pt x="2910" y="2318"/>
                </a:lnTo>
                <a:lnTo>
                  <a:pt x="3056" y="2330"/>
                </a:lnTo>
                <a:lnTo>
                  <a:pt x="3203" y="2343"/>
                </a:lnTo>
                <a:lnTo>
                  <a:pt x="3350" y="2354"/>
                </a:lnTo>
                <a:lnTo>
                  <a:pt x="3498" y="2365"/>
                </a:lnTo>
                <a:lnTo>
                  <a:pt x="3647" y="2376"/>
                </a:lnTo>
                <a:lnTo>
                  <a:pt x="3667" y="1948"/>
                </a:lnTo>
                <a:lnTo>
                  <a:pt x="3738" y="5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12" name="Freeform 321"/>
          <p:cNvSpPr>
            <a:spLocks/>
          </p:cNvSpPr>
          <p:nvPr/>
        </p:nvSpPr>
        <p:spPr bwMode="auto">
          <a:xfrm>
            <a:off x="2185988" y="1610099"/>
            <a:ext cx="893762" cy="1476375"/>
          </a:xfrm>
          <a:custGeom>
            <a:avLst/>
            <a:gdLst/>
            <a:ahLst/>
            <a:cxnLst>
              <a:cxn ang="0">
                <a:pos x="437" y="1417"/>
              </a:cxn>
              <a:cxn ang="0">
                <a:pos x="458" y="1459"/>
              </a:cxn>
              <a:cxn ang="0">
                <a:pos x="480" y="1576"/>
              </a:cxn>
              <a:cxn ang="0">
                <a:pos x="465" y="1654"/>
              </a:cxn>
              <a:cxn ang="0">
                <a:pos x="406" y="1723"/>
              </a:cxn>
              <a:cxn ang="0">
                <a:pos x="369" y="1764"/>
              </a:cxn>
              <a:cxn ang="0">
                <a:pos x="353" y="1866"/>
              </a:cxn>
              <a:cxn ang="0">
                <a:pos x="287" y="1933"/>
              </a:cxn>
              <a:cxn ang="0">
                <a:pos x="220" y="2008"/>
              </a:cxn>
              <a:cxn ang="0">
                <a:pos x="187" y="2044"/>
              </a:cxn>
              <a:cxn ang="0">
                <a:pos x="180" y="2183"/>
              </a:cxn>
              <a:cxn ang="0">
                <a:pos x="227" y="2212"/>
              </a:cxn>
              <a:cxn ang="0">
                <a:pos x="246" y="2240"/>
              </a:cxn>
              <a:cxn ang="0">
                <a:pos x="204" y="2334"/>
              </a:cxn>
              <a:cxn ang="0">
                <a:pos x="1019" y="3442"/>
              </a:cxn>
              <a:cxn ang="0">
                <a:pos x="2183" y="2427"/>
              </a:cxn>
              <a:cxn ang="0">
                <a:pos x="2112" y="2374"/>
              </a:cxn>
              <a:cxn ang="0">
                <a:pos x="2067" y="2332"/>
              </a:cxn>
              <a:cxn ang="0">
                <a:pos x="2046" y="2340"/>
              </a:cxn>
              <a:cxn ang="0">
                <a:pos x="2016" y="2395"/>
              </a:cxn>
              <a:cxn ang="0">
                <a:pos x="1987" y="2418"/>
              </a:cxn>
              <a:cxn ang="0">
                <a:pos x="1910" y="2419"/>
              </a:cxn>
              <a:cxn ang="0">
                <a:pos x="1832" y="2408"/>
              </a:cxn>
              <a:cxn ang="0">
                <a:pos x="1767" y="2381"/>
              </a:cxn>
              <a:cxn ang="0">
                <a:pos x="1739" y="2408"/>
              </a:cxn>
              <a:cxn ang="0">
                <a:pos x="1684" y="2403"/>
              </a:cxn>
              <a:cxn ang="0">
                <a:pos x="1631" y="2382"/>
              </a:cxn>
              <a:cxn ang="0">
                <a:pos x="1590" y="2399"/>
              </a:cxn>
              <a:cxn ang="0">
                <a:pos x="1560" y="2377"/>
              </a:cxn>
              <a:cxn ang="0">
                <a:pos x="1520" y="2298"/>
              </a:cxn>
              <a:cxn ang="0">
                <a:pos x="1494" y="2241"/>
              </a:cxn>
              <a:cxn ang="0">
                <a:pos x="1436" y="2156"/>
              </a:cxn>
              <a:cxn ang="0">
                <a:pos x="1424" y="2091"/>
              </a:cxn>
              <a:cxn ang="0">
                <a:pos x="1419" y="1992"/>
              </a:cxn>
              <a:cxn ang="0">
                <a:pos x="1373" y="1867"/>
              </a:cxn>
              <a:cxn ang="0">
                <a:pos x="1360" y="1777"/>
              </a:cxn>
              <a:cxn ang="0">
                <a:pos x="1333" y="1751"/>
              </a:cxn>
              <a:cxn ang="0">
                <a:pos x="1283" y="1763"/>
              </a:cxn>
              <a:cxn ang="0">
                <a:pos x="1219" y="1786"/>
              </a:cxn>
              <a:cxn ang="0">
                <a:pos x="1177" y="1781"/>
              </a:cxn>
              <a:cxn ang="0">
                <a:pos x="1164" y="1739"/>
              </a:cxn>
              <a:cxn ang="0">
                <a:pos x="1146" y="1665"/>
              </a:cxn>
              <a:cxn ang="0">
                <a:pos x="1199" y="1624"/>
              </a:cxn>
              <a:cxn ang="0">
                <a:pos x="1228" y="1590"/>
              </a:cxn>
              <a:cxn ang="0">
                <a:pos x="1192" y="1493"/>
              </a:cxn>
              <a:cxn ang="0">
                <a:pos x="1180" y="1450"/>
              </a:cxn>
              <a:cxn ang="0">
                <a:pos x="1206" y="1402"/>
              </a:cxn>
              <a:cxn ang="0">
                <a:pos x="1244" y="1292"/>
              </a:cxn>
              <a:cxn ang="0">
                <a:pos x="1260" y="1220"/>
              </a:cxn>
              <a:cxn ang="0">
                <a:pos x="1219" y="1189"/>
              </a:cxn>
              <a:cxn ang="0">
                <a:pos x="1130" y="1123"/>
              </a:cxn>
              <a:cxn ang="0">
                <a:pos x="1057" y="1000"/>
              </a:cxn>
              <a:cxn ang="0">
                <a:pos x="1000" y="890"/>
              </a:cxn>
              <a:cxn ang="0">
                <a:pos x="966" y="825"/>
              </a:cxn>
              <a:cxn ang="0">
                <a:pos x="935" y="702"/>
              </a:cxn>
              <a:cxn ang="0">
                <a:pos x="892" y="563"/>
              </a:cxn>
              <a:cxn ang="0">
                <a:pos x="868" y="47"/>
              </a:cxn>
              <a:cxn ang="0">
                <a:pos x="374" y="1402"/>
              </a:cxn>
            </a:cxnLst>
            <a:rect l="0" t="0" r="r" b="b"/>
            <a:pathLst>
              <a:path w="2191" h="3618">
                <a:moveTo>
                  <a:pt x="374" y="1402"/>
                </a:moveTo>
                <a:lnTo>
                  <a:pt x="393" y="1405"/>
                </a:lnTo>
                <a:lnTo>
                  <a:pt x="411" y="1408"/>
                </a:lnTo>
                <a:lnTo>
                  <a:pt x="420" y="1411"/>
                </a:lnTo>
                <a:lnTo>
                  <a:pt x="429" y="1413"/>
                </a:lnTo>
                <a:lnTo>
                  <a:pt x="437" y="1417"/>
                </a:lnTo>
                <a:lnTo>
                  <a:pt x="443" y="1423"/>
                </a:lnTo>
                <a:lnTo>
                  <a:pt x="448" y="1428"/>
                </a:lnTo>
                <a:lnTo>
                  <a:pt x="451" y="1435"/>
                </a:lnTo>
                <a:lnTo>
                  <a:pt x="453" y="1440"/>
                </a:lnTo>
                <a:lnTo>
                  <a:pt x="456" y="1446"/>
                </a:lnTo>
                <a:lnTo>
                  <a:pt x="458" y="1459"/>
                </a:lnTo>
                <a:lnTo>
                  <a:pt x="462" y="1473"/>
                </a:lnTo>
                <a:lnTo>
                  <a:pt x="470" y="1503"/>
                </a:lnTo>
                <a:lnTo>
                  <a:pt x="476" y="1531"/>
                </a:lnTo>
                <a:lnTo>
                  <a:pt x="479" y="1545"/>
                </a:lnTo>
                <a:lnTo>
                  <a:pt x="480" y="1559"/>
                </a:lnTo>
                <a:lnTo>
                  <a:pt x="480" y="1576"/>
                </a:lnTo>
                <a:lnTo>
                  <a:pt x="481" y="1592"/>
                </a:lnTo>
                <a:lnTo>
                  <a:pt x="480" y="1606"/>
                </a:lnTo>
                <a:lnTo>
                  <a:pt x="479" y="1619"/>
                </a:lnTo>
                <a:lnTo>
                  <a:pt x="475" y="1632"/>
                </a:lnTo>
                <a:lnTo>
                  <a:pt x="470" y="1643"/>
                </a:lnTo>
                <a:lnTo>
                  <a:pt x="465" y="1654"/>
                </a:lnTo>
                <a:lnTo>
                  <a:pt x="457" y="1665"/>
                </a:lnTo>
                <a:lnTo>
                  <a:pt x="449" y="1675"/>
                </a:lnTo>
                <a:lnTo>
                  <a:pt x="440" y="1687"/>
                </a:lnTo>
                <a:lnTo>
                  <a:pt x="429" y="1699"/>
                </a:lnTo>
                <a:lnTo>
                  <a:pt x="418" y="1711"/>
                </a:lnTo>
                <a:lnTo>
                  <a:pt x="406" y="1723"/>
                </a:lnTo>
                <a:lnTo>
                  <a:pt x="393" y="1736"/>
                </a:lnTo>
                <a:lnTo>
                  <a:pt x="385" y="1744"/>
                </a:lnTo>
                <a:lnTo>
                  <a:pt x="377" y="1751"/>
                </a:lnTo>
                <a:lnTo>
                  <a:pt x="373" y="1755"/>
                </a:lnTo>
                <a:lnTo>
                  <a:pt x="371" y="1759"/>
                </a:lnTo>
                <a:lnTo>
                  <a:pt x="369" y="1764"/>
                </a:lnTo>
                <a:lnTo>
                  <a:pt x="368" y="1769"/>
                </a:lnTo>
                <a:lnTo>
                  <a:pt x="368" y="1834"/>
                </a:lnTo>
                <a:lnTo>
                  <a:pt x="367" y="1843"/>
                </a:lnTo>
                <a:lnTo>
                  <a:pt x="363" y="1852"/>
                </a:lnTo>
                <a:lnTo>
                  <a:pt x="359" y="1858"/>
                </a:lnTo>
                <a:lnTo>
                  <a:pt x="353" y="1866"/>
                </a:lnTo>
                <a:lnTo>
                  <a:pt x="337" y="1877"/>
                </a:lnTo>
                <a:lnTo>
                  <a:pt x="325" y="1893"/>
                </a:lnTo>
                <a:lnTo>
                  <a:pt x="315" y="1904"/>
                </a:lnTo>
                <a:lnTo>
                  <a:pt x="306" y="1916"/>
                </a:lnTo>
                <a:lnTo>
                  <a:pt x="297" y="1924"/>
                </a:lnTo>
                <a:lnTo>
                  <a:pt x="287" y="1933"/>
                </a:lnTo>
                <a:lnTo>
                  <a:pt x="269" y="1952"/>
                </a:lnTo>
                <a:lnTo>
                  <a:pt x="248" y="1974"/>
                </a:lnTo>
                <a:lnTo>
                  <a:pt x="242" y="1984"/>
                </a:lnTo>
                <a:lnTo>
                  <a:pt x="236" y="1992"/>
                </a:lnTo>
                <a:lnTo>
                  <a:pt x="229" y="2001"/>
                </a:lnTo>
                <a:lnTo>
                  <a:pt x="220" y="2008"/>
                </a:lnTo>
                <a:lnTo>
                  <a:pt x="208" y="2015"/>
                </a:lnTo>
                <a:lnTo>
                  <a:pt x="196" y="2021"/>
                </a:lnTo>
                <a:lnTo>
                  <a:pt x="191" y="2026"/>
                </a:lnTo>
                <a:lnTo>
                  <a:pt x="189" y="2031"/>
                </a:lnTo>
                <a:lnTo>
                  <a:pt x="187" y="2038"/>
                </a:lnTo>
                <a:lnTo>
                  <a:pt x="187" y="2044"/>
                </a:lnTo>
                <a:lnTo>
                  <a:pt x="187" y="2057"/>
                </a:lnTo>
                <a:lnTo>
                  <a:pt x="186" y="2071"/>
                </a:lnTo>
                <a:lnTo>
                  <a:pt x="182" y="2084"/>
                </a:lnTo>
                <a:lnTo>
                  <a:pt x="178" y="2095"/>
                </a:lnTo>
                <a:lnTo>
                  <a:pt x="178" y="2178"/>
                </a:lnTo>
                <a:lnTo>
                  <a:pt x="180" y="2183"/>
                </a:lnTo>
                <a:lnTo>
                  <a:pt x="180" y="2188"/>
                </a:lnTo>
                <a:lnTo>
                  <a:pt x="181" y="2193"/>
                </a:lnTo>
                <a:lnTo>
                  <a:pt x="184" y="2197"/>
                </a:lnTo>
                <a:lnTo>
                  <a:pt x="201" y="2203"/>
                </a:lnTo>
                <a:lnTo>
                  <a:pt x="220" y="2209"/>
                </a:lnTo>
                <a:lnTo>
                  <a:pt x="227" y="2212"/>
                </a:lnTo>
                <a:lnTo>
                  <a:pt x="231" y="2216"/>
                </a:lnTo>
                <a:lnTo>
                  <a:pt x="236" y="2220"/>
                </a:lnTo>
                <a:lnTo>
                  <a:pt x="240" y="2223"/>
                </a:lnTo>
                <a:lnTo>
                  <a:pt x="242" y="2229"/>
                </a:lnTo>
                <a:lnTo>
                  <a:pt x="245" y="2235"/>
                </a:lnTo>
                <a:lnTo>
                  <a:pt x="246" y="2240"/>
                </a:lnTo>
                <a:lnTo>
                  <a:pt x="246" y="2246"/>
                </a:lnTo>
                <a:lnTo>
                  <a:pt x="242" y="2257"/>
                </a:lnTo>
                <a:lnTo>
                  <a:pt x="237" y="2265"/>
                </a:lnTo>
                <a:lnTo>
                  <a:pt x="229" y="2285"/>
                </a:lnTo>
                <a:lnTo>
                  <a:pt x="220" y="2302"/>
                </a:lnTo>
                <a:lnTo>
                  <a:pt x="204" y="2334"/>
                </a:lnTo>
                <a:lnTo>
                  <a:pt x="187" y="2362"/>
                </a:lnTo>
                <a:lnTo>
                  <a:pt x="172" y="2390"/>
                </a:lnTo>
                <a:lnTo>
                  <a:pt x="156" y="2422"/>
                </a:lnTo>
                <a:lnTo>
                  <a:pt x="0" y="3225"/>
                </a:lnTo>
                <a:lnTo>
                  <a:pt x="0" y="3225"/>
                </a:lnTo>
                <a:lnTo>
                  <a:pt x="1019" y="3442"/>
                </a:lnTo>
                <a:lnTo>
                  <a:pt x="1019" y="3442"/>
                </a:lnTo>
                <a:lnTo>
                  <a:pt x="2043" y="3618"/>
                </a:lnTo>
                <a:lnTo>
                  <a:pt x="2043" y="3618"/>
                </a:lnTo>
                <a:lnTo>
                  <a:pt x="2191" y="2435"/>
                </a:lnTo>
                <a:lnTo>
                  <a:pt x="2191" y="2435"/>
                </a:lnTo>
                <a:lnTo>
                  <a:pt x="2183" y="2427"/>
                </a:lnTo>
                <a:lnTo>
                  <a:pt x="2175" y="2422"/>
                </a:lnTo>
                <a:lnTo>
                  <a:pt x="2168" y="2417"/>
                </a:lnTo>
                <a:lnTo>
                  <a:pt x="2160" y="2412"/>
                </a:lnTo>
                <a:lnTo>
                  <a:pt x="2144" y="2403"/>
                </a:lnTo>
                <a:lnTo>
                  <a:pt x="2128" y="2390"/>
                </a:lnTo>
                <a:lnTo>
                  <a:pt x="2112" y="2374"/>
                </a:lnTo>
                <a:lnTo>
                  <a:pt x="2097" y="2356"/>
                </a:lnTo>
                <a:lnTo>
                  <a:pt x="2089" y="2347"/>
                </a:lnTo>
                <a:lnTo>
                  <a:pt x="2081" y="2339"/>
                </a:lnTo>
                <a:lnTo>
                  <a:pt x="2078" y="2335"/>
                </a:lnTo>
                <a:lnTo>
                  <a:pt x="2072" y="2333"/>
                </a:lnTo>
                <a:lnTo>
                  <a:pt x="2067" y="2332"/>
                </a:lnTo>
                <a:lnTo>
                  <a:pt x="2062" y="2332"/>
                </a:lnTo>
                <a:lnTo>
                  <a:pt x="2058" y="2332"/>
                </a:lnTo>
                <a:lnTo>
                  <a:pt x="2055" y="2333"/>
                </a:lnTo>
                <a:lnTo>
                  <a:pt x="2052" y="2334"/>
                </a:lnTo>
                <a:lnTo>
                  <a:pt x="2050" y="2335"/>
                </a:lnTo>
                <a:lnTo>
                  <a:pt x="2046" y="2340"/>
                </a:lnTo>
                <a:lnTo>
                  <a:pt x="2043" y="2348"/>
                </a:lnTo>
                <a:lnTo>
                  <a:pt x="2039" y="2363"/>
                </a:lnTo>
                <a:lnTo>
                  <a:pt x="2034" y="2379"/>
                </a:lnTo>
                <a:lnTo>
                  <a:pt x="2029" y="2385"/>
                </a:lnTo>
                <a:lnTo>
                  <a:pt x="2023" y="2390"/>
                </a:lnTo>
                <a:lnTo>
                  <a:pt x="2016" y="2395"/>
                </a:lnTo>
                <a:lnTo>
                  <a:pt x="2009" y="2400"/>
                </a:lnTo>
                <a:lnTo>
                  <a:pt x="2002" y="2405"/>
                </a:lnTo>
                <a:lnTo>
                  <a:pt x="1997" y="2412"/>
                </a:lnTo>
                <a:lnTo>
                  <a:pt x="1995" y="2414"/>
                </a:lnTo>
                <a:lnTo>
                  <a:pt x="1991" y="2416"/>
                </a:lnTo>
                <a:lnTo>
                  <a:pt x="1987" y="2418"/>
                </a:lnTo>
                <a:lnTo>
                  <a:pt x="1983" y="2418"/>
                </a:lnTo>
                <a:lnTo>
                  <a:pt x="1971" y="2421"/>
                </a:lnTo>
                <a:lnTo>
                  <a:pt x="1959" y="2419"/>
                </a:lnTo>
                <a:lnTo>
                  <a:pt x="1947" y="2419"/>
                </a:lnTo>
                <a:lnTo>
                  <a:pt x="1934" y="2418"/>
                </a:lnTo>
                <a:lnTo>
                  <a:pt x="1910" y="2419"/>
                </a:lnTo>
                <a:lnTo>
                  <a:pt x="1889" y="2419"/>
                </a:lnTo>
                <a:lnTo>
                  <a:pt x="1879" y="2418"/>
                </a:lnTo>
                <a:lnTo>
                  <a:pt x="1869" y="2417"/>
                </a:lnTo>
                <a:lnTo>
                  <a:pt x="1857" y="2416"/>
                </a:lnTo>
                <a:lnTo>
                  <a:pt x="1846" y="2413"/>
                </a:lnTo>
                <a:lnTo>
                  <a:pt x="1832" y="2408"/>
                </a:lnTo>
                <a:lnTo>
                  <a:pt x="1821" y="2404"/>
                </a:lnTo>
                <a:lnTo>
                  <a:pt x="1809" y="2399"/>
                </a:lnTo>
                <a:lnTo>
                  <a:pt x="1796" y="2394"/>
                </a:lnTo>
                <a:lnTo>
                  <a:pt x="1784" y="2386"/>
                </a:lnTo>
                <a:lnTo>
                  <a:pt x="1771" y="2381"/>
                </a:lnTo>
                <a:lnTo>
                  <a:pt x="1767" y="2381"/>
                </a:lnTo>
                <a:lnTo>
                  <a:pt x="1763" y="2384"/>
                </a:lnTo>
                <a:lnTo>
                  <a:pt x="1760" y="2386"/>
                </a:lnTo>
                <a:lnTo>
                  <a:pt x="1757" y="2390"/>
                </a:lnTo>
                <a:lnTo>
                  <a:pt x="1752" y="2396"/>
                </a:lnTo>
                <a:lnTo>
                  <a:pt x="1746" y="2403"/>
                </a:lnTo>
                <a:lnTo>
                  <a:pt x="1739" y="2408"/>
                </a:lnTo>
                <a:lnTo>
                  <a:pt x="1732" y="2410"/>
                </a:lnTo>
                <a:lnTo>
                  <a:pt x="1724" y="2412"/>
                </a:lnTo>
                <a:lnTo>
                  <a:pt x="1715" y="2413"/>
                </a:lnTo>
                <a:lnTo>
                  <a:pt x="1704" y="2412"/>
                </a:lnTo>
                <a:lnTo>
                  <a:pt x="1693" y="2408"/>
                </a:lnTo>
                <a:lnTo>
                  <a:pt x="1684" y="2403"/>
                </a:lnTo>
                <a:lnTo>
                  <a:pt x="1677" y="2396"/>
                </a:lnTo>
                <a:lnTo>
                  <a:pt x="1669" y="2391"/>
                </a:lnTo>
                <a:lnTo>
                  <a:pt x="1660" y="2386"/>
                </a:lnTo>
                <a:lnTo>
                  <a:pt x="1650" y="2382"/>
                </a:lnTo>
                <a:lnTo>
                  <a:pt x="1640" y="2381"/>
                </a:lnTo>
                <a:lnTo>
                  <a:pt x="1631" y="2382"/>
                </a:lnTo>
                <a:lnTo>
                  <a:pt x="1625" y="2384"/>
                </a:lnTo>
                <a:lnTo>
                  <a:pt x="1617" y="2388"/>
                </a:lnTo>
                <a:lnTo>
                  <a:pt x="1611" y="2390"/>
                </a:lnTo>
                <a:lnTo>
                  <a:pt x="1604" y="2394"/>
                </a:lnTo>
                <a:lnTo>
                  <a:pt x="1598" y="2396"/>
                </a:lnTo>
                <a:lnTo>
                  <a:pt x="1590" y="2399"/>
                </a:lnTo>
                <a:lnTo>
                  <a:pt x="1583" y="2400"/>
                </a:lnTo>
                <a:lnTo>
                  <a:pt x="1578" y="2399"/>
                </a:lnTo>
                <a:lnTo>
                  <a:pt x="1573" y="2396"/>
                </a:lnTo>
                <a:lnTo>
                  <a:pt x="1569" y="2393"/>
                </a:lnTo>
                <a:lnTo>
                  <a:pt x="1566" y="2388"/>
                </a:lnTo>
                <a:lnTo>
                  <a:pt x="1560" y="2377"/>
                </a:lnTo>
                <a:lnTo>
                  <a:pt x="1555" y="2366"/>
                </a:lnTo>
                <a:lnTo>
                  <a:pt x="1542" y="2347"/>
                </a:lnTo>
                <a:lnTo>
                  <a:pt x="1529" y="2328"/>
                </a:lnTo>
                <a:lnTo>
                  <a:pt x="1525" y="2318"/>
                </a:lnTo>
                <a:lnTo>
                  <a:pt x="1523" y="2309"/>
                </a:lnTo>
                <a:lnTo>
                  <a:pt x="1520" y="2298"/>
                </a:lnTo>
                <a:lnTo>
                  <a:pt x="1518" y="2290"/>
                </a:lnTo>
                <a:lnTo>
                  <a:pt x="1517" y="2281"/>
                </a:lnTo>
                <a:lnTo>
                  <a:pt x="1513" y="2272"/>
                </a:lnTo>
                <a:lnTo>
                  <a:pt x="1510" y="2262"/>
                </a:lnTo>
                <a:lnTo>
                  <a:pt x="1505" y="2253"/>
                </a:lnTo>
                <a:lnTo>
                  <a:pt x="1494" y="2241"/>
                </a:lnTo>
                <a:lnTo>
                  <a:pt x="1482" y="2231"/>
                </a:lnTo>
                <a:lnTo>
                  <a:pt x="1472" y="2216"/>
                </a:lnTo>
                <a:lnTo>
                  <a:pt x="1464" y="2201"/>
                </a:lnTo>
                <a:lnTo>
                  <a:pt x="1457" y="2184"/>
                </a:lnTo>
                <a:lnTo>
                  <a:pt x="1448" y="2169"/>
                </a:lnTo>
                <a:lnTo>
                  <a:pt x="1436" y="2156"/>
                </a:lnTo>
                <a:lnTo>
                  <a:pt x="1426" y="2143"/>
                </a:lnTo>
                <a:lnTo>
                  <a:pt x="1424" y="2134"/>
                </a:lnTo>
                <a:lnTo>
                  <a:pt x="1422" y="2125"/>
                </a:lnTo>
                <a:lnTo>
                  <a:pt x="1424" y="2117"/>
                </a:lnTo>
                <a:lnTo>
                  <a:pt x="1424" y="2106"/>
                </a:lnTo>
                <a:lnTo>
                  <a:pt x="1424" y="2091"/>
                </a:lnTo>
                <a:lnTo>
                  <a:pt x="1425" y="2077"/>
                </a:lnTo>
                <a:lnTo>
                  <a:pt x="1426" y="2064"/>
                </a:lnTo>
                <a:lnTo>
                  <a:pt x="1426" y="2048"/>
                </a:lnTo>
                <a:lnTo>
                  <a:pt x="1425" y="2028"/>
                </a:lnTo>
                <a:lnTo>
                  <a:pt x="1422" y="2010"/>
                </a:lnTo>
                <a:lnTo>
                  <a:pt x="1419" y="1992"/>
                </a:lnTo>
                <a:lnTo>
                  <a:pt x="1412" y="1975"/>
                </a:lnTo>
                <a:lnTo>
                  <a:pt x="1398" y="1942"/>
                </a:lnTo>
                <a:lnTo>
                  <a:pt x="1383" y="1905"/>
                </a:lnTo>
                <a:lnTo>
                  <a:pt x="1378" y="1893"/>
                </a:lnTo>
                <a:lnTo>
                  <a:pt x="1374" y="1880"/>
                </a:lnTo>
                <a:lnTo>
                  <a:pt x="1373" y="1867"/>
                </a:lnTo>
                <a:lnTo>
                  <a:pt x="1372" y="1856"/>
                </a:lnTo>
                <a:lnTo>
                  <a:pt x="1370" y="1832"/>
                </a:lnTo>
                <a:lnTo>
                  <a:pt x="1366" y="1805"/>
                </a:lnTo>
                <a:lnTo>
                  <a:pt x="1365" y="1796"/>
                </a:lnTo>
                <a:lnTo>
                  <a:pt x="1363" y="1786"/>
                </a:lnTo>
                <a:lnTo>
                  <a:pt x="1360" y="1777"/>
                </a:lnTo>
                <a:lnTo>
                  <a:pt x="1356" y="1769"/>
                </a:lnTo>
                <a:lnTo>
                  <a:pt x="1351" y="1762"/>
                </a:lnTo>
                <a:lnTo>
                  <a:pt x="1345" y="1757"/>
                </a:lnTo>
                <a:lnTo>
                  <a:pt x="1342" y="1754"/>
                </a:lnTo>
                <a:lnTo>
                  <a:pt x="1339" y="1753"/>
                </a:lnTo>
                <a:lnTo>
                  <a:pt x="1333" y="1751"/>
                </a:lnTo>
                <a:lnTo>
                  <a:pt x="1330" y="1751"/>
                </a:lnTo>
                <a:lnTo>
                  <a:pt x="1321" y="1753"/>
                </a:lnTo>
                <a:lnTo>
                  <a:pt x="1312" y="1753"/>
                </a:lnTo>
                <a:lnTo>
                  <a:pt x="1304" y="1755"/>
                </a:lnTo>
                <a:lnTo>
                  <a:pt x="1297" y="1757"/>
                </a:lnTo>
                <a:lnTo>
                  <a:pt x="1283" y="1763"/>
                </a:lnTo>
                <a:lnTo>
                  <a:pt x="1270" y="1769"/>
                </a:lnTo>
                <a:lnTo>
                  <a:pt x="1257" y="1776"/>
                </a:lnTo>
                <a:lnTo>
                  <a:pt x="1243" y="1781"/>
                </a:lnTo>
                <a:lnTo>
                  <a:pt x="1235" y="1783"/>
                </a:lnTo>
                <a:lnTo>
                  <a:pt x="1228" y="1785"/>
                </a:lnTo>
                <a:lnTo>
                  <a:pt x="1219" y="1786"/>
                </a:lnTo>
                <a:lnTo>
                  <a:pt x="1210" y="1786"/>
                </a:lnTo>
                <a:lnTo>
                  <a:pt x="1200" y="1786"/>
                </a:lnTo>
                <a:lnTo>
                  <a:pt x="1190" y="1786"/>
                </a:lnTo>
                <a:lnTo>
                  <a:pt x="1185" y="1785"/>
                </a:lnTo>
                <a:lnTo>
                  <a:pt x="1181" y="1783"/>
                </a:lnTo>
                <a:lnTo>
                  <a:pt x="1177" y="1781"/>
                </a:lnTo>
                <a:lnTo>
                  <a:pt x="1173" y="1777"/>
                </a:lnTo>
                <a:lnTo>
                  <a:pt x="1169" y="1771"/>
                </a:lnTo>
                <a:lnTo>
                  <a:pt x="1168" y="1765"/>
                </a:lnTo>
                <a:lnTo>
                  <a:pt x="1167" y="1758"/>
                </a:lnTo>
                <a:lnTo>
                  <a:pt x="1167" y="1751"/>
                </a:lnTo>
                <a:lnTo>
                  <a:pt x="1164" y="1739"/>
                </a:lnTo>
                <a:lnTo>
                  <a:pt x="1163" y="1727"/>
                </a:lnTo>
                <a:lnTo>
                  <a:pt x="1162" y="1715"/>
                </a:lnTo>
                <a:lnTo>
                  <a:pt x="1160" y="1702"/>
                </a:lnTo>
                <a:lnTo>
                  <a:pt x="1157" y="1688"/>
                </a:lnTo>
                <a:lnTo>
                  <a:pt x="1152" y="1676"/>
                </a:lnTo>
                <a:lnTo>
                  <a:pt x="1146" y="1665"/>
                </a:lnTo>
                <a:lnTo>
                  <a:pt x="1141" y="1651"/>
                </a:lnTo>
                <a:lnTo>
                  <a:pt x="1152" y="1647"/>
                </a:lnTo>
                <a:lnTo>
                  <a:pt x="1160" y="1643"/>
                </a:lnTo>
                <a:lnTo>
                  <a:pt x="1169" y="1638"/>
                </a:lnTo>
                <a:lnTo>
                  <a:pt x="1180" y="1633"/>
                </a:lnTo>
                <a:lnTo>
                  <a:pt x="1199" y="1624"/>
                </a:lnTo>
                <a:lnTo>
                  <a:pt x="1216" y="1614"/>
                </a:lnTo>
                <a:lnTo>
                  <a:pt x="1220" y="1612"/>
                </a:lnTo>
                <a:lnTo>
                  <a:pt x="1224" y="1610"/>
                </a:lnTo>
                <a:lnTo>
                  <a:pt x="1228" y="1608"/>
                </a:lnTo>
                <a:lnTo>
                  <a:pt x="1229" y="1605"/>
                </a:lnTo>
                <a:lnTo>
                  <a:pt x="1228" y="1590"/>
                </a:lnTo>
                <a:lnTo>
                  <a:pt x="1227" y="1577"/>
                </a:lnTo>
                <a:lnTo>
                  <a:pt x="1223" y="1564"/>
                </a:lnTo>
                <a:lnTo>
                  <a:pt x="1219" y="1553"/>
                </a:lnTo>
                <a:lnTo>
                  <a:pt x="1209" y="1530"/>
                </a:lnTo>
                <a:lnTo>
                  <a:pt x="1197" y="1505"/>
                </a:lnTo>
                <a:lnTo>
                  <a:pt x="1192" y="1493"/>
                </a:lnTo>
                <a:lnTo>
                  <a:pt x="1186" y="1483"/>
                </a:lnTo>
                <a:lnTo>
                  <a:pt x="1183" y="1478"/>
                </a:lnTo>
                <a:lnTo>
                  <a:pt x="1181" y="1473"/>
                </a:lnTo>
                <a:lnTo>
                  <a:pt x="1180" y="1467"/>
                </a:lnTo>
                <a:lnTo>
                  <a:pt x="1180" y="1460"/>
                </a:lnTo>
                <a:lnTo>
                  <a:pt x="1180" y="1450"/>
                </a:lnTo>
                <a:lnTo>
                  <a:pt x="1183" y="1441"/>
                </a:lnTo>
                <a:lnTo>
                  <a:pt x="1187" y="1433"/>
                </a:lnTo>
                <a:lnTo>
                  <a:pt x="1192" y="1426"/>
                </a:lnTo>
                <a:lnTo>
                  <a:pt x="1197" y="1418"/>
                </a:lnTo>
                <a:lnTo>
                  <a:pt x="1202" y="1411"/>
                </a:lnTo>
                <a:lnTo>
                  <a:pt x="1206" y="1402"/>
                </a:lnTo>
                <a:lnTo>
                  <a:pt x="1210" y="1391"/>
                </a:lnTo>
                <a:lnTo>
                  <a:pt x="1221" y="1361"/>
                </a:lnTo>
                <a:lnTo>
                  <a:pt x="1232" y="1334"/>
                </a:lnTo>
                <a:lnTo>
                  <a:pt x="1237" y="1321"/>
                </a:lnTo>
                <a:lnTo>
                  <a:pt x="1241" y="1307"/>
                </a:lnTo>
                <a:lnTo>
                  <a:pt x="1244" y="1292"/>
                </a:lnTo>
                <a:lnTo>
                  <a:pt x="1248" y="1276"/>
                </a:lnTo>
                <a:lnTo>
                  <a:pt x="1251" y="1263"/>
                </a:lnTo>
                <a:lnTo>
                  <a:pt x="1256" y="1252"/>
                </a:lnTo>
                <a:lnTo>
                  <a:pt x="1258" y="1239"/>
                </a:lnTo>
                <a:lnTo>
                  <a:pt x="1261" y="1226"/>
                </a:lnTo>
                <a:lnTo>
                  <a:pt x="1260" y="1220"/>
                </a:lnTo>
                <a:lnTo>
                  <a:pt x="1258" y="1216"/>
                </a:lnTo>
                <a:lnTo>
                  <a:pt x="1255" y="1212"/>
                </a:lnTo>
                <a:lnTo>
                  <a:pt x="1251" y="1208"/>
                </a:lnTo>
                <a:lnTo>
                  <a:pt x="1242" y="1203"/>
                </a:lnTo>
                <a:lnTo>
                  <a:pt x="1232" y="1198"/>
                </a:lnTo>
                <a:lnTo>
                  <a:pt x="1219" y="1189"/>
                </a:lnTo>
                <a:lnTo>
                  <a:pt x="1207" y="1180"/>
                </a:lnTo>
                <a:lnTo>
                  <a:pt x="1195" y="1173"/>
                </a:lnTo>
                <a:lnTo>
                  <a:pt x="1182" y="1162"/>
                </a:lnTo>
                <a:lnTo>
                  <a:pt x="1159" y="1146"/>
                </a:lnTo>
                <a:lnTo>
                  <a:pt x="1139" y="1131"/>
                </a:lnTo>
                <a:lnTo>
                  <a:pt x="1130" y="1123"/>
                </a:lnTo>
                <a:lnTo>
                  <a:pt x="1121" y="1114"/>
                </a:lnTo>
                <a:lnTo>
                  <a:pt x="1112" y="1103"/>
                </a:lnTo>
                <a:lnTo>
                  <a:pt x="1104" y="1091"/>
                </a:lnTo>
                <a:lnTo>
                  <a:pt x="1085" y="1059"/>
                </a:lnTo>
                <a:lnTo>
                  <a:pt x="1070" y="1030"/>
                </a:lnTo>
                <a:lnTo>
                  <a:pt x="1057" y="1000"/>
                </a:lnTo>
                <a:lnTo>
                  <a:pt x="1045" y="965"/>
                </a:lnTo>
                <a:lnTo>
                  <a:pt x="1038" y="949"/>
                </a:lnTo>
                <a:lnTo>
                  <a:pt x="1032" y="935"/>
                </a:lnTo>
                <a:lnTo>
                  <a:pt x="1024" y="921"/>
                </a:lnTo>
                <a:lnTo>
                  <a:pt x="1013" y="907"/>
                </a:lnTo>
                <a:lnTo>
                  <a:pt x="1000" y="890"/>
                </a:lnTo>
                <a:lnTo>
                  <a:pt x="987" y="876"/>
                </a:lnTo>
                <a:lnTo>
                  <a:pt x="982" y="870"/>
                </a:lnTo>
                <a:lnTo>
                  <a:pt x="977" y="862"/>
                </a:lnTo>
                <a:lnTo>
                  <a:pt x="973" y="853"/>
                </a:lnTo>
                <a:lnTo>
                  <a:pt x="970" y="843"/>
                </a:lnTo>
                <a:lnTo>
                  <a:pt x="966" y="825"/>
                </a:lnTo>
                <a:lnTo>
                  <a:pt x="963" y="806"/>
                </a:lnTo>
                <a:lnTo>
                  <a:pt x="957" y="783"/>
                </a:lnTo>
                <a:lnTo>
                  <a:pt x="952" y="762"/>
                </a:lnTo>
                <a:lnTo>
                  <a:pt x="947" y="741"/>
                </a:lnTo>
                <a:lnTo>
                  <a:pt x="942" y="718"/>
                </a:lnTo>
                <a:lnTo>
                  <a:pt x="935" y="702"/>
                </a:lnTo>
                <a:lnTo>
                  <a:pt x="930" y="687"/>
                </a:lnTo>
                <a:lnTo>
                  <a:pt x="924" y="673"/>
                </a:lnTo>
                <a:lnTo>
                  <a:pt x="919" y="656"/>
                </a:lnTo>
                <a:lnTo>
                  <a:pt x="911" y="622"/>
                </a:lnTo>
                <a:lnTo>
                  <a:pt x="902" y="593"/>
                </a:lnTo>
                <a:lnTo>
                  <a:pt x="892" y="563"/>
                </a:lnTo>
                <a:lnTo>
                  <a:pt x="882" y="530"/>
                </a:lnTo>
                <a:lnTo>
                  <a:pt x="985" y="73"/>
                </a:lnTo>
                <a:lnTo>
                  <a:pt x="986" y="73"/>
                </a:lnTo>
                <a:lnTo>
                  <a:pt x="947" y="65"/>
                </a:lnTo>
                <a:lnTo>
                  <a:pt x="907" y="56"/>
                </a:lnTo>
                <a:lnTo>
                  <a:pt x="868" y="47"/>
                </a:lnTo>
                <a:lnTo>
                  <a:pt x="828" y="37"/>
                </a:lnTo>
                <a:lnTo>
                  <a:pt x="790" y="28"/>
                </a:lnTo>
                <a:lnTo>
                  <a:pt x="751" y="19"/>
                </a:lnTo>
                <a:lnTo>
                  <a:pt x="711" y="10"/>
                </a:lnTo>
                <a:lnTo>
                  <a:pt x="672" y="0"/>
                </a:lnTo>
                <a:lnTo>
                  <a:pt x="374" y="1402"/>
                </a:lnTo>
                <a:lnTo>
                  <a:pt x="374" y="14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3" name="Freeform 322"/>
          <p:cNvSpPr>
            <a:spLocks/>
          </p:cNvSpPr>
          <p:nvPr/>
        </p:nvSpPr>
        <p:spPr bwMode="auto">
          <a:xfrm>
            <a:off x="2185988" y="1610099"/>
            <a:ext cx="893762" cy="1476375"/>
          </a:xfrm>
          <a:custGeom>
            <a:avLst/>
            <a:gdLst/>
            <a:ahLst/>
            <a:cxnLst>
              <a:cxn ang="0">
                <a:pos x="437" y="1417"/>
              </a:cxn>
              <a:cxn ang="0">
                <a:pos x="458" y="1459"/>
              </a:cxn>
              <a:cxn ang="0">
                <a:pos x="480" y="1576"/>
              </a:cxn>
              <a:cxn ang="0">
                <a:pos x="465" y="1654"/>
              </a:cxn>
              <a:cxn ang="0">
                <a:pos x="406" y="1723"/>
              </a:cxn>
              <a:cxn ang="0">
                <a:pos x="369" y="1764"/>
              </a:cxn>
              <a:cxn ang="0">
                <a:pos x="353" y="1866"/>
              </a:cxn>
              <a:cxn ang="0">
                <a:pos x="287" y="1933"/>
              </a:cxn>
              <a:cxn ang="0">
                <a:pos x="220" y="2008"/>
              </a:cxn>
              <a:cxn ang="0">
                <a:pos x="187" y="2044"/>
              </a:cxn>
              <a:cxn ang="0">
                <a:pos x="180" y="2183"/>
              </a:cxn>
              <a:cxn ang="0">
                <a:pos x="227" y="2212"/>
              </a:cxn>
              <a:cxn ang="0">
                <a:pos x="246" y="2240"/>
              </a:cxn>
              <a:cxn ang="0">
                <a:pos x="204" y="2334"/>
              </a:cxn>
              <a:cxn ang="0">
                <a:pos x="1019" y="3442"/>
              </a:cxn>
              <a:cxn ang="0">
                <a:pos x="2183" y="2427"/>
              </a:cxn>
              <a:cxn ang="0">
                <a:pos x="2112" y="2374"/>
              </a:cxn>
              <a:cxn ang="0">
                <a:pos x="2067" y="2332"/>
              </a:cxn>
              <a:cxn ang="0">
                <a:pos x="2046" y="2340"/>
              </a:cxn>
              <a:cxn ang="0">
                <a:pos x="2016" y="2395"/>
              </a:cxn>
              <a:cxn ang="0">
                <a:pos x="1987" y="2418"/>
              </a:cxn>
              <a:cxn ang="0">
                <a:pos x="1910" y="2419"/>
              </a:cxn>
              <a:cxn ang="0">
                <a:pos x="1832" y="2408"/>
              </a:cxn>
              <a:cxn ang="0">
                <a:pos x="1767" y="2381"/>
              </a:cxn>
              <a:cxn ang="0">
                <a:pos x="1739" y="2408"/>
              </a:cxn>
              <a:cxn ang="0">
                <a:pos x="1684" y="2403"/>
              </a:cxn>
              <a:cxn ang="0">
                <a:pos x="1631" y="2382"/>
              </a:cxn>
              <a:cxn ang="0">
                <a:pos x="1590" y="2399"/>
              </a:cxn>
              <a:cxn ang="0">
                <a:pos x="1560" y="2377"/>
              </a:cxn>
              <a:cxn ang="0">
                <a:pos x="1520" y="2298"/>
              </a:cxn>
              <a:cxn ang="0">
                <a:pos x="1494" y="2241"/>
              </a:cxn>
              <a:cxn ang="0">
                <a:pos x="1436" y="2156"/>
              </a:cxn>
              <a:cxn ang="0">
                <a:pos x="1424" y="2091"/>
              </a:cxn>
              <a:cxn ang="0">
                <a:pos x="1419" y="1992"/>
              </a:cxn>
              <a:cxn ang="0">
                <a:pos x="1373" y="1867"/>
              </a:cxn>
              <a:cxn ang="0">
                <a:pos x="1360" y="1777"/>
              </a:cxn>
              <a:cxn ang="0">
                <a:pos x="1333" y="1751"/>
              </a:cxn>
              <a:cxn ang="0">
                <a:pos x="1283" y="1763"/>
              </a:cxn>
              <a:cxn ang="0">
                <a:pos x="1219" y="1786"/>
              </a:cxn>
              <a:cxn ang="0">
                <a:pos x="1177" y="1781"/>
              </a:cxn>
              <a:cxn ang="0">
                <a:pos x="1164" y="1739"/>
              </a:cxn>
              <a:cxn ang="0">
                <a:pos x="1146" y="1665"/>
              </a:cxn>
              <a:cxn ang="0">
                <a:pos x="1199" y="1624"/>
              </a:cxn>
              <a:cxn ang="0">
                <a:pos x="1228" y="1590"/>
              </a:cxn>
              <a:cxn ang="0">
                <a:pos x="1192" y="1493"/>
              </a:cxn>
              <a:cxn ang="0">
                <a:pos x="1180" y="1450"/>
              </a:cxn>
              <a:cxn ang="0">
                <a:pos x="1206" y="1402"/>
              </a:cxn>
              <a:cxn ang="0">
                <a:pos x="1244" y="1292"/>
              </a:cxn>
              <a:cxn ang="0">
                <a:pos x="1260" y="1220"/>
              </a:cxn>
              <a:cxn ang="0">
                <a:pos x="1219" y="1189"/>
              </a:cxn>
              <a:cxn ang="0">
                <a:pos x="1130" y="1123"/>
              </a:cxn>
              <a:cxn ang="0">
                <a:pos x="1057" y="1000"/>
              </a:cxn>
              <a:cxn ang="0">
                <a:pos x="1000" y="890"/>
              </a:cxn>
              <a:cxn ang="0">
                <a:pos x="966" y="825"/>
              </a:cxn>
              <a:cxn ang="0">
                <a:pos x="935" y="702"/>
              </a:cxn>
              <a:cxn ang="0">
                <a:pos x="892" y="563"/>
              </a:cxn>
              <a:cxn ang="0">
                <a:pos x="868" y="47"/>
              </a:cxn>
              <a:cxn ang="0">
                <a:pos x="672" y="0"/>
              </a:cxn>
            </a:cxnLst>
            <a:rect l="0" t="0" r="r" b="b"/>
            <a:pathLst>
              <a:path w="2191" h="3618">
                <a:moveTo>
                  <a:pt x="374" y="1402"/>
                </a:moveTo>
                <a:lnTo>
                  <a:pt x="393" y="1405"/>
                </a:lnTo>
                <a:lnTo>
                  <a:pt x="411" y="1408"/>
                </a:lnTo>
                <a:lnTo>
                  <a:pt x="420" y="1411"/>
                </a:lnTo>
                <a:lnTo>
                  <a:pt x="429" y="1413"/>
                </a:lnTo>
                <a:lnTo>
                  <a:pt x="437" y="1417"/>
                </a:lnTo>
                <a:lnTo>
                  <a:pt x="443" y="1423"/>
                </a:lnTo>
                <a:lnTo>
                  <a:pt x="448" y="1428"/>
                </a:lnTo>
                <a:lnTo>
                  <a:pt x="451" y="1435"/>
                </a:lnTo>
                <a:lnTo>
                  <a:pt x="453" y="1440"/>
                </a:lnTo>
                <a:lnTo>
                  <a:pt x="456" y="1446"/>
                </a:lnTo>
                <a:lnTo>
                  <a:pt x="458" y="1459"/>
                </a:lnTo>
                <a:lnTo>
                  <a:pt x="462" y="1473"/>
                </a:lnTo>
                <a:lnTo>
                  <a:pt x="470" y="1503"/>
                </a:lnTo>
                <a:lnTo>
                  <a:pt x="476" y="1531"/>
                </a:lnTo>
                <a:lnTo>
                  <a:pt x="479" y="1545"/>
                </a:lnTo>
                <a:lnTo>
                  <a:pt x="480" y="1559"/>
                </a:lnTo>
                <a:lnTo>
                  <a:pt x="480" y="1576"/>
                </a:lnTo>
                <a:lnTo>
                  <a:pt x="481" y="1592"/>
                </a:lnTo>
                <a:lnTo>
                  <a:pt x="480" y="1606"/>
                </a:lnTo>
                <a:lnTo>
                  <a:pt x="479" y="1619"/>
                </a:lnTo>
                <a:lnTo>
                  <a:pt x="475" y="1632"/>
                </a:lnTo>
                <a:lnTo>
                  <a:pt x="470" y="1643"/>
                </a:lnTo>
                <a:lnTo>
                  <a:pt x="465" y="1654"/>
                </a:lnTo>
                <a:lnTo>
                  <a:pt x="457" y="1665"/>
                </a:lnTo>
                <a:lnTo>
                  <a:pt x="449" y="1675"/>
                </a:lnTo>
                <a:lnTo>
                  <a:pt x="440" y="1687"/>
                </a:lnTo>
                <a:lnTo>
                  <a:pt x="429" y="1699"/>
                </a:lnTo>
                <a:lnTo>
                  <a:pt x="418" y="1711"/>
                </a:lnTo>
                <a:lnTo>
                  <a:pt x="406" y="1723"/>
                </a:lnTo>
                <a:lnTo>
                  <a:pt x="393" y="1736"/>
                </a:lnTo>
                <a:lnTo>
                  <a:pt x="385" y="1744"/>
                </a:lnTo>
                <a:lnTo>
                  <a:pt x="377" y="1751"/>
                </a:lnTo>
                <a:lnTo>
                  <a:pt x="373" y="1755"/>
                </a:lnTo>
                <a:lnTo>
                  <a:pt x="371" y="1759"/>
                </a:lnTo>
                <a:lnTo>
                  <a:pt x="369" y="1764"/>
                </a:lnTo>
                <a:lnTo>
                  <a:pt x="368" y="1769"/>
                </a:lnTo>
                <a:lnTo>
                  <a:pt x="368" y="1834"/>
                </a:lnTo>
                <a:lnTo>
                  <a:pt x="367" y="1843"/>
                </a:lnTo>
                <a:lnTo>
                  <a:pt x="363" y="1852"/>
                </a:lnTo>
                <a:lnTo>
                  <a:pt x="359" y="1858"/>
                </a:lnTo>
                <a:lnTo>
                  <a:pt x="353" y="1866"/>
                </a:lnTo>
                <a:lnTo>
                  <a:pt x="337" y="1877"/>
                </a:lnTo>
                <a:lnTo>
                  <a:pt x="325" y="1893"/>
                </a:lnTo>
                <a:lnTo>
                  <a:pt x="315" y="1904"/>
                </a:lnTo>
                <a:lnTo>
                  <a:pt x="306" y="1916"/>
                </a:lnTo>
                <a:lnTo>
                  <a:pt x="297" y="1924"/>
                </a:lnTo>
                <a:lnTo>
                  <a:pt x="287" y="1933"/>
                </a:lnTo>
                <a:lnTo>
                  <a:pt x="269" y="1952"/>
                </a:lnTo>
                <a:lnTo>
                  <a:pt x="248" y="1974"/>
                </a:lnTo>
                <a:lnTo>
                  <a:pt x="242" y="1984"/>
                </a:lnTo>
                <a:lnTo>
                  <a:pt x="236" y="1992"/>
                </a:lnTo>
                <a:lnTo>
                  <a:pt x="229" y="2001"/>
                </a:lnTo>
                <a:lnTo>
                  <a:pt x="220" y="2008"/>
                </a:lnTo>
                <a:lnTo>
                  <a:pt x="208" y="2015"/>
                </a:lnTo>
                <a:lnTo>
                  <a:pt x="196" y="2021"/>
                </a:lnTo>
                <a:lnTo>
                  <a:pt x="191" y="2026"/>
                </a:lnTo>
                <a:lnTo>
                  <a:pt x="189" y="2031"/>
                </a:lnTo>
                <a:lnTo>
                  <a:pt x="187" y="2038"/>
                </a:lnTo>
                <a:lnTo>
                  <a:pt x="187" y="2044"/>
                </a:lnTo>
                <a:lnTo>
                  <a:pt x="187" y="2057"/>
                </a:lnTo>
                <a:lnTo>
                  <a:pt x="186" y="2071"/>
                </a:lnTo>
                <a:lnTo>
                  <a:pt x="182" y="2084"/>
                </a:lnTo>
                <a:lnTo>
                  <a:pt x="178" y="2095"/>
                </a:lnTo>
                <a:lnTo>
                  <a:pt x="178" y="2178"/>
                </a:lnTo>
                <a:lnTo>
                  <a:pt x="180" y="2183"/>
                </a:lnTo>
                <a:lnTo>
                  <a:pt x="180" y="2188"/>
                </a:lnTo>
                <a:lnTo>
                  <a:pt x="181" y="2193"/>
                </a:lnTo>
                <a:lnTo>
                  <a:pt x="184" y="2197"/>
                </a:lnTo>
                <a:lnTo>
                  <a:pt x="201" y="2203"/>
                </a:lnTo>
                <a:lnTo>
                  <a:pt x="220" y="2209"/>
                </a:lnTo>
                <a:lnTo>
                  <a:pt x="227" y="2212"/>
                </a:lnTo>
                <a:lnTo>
                  <a:pt x="231" y="2216"/>
                </a:lnTo>
                <a:lnTo>
                  <a:pt x="236" y="2220"/>
                </a:lnTo>
                <a:lnTo>
                  <a:pt x="240" y="2223"/>
                </a:lnTo>
                <a:lnTo>
                  <a:pt x="242" y="2229"/>
                </a:lnTo>
                <a:lnTo>
                  <a:pt x="245" y="2235"/>
                </a:lnTo>
                <a:lnTo>
                  <a:pt x="246" y="2240"/>
                </a:lnTo>
                <a:lnTo>
                  <a:pt x="246" y="2246"/>
                </a:lnTo>
                <a:lnTo>
                  <a:pt x="242" y="2257"/>
                </a:lnTo>
                <a:lnTo>
                  <a:pt x="237" y="2265"/>
                </a:lnTo>
                <a:lnTo>
                  <a:pt x="229" y="2285"/>
                </a:lnTo>
                <a:lnTo>
                  <a:pt x="220" y="2302"/>
                </a:lnTo>
                <a:lnTo>
                  <a:pt x="204" y="2334"/>
                </a:lnTo>
                <a:lnTo>
                  <a:pt x="187" y="2362"/>
                </a:lnTo>
                <a:lnTo>
                  <a:pt x="172" y="2390"/>
                </a:lnTo>
                <a:lnTo>
                  <a:pt x="156" y="2422"/>
                </a:lnTo>
                <a:lnTo>
                  <a:pt x="0" y="3225"/>
                </a:lnTo>
                <a:lnTo>
                  <a:pt x="0" y="3225"/>
                </a:lnTo>
                <a:lnTo>
                  <a:pt x="1019" y="3442"/>
                </a:lnTo>
                <a:lnTo>
                  <a:pt x="1019" y="3442"/>
                </a:lnTo>
                <a:lnTo>
                  <a:pt x="2043" y="3618"/>
                </a:lnTo>
                <a:lnTo>
                  <a:pt x="2043" y="3618"/>
                </a:lnTo>
                <a:lnTo>
                  <a:pt x="2191" y="2435"/>
                </a:lnTo>
                <a:lnTo>
                  <a:pt x="2191" y="2435"/>
                </a:lnTo>
                <a:lnTo>
                  <a:pt x="2183" y="2427"/>
                </a:lnTo>
                <a:lnTo>
                  <a:pt x="2175" y="2422"/>
                </a:lnTo>
                <a:lnTo>
                  <a:pt x="2168" y="2417"/>
                </a:lnTo>
                <a:lnTo>
                  <a:pt x="2160" y="2412"/>
                </a:lnTo>
                <a:lnTo>
                  <a:pt x="2144" y="2403"/>
                </a:lnTo>
                <a:lnTo>
                  <a:pt x="2128" y="2390"/>
                </a:lnTo>
                <a:lnTo>
                  <a:pt x="2112" y="2374"/>
                </a:lnTo>
                <a:lnTo>
                  <a:pt x="2097" y="2356"/>
                </a:lnTo>
                <a:lnTo>
                  <a:pt x="2089" y="2347"/>
                </a:lnTo>
                <a:lnTo>
                  <a:pt x="2081" y="2339"/>
                </a:lnTo>
                <a:lnTo>
                  <a:pt x="2078" y="2335"/>
                </a:lnTo>
                <a:lnTo>
                  <a:pt x="2072" y="2333"/>
                </a:lnTo>
                <a:lnTo>
                  <a:pt x="2067" y="2332"/>
                </a:lnTo>
                <a:lnTo>
                  <a:pt x="2062" y="2332"/>
                </a:lnTo>
                <a:lnTo>
                  <a:pt x="2058" y="2332"/>
                </a:lnTo>
                <a:lnTo>
                  <a:pt x="2055" y="2333"/>
                </a:lnTo>
                <a:lnTo>
                  <a:pt x="2052" y="2334"/>
                </a:lnTo>
                <a:lnTo>
                  <a:pt x="2050" y="2335"/>
                </a:lnTo>
                <a:lnTo>
                  <a:pt x="2046" y="2340"/>
                </a:lnTo>
                <a:lnTo>
                  <a:pt x="2043" y="2348"/>
                </a:lnTo>
                <a:lnTo>
                  <a:pt x="2039" y="2363"/>
                </a:lnTo>
                <a:lnTo>
                  <a:pt x="2034" y="2379"/>
                </a:lnTo>
                <a:lnTo>
                  <a:pt x="2029" y="2385"/>
                </a:lnTo>
                <a:lnTo>
                  <a:pt x="2023" y="2390"/>
                </a:lnTo>
                <a:lnTo>
                  <a:pt x="2016" y="2395"/>
                </a:lnTo>
                <a:lnTo>
                  <a:pt x="2009" y="2400"/>
                </a:lnTo>
                <a:lnTo>
                  <a:pt x="2002" y="2405"/>
                </a:lnTo>
                <a:lnTo>
                  <a:pt x="1997" y="2412"/>
                </a:lnTo>
                <a:lnTo>
                  <a:pt x="1995" y="2414"/>
                </a:lnTo>
                <a:lnTo>
                  <a:pt x="1991" y="2416"/>
                </a:lnTo>
                <a:lnTo>
                  <a:pt x="1987" y="2418"/>
                </a:lnTo>
                <a:lnTo>
                  <a:pt x="1983" y="2418"/>
                </a:lnTo>
                <a:lnTo>
                  <a:pt x="1971" y="2421"/>
                </a:lnTo>
                <a:lnTo>
                  <a:pt x="1959" y="2419"/>
                </a:lnTo>
                <a:lnTo>
                  <a:pt x="1947" y="2419"/>
                </a:lnTo>
                <a:lnTo>
                  <a:pt x="1934" y="2418"/>
                </a:lnTo>
                <a:lnTo>
                  <a:pt x="1910" y="2419"/>
                </a:lnTo>
                <a:lnTo>
                  <a:pt x="1889" y="2419"/>
                </a:lnTo>
                <a:lnTo>
                  <a:pt x="1879" y="2418"/>
                </a:lnTo>
                <a:lnTo>
                  <a:pt x="1869" y="2417"/>
                </a:lnTo>
                <a:lnTo>
                  <a:pt x="1857" y="2416"/>
                </a:lnTo>
                <a:lnTo>
                  <a:pt x="1846" y="2413"/>
                </a:lnTo>
                <a:lnTo>
                  <a:pt x="1832" y="2408"/>
                </a:lnTo>
                <a:lnTo>
                  <a:pt x="1821" y="2404"/>
                </a:lnTo>
                <a:lnTo>
                  <a:pt x="1809" y="2399"/>
                </a:lnTo>
                <a:lnTo>
                  <a:pt x="1796" y="2394"/>
                </a:lnTo>
                <a:lnTo>
                  <a:pt x="1784" y="2386"/>
                </a:lnTo>
                <a:lnTo>
                  <a:pt x="1771" y="2381"/>
                </a:lnTo>
                <a:lnTo>
                  <a:pt x="1767" y="2381"/>
                </a:lnTo>
                <a:lnTo>
                  <a:pt x="1763" y="2384"/>
                </a:lnTo>
                <a:lnTo>
                  <a:pt x="1760" y="2386"/>
                </a:lnTo>
                <a:lnTo>
                  <a:pt x="1757" y="2390"/>
                </a:lnTo>
                <a:lnTo>
                  <a:pt x="1752" y="2396"/>
                </a:lnTo>
                <a:lnTo>
                  <a:pt x="1746" y="2403"/>
                </a:lnTo>
                <a:lnTo>
                  <a:pt x="1739" y="2408"/>
                </a:lnTo>
                <a:lnTo>
                  <a:pt x="1732" y="2410"/>
                </a:lnTo>
                <a:lnTo>
                  <a:pt x="1724" y="2412"/>
                </a:lnTo>
                <a:lnTo>
                  <a:pt x="1715" y="2413"/>
                </a:lnTo>
                <a:lnTo>
                  <a:pt x="1704" y="2412"/>
                </a:lnTo>
                <a:lnTo>
                  <a:pt x="1693" y="2408"/>
                </a:lnTo>
                <a:lnTo>
                  <a:pt x="1684" y="2403"/>
                </a:lnTo>
                <a:lnTo>
                  <a:pt x="1677" y="2396"/>
                </a:lnTo>
                <a:lnTo>
                  <a:pt x="1669" y="2391"/>
                </a:lnTo>
                <a:lnTo>
                  <a:pt x="1660" y="2386"/>
                </a:lnTo>
                <a:lnTo>
                  <a:pt x="1650" y="2382"/>
                </a:lnTo>
                <a:lnTo>
                  <a:pt x="1640" y="2381"/>
                </a:lnTo>
                <a:lnTo>
                  <a:pt x="1631" y="2382"/>
                </a:lnTo>
                <a:lnTo>
                  <a:pt x="1625" y="2384"/>
                </a:lnTo>
                <a:lnTo>
                  <a:pt x="1617" y="2388"/>
                </a:lnTo>
                <a:lnTo>
                  <a:pt x="1611" y="2390"/>
                </a:lnTo>
                <a:lnTo>
                  <a:pt x="1604" y="2394"/>
                </a:lnTo>
                <a:lnTo>
                  <a:pt x="1598" y="2396"/>
                </a:lnTo>
                <a:lnTo>
                  <a:pt x="1590" y="2399"/>
                </a:lnTo>
                <a:lnTo>
                  <a:pt x="1583" y="2400"/>
                </a:lnTo>
                <a:lnTo>
                  <a:pt x="1578" y="2399"/>
                </a:lnTo>
                <a:lnTo>
                  <a:pt x="1573" y="2396"/>
                </a:lnTo>
                <a:lnTo>
                  <a:pt x="1569" y="2393"/>
                </a:lnTo>
                <a:lnTo>
                  <a:pt x="1566" y="2388"/>
                </a:lnTo>
                <a:lnTo>
                  <a:pt x="1560" y="2377"/>
                </a:lnTo>
                <a:lnTo>
                  <a:pt x="1555" y="2366"/>
                </a:lnTo>
                <a:lnTo>
                  <a:pt x="1542" y="2347"/>
                </a:lnTo>
                <a:lnTo>
                  <a:pt x="1529" y="2328"/>
                </a:lnTo>
                <a:lnTo>
                  <a:pt x="1525" y="2318"/>
                </a:lnTo>
                <a:lnTo>
                  <a:pt x="1523" y="2309"/>
                </a:lnTo>
                <a:lnTo>
                  <a:pt x="1520" y="2298"/>
                </a:lnTo>
                <a:lnTo>
                  <a:pt x="1518" y="2290"/>
                </a:lnTo>
                <a:lnTo>
                  <a:pt x="1517" y="2281"/>
                </a:lnTo>
                <a:lnTo>
                  <a:pt x="1513" y="2272"/>
                </a:lnTo>
                <a:lnTo>
                  <a:pt x="1510" y="2262"/>
                </a:lnTo>
                <a:lnTo>
                  <a:pt x="1505" y="2253"/>
                </a:lnTo>
                <a:lnTo>
                  <a:pt x="1494" y="2241"/>
                </a:lnTo>
                <a:lnTo>
                  <a:pt x="1482" y="2231"/>
                </a:lnTo>
                <a:lnTo>
                  <a:pt x="1472" y="2216"/>
                </a:lnTo>
                <a:lnTo>
                  <a:pt x="1464" y="2201"/>
                </a:lnTo>
                <a:lnTo>
                  <a:pt x="1457" y="2184"/>
                </a:lnTo>
                <a:lnTo>
                  <a:pt x="1448" y="2169"/>
                </a:lnTo>
                <a:lnTo>
                  <a:pt x="1436" y="2156"/>
                </a:lnTo>
                <a:lnTo>
                  <a:pt x="1426" y="2143"/>
                </a:lnTo>
                <a:lnTo>
                  <a:pt x="1424" y="2134"/>
                </a:lnTo>
                <a:lnTo>
                  <a:pt x="1422" y="2125"/>
                </a:lnTo>
                <a:lnTo>
                  <a:pt x="1424" y="2117"/>
                </a:lnTo>
                <a:lnTo>
                  <a:pt x="1424" y="2106"/>
                </a:lnTo>
                <a:lnTo>
                  <a:pt x="1424" y="2091"/>
                </a:lnTo>
                <a:lnTo>
                  <a:pt x="1425" y="2077"/>
                </a:lnTo>
                <a:lnTo>
                  <a:pt x="1426" y="2064"/>
                </a:lnTo>
                <a:lnTo>
                  <a:pt x="1426" y="2048"/>
                </a:lnTo>
                <a:lnTo>
                  <a:pt x="1425" y="2028"/>
                </a:lnTo>
                <a:lnTo>
                  <a:pt x="1422" y="2010"/>
                </a:lnTo>
                <a:lnTo>
                  <a:pt x="1419" y="1992"/>
                </a:lnTo>
                <a:lnTo>
                  <a:pt x="1412" y="1975"/>
                </a:lnTo>
                <a:lnTo>
                  <a:pt x="1398" y="1942"/>
                </a:lnTo>
                <a:lnTo>
                  <a:pt x="1383" y="1905"/>
                </a:lnTo>
                <a:lnTo>
                  <a:pt x="1378" y="1893"/>
                </a:lnTo>
                <a:lnTo>
                  <a:pt x="1374" y="1880"/>
                </a:lnTo>
                <a:lnTo>
                  <a:pt x="1373" y="1867"/>
                </a:lnTo>
                <a:lnTo>
                  <a:pt x="1372" y="1856"/>
                </a:lnTo>
                <a:lnTo>
                  <a:pt x="1370" y="1832"/>
                </a:lnTo>
                <a:lnTo>
                  <a:pt x="1366" y="1805"/>
                </a:lnTo>
                <a:lnTo>
                  <a:pt x="1365" y="1796"/>
                </a:lnTo>
                <a:lnTo>
                  <a:pt x="1363" y="1786"/>
                </a:lnTo>
                <a:lnTo>
                  <a:pt x="1360" y="1777"/>
                </a:lnTo>
                <a:lnTo>
                  <a:pt x="1356" y="1769"/>
                </a:lnTo>
                <a:lnTo>
                  <a:pt x="1351" y="1762"/>
                </a:lnTo>
                <a:lnTo>
                  <a:pt x="1345" y="1757"/>
                </a:lnTo>
                <a:lnTo>
                  <a:pt x="1342" y="1754"/>
                </a:lnTo>
                <a:lnTo>
                  <a:pt x="1339" y="1753"/>
                </a:lnTo>
                <a:lnTo>
                  <a:pt x="1333" y="1751"/>
                </a:lnTo>
                <a:lnTo>
                  <a:pt x="1330" y="1751"/>
                </a:lnTo>
                <a:lnTo>
                  <a:pt x="1321" y="1753"/>
                </a:lnTo>
                <a:lnTo>
                  <a:pt x="1312" y="1753"/>
                </a:lnTo>
                <a:lnTo>
                  <a:pt x="1304" y="1755"/>
                </a:lnTo>
                <a:lnTo>
                  <a:pt x="1297" y="1757"/>
                </a:lnTo>
                <a:lnTo>
                  <a:pt x="1283" y="1763"/>
                </a:lnTo>
                <a:lnTo>
                  <a:pt x="1270" y="1769"/>
                </a:lnTo>
                <a:lnTo>
                  <a:pt x="1257" y="1776"/>
                </a:lnTo>
                <a:lnTo>
                  <a:pt x="1243" y="1781"/>
                </a:lnTo>
                <a:lnTo>
                  <a:pt x="1235" y="1783"/>
                </a:lnTo>
                <a:lnTo>
                  <a:pt x="1228" y="1785"/>
                </a:lnTo>
                <a:lnTo>
                  <a:pt x="1219" y="1786"/>
                </a:lnTo>
                <a:lnTo>
                  <a:pt x="1210" y="1786"/>
                </a:lnTo>
                <a:lnTo>
                  <a:pt x="1200" y="1786"/>
                </a:lnTo>
                <a:lnTo>
                  <a:pt x="1190" y="1786"/>
                </a:lnTo>
                <a:lnTo>
                  <a:pt x="1185" y="1785"/>
                </a:lnTo>
                <a:lnTo>
                  <a:pt x="1181" y="1783"/>
                </a:lnTo>
                <a:lnTo>
                  <a:pt x="1177" y="1781"/>
                </a:lnTo>
                <a:lnTo>
                  <a:pt x="1173" y="1777"/>
                </a:lnTo>
                <a:lnTo>
                  <a:pt x="1169" y="1771"/>
                </a:lnTo>
                <a:lnTo>
                  <a:pt x="1168" y="1765"/>
                </a:lnTo>
                <a:lnTo>
                  <a:pt x="1167" y="1758"/>
                </a:lnTo>
                <a:lnTo>
                  <a:pt x="1167" y="1751"/>
                </a:lnTo>
                <a:lnTo>
                  <a:pt x="1164" y="1739"/>
                </a:lnTo>
                <a:lnTo>
                  <a:pt x="1163" y="1727"/>
                </a:lnTo>
                <a:lnTo>
                  <a:pt x="1162" y="1715"/>
                </a:lnTo>
                <a:lnTo>
                  <a:pt x="1160" y="1702"/>
                </a:lnTo>
                <a:lnTo>
                  <a:pt x="1157" y="1688"/>
                </a:lnTo>
                <a:lnTo>
                  <a:pt x="1152" y="1676"/>
                </a:lnTo>
                <a:lnTo>
                  <a:pt x="1146" y="1665"/>
                </a:lnTo>
                <a:lnTo>
                  <a:pt x="1141" y="1651"/>
                </a:lnTo>
                <a:lnTo>
                  <a:pt x="1152" y="1647"/>
                </a:lnTo>
                <a:lnTo>
                  <a:pt x="1160" y="1643"/>
                </a:lnTo>
                <a:lnTo>
                  <a:pt x="1169" y="1638"/>
                </a:lnTo>
                <a:lnTo>
                  <a:pt x="1180" y="1633"/>
                </a:lnTo>
                <a:lnTo>
                  <a:pt x="1199" y="1624"/>
                </a:lnTo>
                <a:lnTo>
                  <a:pt x="1216" y="1614"/>
                </a:lnTo>
                <a:lnTo>
                  <a:pt x="1220" y="1612"/>
                </a:lnTo>
                <a:lnTo>
                  <a:pt x="1224" y="1610"/>
                </a:lnTo>
                <a:lnTo>
                  <a:pt x="1228" y="1608"/>
                </a:lnTo>
                <a:lnTo>
                  <a:pt x="1229" y="1605"/>
                </a:lnTo>
                <a:lnTo>
                  <a:pt x="1228" y="1590"/>
                </a:lnTo>
                <a:lnTo>
                  <a:pt x="1227" y="1577"/>
                </a:lnTo>
                <a:lnTo>
                  <a:pt x="1223" y="1564"/>
                </a:lnTo>
                <a:lnTo>
                  <a:pt x="1219" y="1553"/>
                </a:lnTo>
                <a:lnTo>
                  <a:pt x="1209" y="1530"/>
                </a:lnTo>
                <a:lnTo>
                  <a:pt x="1197" y="1505"/>
                </a:lnTo>
                <a:lnTo>
                  <a:pt x="1192" y="1493"/>
                </a:lnTo>
                <a:lnTo>
                  <a:pt x="1186" y="1483"/>
                </a:lnTo>
                <a:lnTo>
                  <a:pt x="1183" y="1478"/>
                </a:lnTo>
                <a:lnTo>
                  <a:pt x="1181" y="1473"/>
                </a:lnTo>
                <a:lnTo>
                  <a:pt x="1180" y="1467"/>
                </a:lnTo>
                <a:lnTo>
                  <a:pt x="1180" y="1460"/>
                </a:lnTo>
                <a:lnTo>
                  <a:pt x="1180" y="1450"/>
                </a:lnTo>
                <a:lnTo>
                  <a:pt x="1183" y="1441"/>
                </a:lnTo>
                <a:lnTo>
                  <a:pt x="1187" y="1433"/>
                </a:lnTo>
                <a:lnTo>
                  <a:pt x="1192" y="1426"/>
                </a:lnTo>
                <a:lnTo>
                  <a:pt x="1197" y="1418"/>
                </a:lnTo>
                <a:lnTo>
                  <a:pt x="1202" y="1411"/>
                </a:lnTo>
                <a:lnTo>
                  <a:pt x="1206" y="1402"/>
                </a:lnTo>
                <a:lnTo>
                  <a:pt x="1210" y="1391"/>
                </a:lnTo>
                <a:lnTo>
                  <a:pt x="1221" y="1361"/>
                </a:lnTo>
                <a:lnTo>
                  <a:pt x="1232" y="1334"/>
                </a:lnTo>
                <a:lnTo>
                  <a:pt x="1237" y="1321"/>
                </a:lnTo>
                <a:lnTo>
                  <a:pt x="1241" y="1307"/>
                </a:lnTo>
                <a:lnTo>
                  <a:pt x="1244" y="1292"/>
                </a:lnTo>
                <a:lnTo>
                  <a:pt x="1248" y="1276"/>
                </a:lnTo>
                <a:lnTo>
                  <a:pt x="1251" y="1263"/>
                </a:lnTo>
                <a:lnTo>
                  <a:pt x="1256" y="1252"/>
                </a:lnTo>
                <a:lnTo>
                  <a:pt x="1258" y="1239"/>
                </a:lnTo>
                <a:lnTo>
                  <a:pt x="1261" y="1226"/>
                </a:lnTo>
                <a:lnTo>
                  <a:pt x="1260" y="1220"/>
                </a:lnTo>
                <a:lnTo>
                  <a:pt x="1258" y="1216"/>
                </a:lnTo>
                <a:lnTo>
                  <a:pt x="1255" y="1212"/>
                </a:lnTo>
                <a:lnTo>
                  <a:pt x="1251" y="1208"/>
                </a:lnTo>
                <a:lnTo>
                  <a:pt x="1242" y="1203"/>
                </a:lnTo>
                <a:lnTo>
                  <a:pt x="1232" y="1198"/>
                </a:lnTo>
                <a:lnTo>
                  <a:pt x="1219" y="1189"/>
                </a:lnTo>
                <a:lnTo>
                  <a:pt x="1207" y="1180"/>
                </a:lnTo>
                <a:lnTo>
                  <a:pt x="1195" y="1173"/>
                </a:lnTo>
                <a:lnTo>
                  <a:pt x="1182" y="1162"/>
                </a:lnTo>
                <a:lnTo>
                  <a:pt x="1159" y="1146"/>
                </a:lnTo>
                <a:lnTo>
                  <a:pt x="1139" y="1131"/>
                </a:lnTo>
                <a:lnTo>
                  <a:pt x="1130" y="1123"/>
                </a:lnTo>
                <a:lnTo>
                  <a:pt x="1121" y="1114"/>
                </a:lnTo>
                <a:lnTo>
                  <a:pt x="1112" y="1103"/>
                </a:lnTo>
                <a:lnTo>
                  <a:pt x="1104" y="1091"/>
                </a:lnTo>
                <a:lnTo>
                  <a:pt x="1085" y="1059"/>
                </a:lnTo>
                <a:lnTo>
                  <a:pt x="1070" y="1030"/>
                </a:lnTo>
                <a:lnTo>
                  <a:pt x="1057" y="1000"/>
                </a:lnTo>
                <a:lnTo>
                  <a:pt x="1045" y="965"/>
                </a:lnTo>
                <a:lnTo>
                  <a:pt x="1038" y="949"/>
                </a:lnTo>
                <a:lnTo>
                  <a:pt x="1032" y="935"/>
                </a:lnTo>
                <a:lnTo>
                  <a:pt x="1024" y="921"/>
                </a:lnTo>
                <a:lnTo>
                  <a:pt x="1013" y="907"/>
                </a:lnTo>
                <a:lnTo>
                  <a:pt x="1000" y="890"/>
                </a:lnTo>
                <a:lnTo>
                  <a:pt x="987" y="876"/>
                </a:lnTo>
                <a:lnTo>
                  <a:pt x="982" y="870"/>
                </a:lnTo>
                <a:lnTo>
                  <a:pt x="977" y="862"/>
                </a:lnTo>
                <a:lnTo>
                  <a:pt x="973" y="853"/>
                </a:lnTo>
                <a:lnTo>
                  <a:pt x="970" y="843"/>
                </a:lnTo>
                <a:lnTo>
                  <a:pt x="966" y="825"/>
                </a:lnTo>
                <a:lnTo>
                  <a:pt x="963" y="806"/>
                </a:lnTo>
                <a:lnTo>
                  <a:pt x="957" y="783"/>
                </a:lnTo>
                <a:lnTo>
                  <a:pt x="952" y="762"/>
                </a:lnTo>
                <a:lnTo>
                  <a:pt x="947" y="741"/>
                </a:lnTo>
                <a:lnTo>
                  <a:pt x="942" y="718"/>
                </a:lnTo>
                <a:lnTo>
                  <a:pt x="935" y="702"/>
                </a:lnTo>
                <a:lnTo>
                  <a:pt x="930" y="687"/>
                </a:lnTo>
                <a:lnTo>
                  <a:pt x="924" y="673"/>
                </a:lnTo>
                <a:lnTo>
                  <a:pt x="919" y="656"/>
                </a:lnTo>
                <a:lnTo>
                  <a:pt x="911" y="622"/>
                </a:lnTo>
                <a:lnTo>
                  <a:pt x="902" y="593"/>
                </a:lnTo>
                <a:lnTo>
                  <a:pt x="892" y="563"/>
                </a:lnTo>
                <a:lnTo>
                  <a:pt x="882" y="530"/>
                </a:lnTo>
                <a:lnTo>
                  <a:pt x="985" y="73"/>
                </a:lnTo>
                <a:lnTo>
                  <a:pt x="986" y="73"/>
                </a:lnTo>
                <a:lnTo>
                  <a:pt x="947" y="65"/>
                </a:lnTo>
                <a:lnTo>
                  <a:pt x="907" y="56"/>
                </a:lnTo>
                <a:lnTo>
                  <a:pt x="868" y="47"/>
                </a:lnTo>
                <a:lnTo>
                  <a:pt x="828" y="37"/>
                </a:lnTo>
                <a:lnTo>
                  <a:pt x="790" y="28"/>
                </a:lnTo>
                <a:lnTo>
                  <a:pt x="751" y="19"/>
                </a:lnTo>
                <a:lnTo>
                  <a:pt x="711" y="10"/>
                </a:lnTo>
                <a:lnTo>
                  <a:pt x="672" y="0"/>
                </a:lnTo>
                <a:lnTo>
                  <a:pt x="672" y="0"/>
                </a:lnTo>
                <a:lnTo>
                  <a:pt x="374" y="1402"/>
                </a:lnTo>
                <a:lnTo>
                  <a:pt x="374" y="14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4" name="Freeform 323"/>
          <p:cNvSpPr>
            <a:spLocks/>
          </p:cNvSpPr>
          <p:nvPr/>
        </p:nvSpPr>
        <p:spPr bwMode="auto">
          <a:xfrm>
            <a:off x="1184275" y="1883149"/>
            <a:ext cx="1198563" cy="1039813"/>
          </a:xfrm>
          <a:custGeom>
            <a:avLst/>
            <a:gdLst/>
            <a:ahLst/>
            <a:cxnLst>
              <a:cxn ang="0">
                <a:pos x="2893" y="746"/>
              </a:cxn>
              <a:cxn ang="0">
                <a:pos x="2914" y="788"/>
              </a:cxn>
              <a:cxn ang="0">
                <a:pos x="2936" y="905"/>
              </a:cxn>
              <a:cxn ang="0">
                <a:pos x="2921" y="983"/>
              </a:cxn>
              <a:cxn ang="0">
                <a:pos x="2862" y="1052"/>
              </a:cxn>
              <a:cxn ang="0">
                <a:pos x="2825" y="1093"/>
              </a:cxn>
              <a:cxn ang="0">
                <a:pos x="2809" y="1195"/>
              </a:cxn>
              <a:cxn ang="0">
                <a:pos x="2743" y="1262"/>
              </a:cxn>
              <a:cxn ang="0">
                <a:pos x="2676" y="1337"/>
              </a:cxn>
              <a:cxn ang="0">
                <a:pos x="2643" y="1373"/>
              </a:cxn>
              <a:cxn ang="0">
                <a:pos x="2636" y="1512"/>
              </a:cxn>
              <a:cxn ang="0">
                <a:pos x="2683" y="1541"/>
              </a:cxn>
              <a:cxn ang="0">
                <a:pos x="2702" y="1569"/>
              </a:cxn>
              <a:cxn ang="0">
                <a:pos x="2660" y="1663"/>
              </a:cxn>
              <a:cxn ang="0">
                <a:pos x="2390" y="2537"/>
              </a:cxn>
              <a:cxn ang="0">
                <a:pos x="2002" y="2438"/>
              </a:cxn>
              <a:cxn ang="0">
                <a:pos x="1623" y="2334"/>
              </a:cxn>
              <a:cxn ang="0">
                <a:pos x="1261" y="2232"/>
              </a:cxn>
              <a:cxn ang="0">
                <a:pos x="728" y="2074"/>
              </a:cxn>
              <a:cxn ang="0">
                <a:pos x="190" y="1896"/>
              </a:cxn>
              <a:cxn ang="0">
                <a:pos x="14" y="1817"/>
              </a:cxn>
              <a:cxn ang="0">
                <a:pos x="4" y="1770"/>
              </a:cxn>
              <a:cxn ang="0">
                <a:pos x="3" y="1661"/>
              </a:cxn>
              <a:cxn ang="0">
                <a:pos x="36" y="1549"/>
              </a:cxn>
              <a:cxn ang="0">
                <a:pos x="45" y="1465"/>
              </a:cxn>
              <a:cxn ang="0">
                <a:pos x="41" y="1399"/>
              </a:cxn>
              <a:cxn ang="0">
                <a:pos x="97" y="1303"/>
              </a:cxn>
              <a:cxn ang="0">
                <a:pos x="143" y="1233"/>
              </a:cxn>
              <a:cxn ang="0">
                <a:pos x="152" y="1173"/>
              </a:cxn>
              <a:cxn ang="0">
                <a:pos x="202" y="1125"/>
              </a:cxn>
              <a:cxn ang="0">
                <a:pos x="256" y="1040"/>
              </a:cxn>
              <a:cxn ang="0">
                <a:pos x="291" y="946"/>
              </a:cxn>
              <a:cxn ang="0">
                <a:pos x="370" y="818"/>
              </a:cxn>
              <a:cxn ang="0">
                <a:pos x="419" y="701"/>
              </a:cxn>
              <a:cxn ang="0">
                <a:pos x="454" y="589"/>
              </a:cxn>
              <a:cxn ang="0">
                <a:pos x="545" y="416"/>
              </a:cxn>
              <a:cxn ang="0">
                <a:pos x="578" y="359"/>
              </a:cxn>
              <a:cxn ang="0">
                <a:pos x="603" y="287"/>
              </a:cxn>
              <a:cxn ang="0">
                <a:pos x="618" y="228"/>
              </a:cxn>
              <a:cxn ang="0">
                <a:pos x="625" y="153"/>
              </a:cxn>
              <a:cxn ang="0">
                <a:pos x="662" y="56"/>
              </a:cxn>
              <a:cxn ang="0">
                <a:pos x="728" y="17"/>
              </a:cxn>
              <a:cxn ang="0">
                <a:pos x="831" y="53"/>
              </a:cxn>
              <a:cxn ang="0">
                <a:pos x="916" y="93"/>
              </a:cxn>
              <a:cxn ang="0">
                <a:pos x="976" y="120"/>
              </a:cxn>
              <a:cxn ang="0">
                <a:pos x="983" y="201"/>
              </a:cxn>
              <a:cxn ang="0">
                <a:pos x="980" y="316"/>
              </a:cxn>
              <a:cxn ang="0">
                <a:pos x="1001" y="358"/>
              </a:cxn>
              <a:cxn ang="0">
                <a:pos x="1056" y="397"/>
              </a:cxn>
              <a:cxn ang="0">
                <a:pos x="1187" y="406"/>
              </a:cxn>
              <a:cxn ang="0">
                <a:pos x="1337" y="405"/>
              </a:cxn>
              <a:cxn ang="0">
                <a:pos x="1430" y="428"/>
              </a:cxn>
              <a:cxn ang="0">
                <a:pos x="1459" y="471"/>
              </a:cxn>
              <a:cxn ang="0">
                <a:pos x="1491" y="498"/>
              </a:cxn>
              <a:cxn ang="0">
                <a:pos x="1551" y="458"/>
              </a:cxn>
              <a:cxn ang="0">
                <a:pos x="1588" y="446"/>
              </a:cxn>
              <a:cxn ang="0">
                <a:pos x="1674" y="470"/>
              </a:cxn>
              <a:cxn ang="0">
                <a:pos x="1707" y="504"/>
              </a:cxn>
              <a:cxn ang="0">
                <a:pos x="1778" y="532"/>
              </a:cxn>
              <a:cxn ang="0">
                <a:pos x="1917" y="547"/>
              </a:cxn>
              <a:cxn ang="0">
                <a:pos x="2052" y="555"/>
              </a:cxn>
              <a:cxn ang="0">
                <a:pos x="2830" y="731"/>
              </a:cxn>
            </a:cxnLst>
            <a:rect l="0" t="0" r="r" b="b"/>
            <a:pathLst>
              <a:path w="2937" h="2554">
                <a:moveTo>
                  <a:pt x="2830" y="731"/>
                </a:moveTo>
                <a:lnTo>
                  <a:pt x="2849" y="734"/>
                </a:lnTo>
                <a:lnTo>
                  <a:pt x="2867" y="737"/>
                </a:lnTo>
                <a:lnTo>
                  <a:pt x="2876" y="740"/>
                </a:lnTo>
                <a:lnTo>
                  <a:pt x="2885" y="742"/>
                </a:lnTo>
                <a:lnTo>
                  <a:pt x="2893" y="746"/>
                </a:lnTo>
                <a:lnTo>
                  <a:pt x="2899" y="752"/>
                </a:lnTo>
                <a:lnTo>
                  <a:pt x="2904" y="757"/>
                </a:lnTo>
                <a:lnTo>
                  <a:pt x="2907" y="764"/>
                </a:lnTo>
                <a:lnTo>
                  <a:pt x="2909" y="769"/>
                </a:lnTo>
                <a:lnTo>
                  <a:pt x="2912" y="775"/>
                </a:lnTo>
                <a:lnTo>
                  <a:pt x="2914" y="788"/>
                </a:lnTo>
                <a:lnTo>
                  <a:pt x="2918" y="802"/>
                </a:lnTo>
                <a:lnTo>
                  <a:pt x="2926" y="832"/>
                </a:lnTo>
                <a:lnTo>
                  <a:pt x="2932" y="860"/>
                </a:lnTo>
                <a:lnTo>
                  <a:pt x="2935" y="874"/>
                </a:lnTo>
                <a:lnTo>
                  <a:pt x="2936" y="888"/>
                </a:lnTo>
                <a:lnTo>
                  <a:pt x="2936" y="905"/>
                </a:lnTo>
                <a:lnTo>
                  <a:pt x="2937" y="921"/>
                </a:lnTo>
                <a:lnTo>
                  <a:pt x="2936" y="935"/>
                </a:lnTo>
                <a:lnTo>
                  <a:pt x="2935" y="948"/>
                </a:lnTo>
                <a:lnTo>
                  <a:pt x="2931" y="961"/>
                </a:lnTo>
                <a:lnTo>
                  <a:pt x="2926" y="972"/>
                </a:lnTo>
                <a:lnTo>
                  <a:pt x="2921" y="983"/>
                </a:lnTo>
                <a:lnTo>
                  <a:pt x="2913" y="994"/>
                </a:lnTo>
                <a:lnTo>
                  <a:pt x="2905" y="1004"/>
                </a:lnTo>
                <a:lnTo>
                  <a:pt x="2896" y="1016"/>
                </a:lnTo>
                <a:lnTo>
                  <a:pt x="2885" y="1028"/>
                </a:lnTo>
                <a:lnTo>
                  <a:pt x="2874" y="1040"/>
                </a:lnTo>
                <a:lnTo>
                  <a:pt x="2862" y="1052"/>
                </a:lnTo>
                <a:lnTo>
                  <a:pt x="2849" y="1065"/>
                </a:lnTo>
                <a:lnTo>
                  <a:pt x="2841" y="1073"/>
                </a:lnTo>
                <a:lnTo>
                  <a:pt x="2833" y="1080"/>
                </a:lnTo>
                <a:lnTo>
                  <a:pt x="2829" y="1084"/>
                </a:lnTo>
                <a:lnTo>
                  <a:pt x="2827" y="1088"/>
                </a:lnTo>
                <a:lnTo>
                  <a:pt x="2825" y="1093"/>
                </a:lnTo>
                <a:lnTo>
                  <a:pt x="2824" y="1098"/>
                </a:lnTo>
                <a:lnTo>
                  <a:pt x="2824" y="1163"/>
                </a:lnTo>
                <a:lnTo>
                  <a:pt x="2823" y="1172"/>
                </a:lnTo>
                <a:lnTo>
                  <a:pt x="2819" y="1181"/>
                </a:lnTo>
                <a:lnTo>
                  <a:pt x="2815" y="1187"/>
                </a:lnTo>
                <a:lnTo>
                  <a:pt x="2809" y="1195"/>
                </a:lnTo>
                <a:lnTo>
                  <a:pt x="2793" y="1206"/>
                </a:lnTo>
                <a:lnTo>
                  <a:pt x="2781" y="1222"/>
                </a:lnTo>
                <a:lnTo>
                  <a:pt x="2771" y="1233"/>
                </a:lnTo>
                <a:lnTo>
                  <a:pt x="2762" y="1245"/>
                </a:lnTo>
                <a:lnTo>
                  <a:pt x="2753" y="1253"/>
                </a:lnTo>
                <a:lnTo>
                  <a:pt x="2743" y="1262"/>
                </a:lnTo>
                <a:lnTo>
                  <a:pt x="2725" y="1281"/>
                </a:lnTo>
                <a:lnTo>
                  <a:pt x="2704" y="1303"/>
                </a:lnTo>
                <a:lnTo>
                  <a:pt x="2698" y="1313"/>
                </a:lnTo>
                <a:lnTo>
                  <a:pt x="2692" y="1321"/>
                </a:lnTo>
                <a:lnTo>
                  <a:pt x="2685" y="1330"/>
                </a:lnTo>
                <a:lnTo>
                  <a:pt x="2676" y="1337"/>
                </a:lnTo>
                <a:lnTo>
                  <a:pt x="2664" y="1344"/>
                </a:lnTo>
                <a:lnTo>
                  <a:pt x="2652" y="1350"/>
                </a:lnTo>
                <a:lnTo>
                  <a:pt x="2647" y="1355"/>
                </a:lnTo>
                <a:lnTo>
                  <a:pt x="2645" y="1360"/>
                </a:lnTo>
                <a:lnTo>
                  <a:pt x="2643" y="1367"/>
                </a:lnTo>
                <a:lnTo>
                  <a:pt x="2643" y="1373"/>
                </a:lnTo>
                <a:lnTo>
                  <a:pt x="2643" y="1386"/>
                </a:lnTo>
                <a:lnTo>
                  <a:pt x="2642" y="1400"/>
                </a:lnTo>
                <a:lnTo>
                  <a:pt x="2638" y="1413"/>
                </a:lnTo>
                <a:lnTo>
                  <a:pt x="2634" y="1424"/>
                </a:lnTo>
                <a:lnTo>
                  <a:pt x="2634" y="1507"/>
                </a:lnTo>
                <a:lnTo>
                  <a:pt x="2636" y="1512"/>
                </a:lnTo>
                <a:lnTo>
                  <a:pt x="2636" y="1517"/>
                </a:lnTo>
                <a:lnTo>
                  <a:pt x="2637" y="1522"/>
                </a:lnTo>
                <a:lnTo>
                  <a:pt x="2640" y="1526"/>
                </a:lnTo>
                <a:lnTo>
                  <a:pt x="2657" y="1532"/>
                </a:lnTo>
                <a:lnTo>
                  <a:pt x="2676" y="1538"/>
                </a:lnTo>
                <a:lnTo>
                  <a:pt x="2683" y="1541"/>
                </a:lnTo>
                <a:lnTo>
                  <a:pt x="2687" y="1545"/>
                </a:lnTo>
                <a:lnTo>
                  <a:pt x="2692" y="1549"/>
                </a:lnTo>
                <a:lnTo>
                  <a:pt x="2696" y="1552"/>
                </a:lnTo>
                <a:lnTo>
                  <a:pt x="2698" y="1558"/>
                </a:lnTo>
                <a:lnTo>
                  <a:pt x="2701" y="1564"/>
                </a:lnTo>
                <a:lnTo>
                  <a:pt x="2702" y="1569"/>
                </a:lnTo>
                <a:lnTo>
                  <a:pt x="2702" y="1575"/>
                </a:lnTo>
                <a:lnTo>
                  <a:pt x="2698" y="1586"/>
                </a:lnTo>
                <a:lnTo>
                  <a:pt x="2693" y="1594"/>
                </a:lnTo>
                <a:lnTo>
                  <a:pt x="2685" y="1614"/>
                </a:lnTo>
                <a:lnTo>
                  <a:pt x="2676" y="1631"/>
                </a:lnTo>
                <a:lnTo>
                  <a:pt x="2660" y="1663"/>
                </a:lnTo>
                <a:lnTo>
                  <a:pt x="2643" y="1691"/>
                </a:lnTo>
                <a:lnTo>
                  <a:pt x="2628" y="1719"/>
                </a:lnTo>
                <a:lnTo>
                  <a:pt x="2612" y="1751"/>
                </a:lnTo>
                <a:lnTo>
                  <a:pt x="2456" y="2554"/>
                </a:lnTo>
                <a:lnTo>
                  <a:pt x="2456" y="2554"/>
                </a:lnTo>
                <a:lnTo>
                  <a:pt x="2390" y="2537"/>
                </a:lnTo>
                <a:lnTo>
                  <a:pt x="2325" y="2521"/>
                </a:lnTo>
                <a:lnTo>
                  <a:pt x="2260" y="2505"/>
                </a:lnTo>
                <a:lnTo>
                  <a:pt x="2196" y="2489"/>
                </a:lnTo>
                <a:lnTo>
                  <a:pt x="2131" y="2472"/>
                </a:lnTo>
                <a:lnTo>
                  <a:pt x="2067" y="2456"/>
                </a:lnTo>
                <a:lnTo>
                  <a:pt x="2002" y="2438"/>
                </a:lnTo>
                <a:lnTo>
                  <a:pt x="1939" y="2421"/>
                </a:lnTo>
                <a:lnTo>
                  <a:pt x="1875" y="2404"/>
                </a:lnTo>
                <a:lnTo>
                  <a:pt x="1811" y="2387"/>
                </a:lnTo>
                <a:lnTo>
                  <a:pt x="1749" y="2369"/>
                </a:lnTo>
                <a:lnTo>
                  <a:pt x="1686" y="2351"/>
                </a:lnTo>
                <a:lnTo>
                  <a:pt x="1623" y="2334"/>
                </a:lnTo>
                <a:lnTo>
                  <a:pt x="1561" y="2316"/>
                </a:lnTo>
                <a:lnTo>
                  <a:pt x="1499" y="2298"/>
                </a:lnTo>
                <a:lnTo>
                  <a:pt x="1436" y="2280"/>
                </a:lnTo>
                <a:lnTo>
                  <a:pt x="1437" y="2280"/>
                </a:lnTo>
                <a:lnTo>
                  <a:pt x="1348" y="2256"/>
                </a:lnTo>
                <a:lnTo>
                  <a:pt x="1261" y="2232"/>
                </a:lnTo>
                <a:lnTo>
                  <a:pt x="1173" y="2206"/>
                </a:lnTo>
                <a:lnTo>
                  <a:pt x="1084" y="2181"/>
                </a:lnTo>
                <a:lnTo>
                  <a:pt x="995" y="2155"/>
                </a:lnTo>
                <a:lnTo>
                  <a:pt x="907" y="2129"/>
                </a:lnTo>
                <a:lnTo>
                  <a:pt x="818" y="2101"/>
                </a:lnTo>
                <a:lnTo>
                  <a:pt x="728" y="2074"/>
                </a:lnTo>
                <a:lnTo>
                  <a:pt x="639" y="2045"/>
                </a:lnTo>
                <a:lnTo>
                  <a:pt x="550" y="2017"/>
                </a:lnTo>
                <a:lnTo>
                  <a:pt x="459" y="1988"/>
                </a:lnTo>
                <a:lnTo>
                  <a:pt x="370" y="1957"/>
                </a:lnTo>
                <a:lnTo>
                  <a:pt x="280" y="1926"/>
                </a:lnTo>
                <a:lnTo>
                  <a:pt x="190" y="1896"/>
                </a:lnTo>
                <a:lnTo>
                  <a:pt x="99" y="1864"/>
                </a:lnTo>
                <a:lnTo>
                  <a:pt x="8" y="1831"/>
                </a:lnTo>
                <a:lnTo>
                  <a:pt x="8" y="1831"/>
                </a:lnTo>
                <a:lnTo>
                  <a:pt x="10" y="1827"/>
                </a:lnTo>
                <a:lnTo>
                  <a:pt x="13" y="1822"/>
                </a:lnTo>
                <a:lnTo>
                  <a:pt x="14" y="1817"/>
                </a:lnTo>
                <a:lnTo>
                  <a:pt x="15" y="1812"/>
                </a:lnTo>
                <a:lnTo>
                  <a:pt x="14" y="1803"/>
                </a:lnTo>
                <a:lnTo>
                  <a:pt x="13" y="1794"/>
                </a:lnTo>
                <a:lnTo>
                  <a:pt x="10" y="1787"/>
                </a:lnTo>
                <a:lnTo>
                  <a:pt x="8" y="1779"/>
                </a:lnTo>
                <a:lnTo>
                  <a:pt x="4" y="1770"/>
                </a:lnTo>
                <a:lnTo>
                  <a:pt x="1" y="1762"/>
                </a:lnTo>
                <a:lnTo>
                  <a:pt x="0" y="1753"/>
                </a:lnTo>
                <a:lnTo>
                  <a:pt x="0" y="1745"/>
                </a:lnTo>
                <a:lnTo>
                  <a:pt x="0" y="1709"/>
                </a:lnTo>
                <a:lnTo>
                  <a:pt x="1" y="1677"/>
                </a:lnTo>
                <a:lnTo>
                  <a:pt x="3" y="1661"/>
                </a:lnTo>
                <a:lnTo>
                  <a:pt x="5" y="1645"/>
                </a:lnTo>
                <a:lnTo>
                  <a:pt x="8" y="1629"/>
                </a:lnTo>
                <a:lnTo>
                  <a:pt x="12" y="1610"/>
                </a:lnTo>
                <a:lnTo>
                  <a:pt x="19" y="1591"/>
                </a:lnTo>
                <a:lnTo>
                  <a:pt x="28" y="1573"/>
                </a:lnTo>
                <a:lnTo>
                  <a:pt x="36" y="1549"/>
                </a:lnTo>
                <a:lnTo>
                  <a:pt x="42" y="1528"/>
                </a:lnTo>
                <a:lnTo>
                  <a:pt x="43" y="1517"/>
                </a:lnTo>
                <a:lnTo>
                  <a:pt x="46" y="1507"/>
                </a:lnTo>
                <a:lnTo>
                  <a:pt x="46" y="1494"/>
                </a:lnTo>
                <a:lnTo>
                  <a:pt x="47" y="1481"/>
                </a:lnTo>
                <a:lnTo>
                  <a:pt x="45" y="1465"/>
                </a:lnTo>
                <a:lnTo>
                  <a:pt x="42" y="1451"/>
                </a:lnTo>
                <a:lnTo>
                  <a:pt x="38" y="1435"/>
                </a:lnTo>
                <a:lnTo>
                  <a:pt x="37" y="1419"/>
                </a:lnTo>
                <a:lnTo>
                  <a:pt x="37" y="1411"/>
                </a:lnTo>
                <a:lnTo>
                  <a:pt x="38" y="1405"/>
                </a:lnTo>
                <a:lnTo>
                  <a:pt x="41" y="1399"/>
                </a:lnTo>
                <a:lnTo>
                  <a:pt x="43" y="1393"/>
                </a:lnTo>
                <a:lnTo>
                  <a:pt x="50" y="1382"/>
                </a:lnTo>
                <a:lnTo>
                  <a:pt x="56" y="1369"/>
                </a:lnTo>
                <a:lnTo>
                  <a:pt x="69" y="1344"/>
                </a:lnTo>
                <a:lnTo>
                  <a:pt x="82" y="1322"/>
                </a:lnTo>
                <a:lnTo>
                  <a:pt x="97" y="1303"/>
                </a:lnTo>
                <a:lnTo>
                  <a:pt x="116" y="1281"/>
                </a:lnTo>
                <a:lnTo>
                  <a:pt x="126" y="1269"/>
                </a:lnTo>
                <a:lnTo>
                  <a:pt x="135" y="1255"/>
                </a:lnTo>
                <a:lnTo>
                  <a:pt x="139" y="1248"/>
                </a:lnTo>
                <a:lnTo>
                  <a:pt x="141" y="1241"/>
                </a:lnTo>
                <a:lnTo>
                  <a:pt x="143" y="1233"/>
                </a:lnTo>
                <a:lnTo>
                  <a:pt x="144" y="1224"/>
                </a:lnTo>
                <a:lnTo>
                  <a:pt x="140" y="1209"/>
                </a:lnTo>
                <a:lnTo>
                  <a:pt x="138" y="1194"/>
                </a:lnTo>
                <a:lnTo>
                  <a:pt x="141" y="1187"/>
                </a:lnTo>
                <a:lnTo>
                  <a:pt x="146" y="1181"/>
                </a:lnTo>
                <a:lnTo>
                  <a:pt x="152" y="1173"/>
                </a:lnTo>
                <a:lnTo>
                  <a:pt x="157" y="1167"/>
                </a:lnTo>
                <a:lnTo>
                  <a:pt x="162" y="1161"/>
                </a:lnTo>
                <a:lnTo>
                  <a:pt x="168" y="1156"/>
                </a:lnTo>
                <a:lnTo>
                  <a:pt x="181" y="1145"/>
                </a:lnTo>
                <a:lnTo>
                  <a:pt x="193" y="1134"/>
                </a:lnTo>
                <a:lnTo>
                  <a:pt x="202" y="1125"/>
                </a:lnTo>
                <a:lnTo>
                  <a:pt x="210" y="1116"/>
                </a:lnTo>
                <a:lnTo>
                  <a:pt x="216" y="1107"/>
                </a:lnTo>
                <a:lnTo>
                  <a:pt x="221" y="1098"/>
                </a:lnTo>
                <a:lnTo>
                  <a:pt x="232" y="1079"/>
                </a:lnTo>
                <a:lnTo>
                  <a:pt x="244" y="1059"/>
                </a:lnTo>
                <a:lnTo>
                  <a:pt x="256" y="1040"/>
                </a:lnTo>
                <a:lnTo>
                  <a:pt x="265" y="1022"/>
                </a:lnTo>
                <a:lnTo>
                  <a:pt x="274" y="1004"/>
                </a:lnTo>
                <a:lnTo>
                  <a:pt x="281" y="984"/>
                </a:lnTo>
                <a:lnTo>
                  <a:pt x="283" y="971"/>
                </a:lnTo>
                <a:lnTo>
                  <a:pt x="285" y="958"/>
                </a:lnTo>
                <a:lnTo>
                  <a:pt x="291" y="946"/>
                </a:lnTo>
                <a:lnTo>
                  <a:pt x="299" y="935"/>
                </a:lnTo>
                <a:lnTo>
                  <a:pt x="308" y="924"/>
                </a:lnTo>
                <a:lnTo>
                  <a:pt x="316" y="911"/>
                </a:lnTo>
                <a:lnTo>
                  <a:pt x="338" y="871"/>
                </a:lnTo>
                <a:lnTo>
                  <a:pt x="360" y="835"/>
                </a:lnTo>
                <a:lnTo>
                  <a:pt x="370" y="818"/>
                </a:lnTo>
                <a:lnTo>
                  <a:pt x="380" y="801"/>
                </a:lnTo>
                <a:lnTo>
                  <a:pt x="391" y="780"/>
                </a:lnTo>
                <a:lnTo>
                  <a:pt x="401" y="759"/>
                </a:lnTo>
                <a:lnTo>
                  <a:pt x="408" y="738"/>
                </a:lnTo>
                <a:lnTo>
                  <a:pt x="415" y="719"/>
                </a:lnTo>
                <a:lnTo>
                  <a:pt x="419" y="701"/>
                </a:lnTo>
                <a:lnTo>
                  <a:pt x="424" y="684"/>
                </a:lnTo>
                <a:lnTo>
                  <a:pt x="428" y="666"/>
                </a:lnTo>
                <a:lnTo>
                  <a:pt x="431" y="648"/>
                </a:lnTo>
                <a:lnTo>
                  <a:pt x="438" y="629"/>
                </a:lnTo>
                <a:lnTo>
                  <a:pt x="444" y="608"/>
                </a:lnTo>
                <a:lnTo>
                  <a:pt x="454" y="589"/>
                </a:lnTo>
                <a:lnTo>
                  <a:pt x="463" y="570"/>
                </a:lnTo>
                <a:lnTo>
                  <a:pt x="478" y="532"/>
                </a:lnTo>
                <a:lnTo>
                  <a:pt x="494" y="499"/>
                </a:lnTo>
                <a:lnTo>
                  <a:pt x="510" y="467"/>
                </a:lnTo>
                <a:lnTo>
                  <a:pt x="532" y="433"/>
                </a:lnTo>
                <a:lnTo>
                  <a:pt x="545" y="416"/>
                </a:lnTo>
                <a:lnTo>
                  <a:pt x="556" y="402"/>
                </a:lnTo>
                <a:lnTo>
                  <a:pt x="562" y="396"/>
                </a:lnTo>
                <a:lnTo>
                  <a:pt x="567" y="388"/>
                </a:lnTo>
                <a:lnTo>
                  <a:pt x="573" y="380"/>
                </a:lnTo>
                <a:lnTo>
                  <a:pt x="576" y="369"/>
                </a:lnTo>
                <a:lnTo>
                  <a:pt x="578" y="359"/>
                </a:lnTo>
                <a:lnTo>
                  <a:pt x="579" y="349"/>
                </a:lnTo>
                <a:lnTo>
                  <a:pt x="580" y="340"/>
                </a:lnTo>
                <a:lnTo>
                  <a:pt x="581" y="330"/>
                </a:lnTo>
                <a:lnTo>
                  <a:pt x="590" y="317"/>
                </a:lnTo>
                <a:lnTo>
                  <a:pt x="601" y="304"/>
                </a:lnTo>
                <a:lnTo>
                  <a:pt x="603" y="287"/>
                </a:lnTo>
                <a:lnTo>
                  <a:pt x="604" y="266"/>
                </a:lnTo>
                <a:lnTo>
                  <a:pt x="606" y="257"/>
                </a:lnTo>
                <a:lnTo>
                  <a:pt x="608" y="250"/>
                </a:lnTo>
                <a:lnTo>
                  <a:pt x="612" y="242"/>
                </a:lnTo>
                <a:lnTo>
                  <a:pt x="615" y="236"/>
                </a:lnTo>
                <a:lnTo>
                  <a:pt x="618" y="228"/>
                </a:lnTo>
                <a:lnTo>
                  <a:pt x="622" y="220"/>
                </a:lnTo>
                <a:lnTo>
                  <a:pt x="625" y="213"/>
                </a:lnTo>
                <a:lnTo>
                  <a:pt x="626" y="204"/>
                </a:lnTo>
                <a:lnTo>
                  <a:pt x="625" y="185"/>
                </a:lnTo>
                <a:lnTo>
                  <a:pt x="622" y="167"/>
                </a:lnTo>
                <a:lnTo>
                  <a:pt x="625" y="153"/>
                </a:lnTo>
                <a:lnTo>
                  <a:pt x="627" y="142"/>
                </a:lnTo>
                <a:lnTo>
                  <a:pt x="631" y="130"/>
                </a:lnTo>
                <a:lnTo>
                  <a:pt x="635" y="120"/>
                </a:lnTo>
                <a:lnTo>
                  <a:pt x="644" y="98"/>
                </a:lnTo>
                <a:lnTo>
                  <a:pt x="654" y="75"/>
                </a:lnTo>
                <a:lnTo>
                  <a:pt x="662" y="56"/>
                </a:lnTo>
                <a:lnTo>
                  <a:pt x="667" y="39"/>
                </a:lnTo>
                <a:lnTo>
                  <a:pt x="672" y="19"/>
                </a:lnTo>
                <a:lnTo>
                  <a:pt x="679" y="0"/>
                </a:lnTo>
                <a:lnTo>
                  <a:pt x="696" y="8"/>
                </a:lnTo>
                <a:lnTo>
                  <a:pt x="712" y="13"/>
                </a:lnTo>
                <a:lnTo>
                  <a:pt x="728" y="17"/>
                </a:lnTo>
                <a:lnTo>
                  <a:pt x="743" y="19"/>
                </a:lnTo>
                <a:lnTo>
                  <a:pt x="758" y="22"/>
                </a:lnTo>
                <a:lnTo>
                  <a:pt x="775" y="26"/>
                </a:lnTo>
                <a:lnTo>
                  <a:pt x="790" y="31"/>
                </a:lnTo>
                <a:lnTo>
                  <a:pt x="808" y="39"/>
                </a:lnTo>
                <a:lnTo>
                  <a:pt x="831" y="53"/>
                </a:lnTo>
                <a:lnTo>
                  <a:pt x="850" y="65"/>
                </a:lnTo>
                <a:lnTo>
                  <a:pt x="860" y="72"/>
                </a:lnTo>
                <a:lnTo>
                  <a:pt x="870" y="77"/>
                </a:lnTo>
                <a:lnTo>
                  <a:pt x="882" y="83"/>
                </a:lnTo>
                <a:lnTo>
                  <a:pt x="896" y="88"/>
                </a:lnTo>
                <a:lnTo>
                  <a:pt x="916" y="93"/>
                </a:lnTo>
                <a:lnTo>
                  <a:pt x="935" y="97"/>
                </a:lnTo>
                <a:lnTo>
                  <a:pt x="944" y="100"/>
                </a:lnTo>
                <a:lnTo>
                  <a:pt x="953" y="102"/>
                </a:lnTo>
                <a:lnTo>
                  <a:pt x="962" y="107"/>
                </a:lnTo>
                <a:lnTo>
                  <a:pt x="971" y="114"/>
                </a:lnTo>
                <a:lnTo>
                  <a:pt x="976" y="120"/>
                </a:lnTo>
                <a:lnTo>
                  <a:pt x="980" y="126"/>
                </a:lnTo>
                <a:lnTo>
                  <a:pt x="982" y="134"/>
                </a:lnTo>
                <a:lnTo>
                  <a:pt x="983" y="142"/>
                </a:lnTo>
                <a:lnTo>
                  <a:pt x="983" y="158"/>
                </a:lnTo>
                <a:lnTo>
                  <a:pt x="983" y="176"/>
                </a:lnTo>
                <a:lnTo>
                  <a:pt x="983" y="201"/>
                </a:lnTo>
                <a:lnTo>
                  <a:pt x="983" y="223"/>
                </a:lnTo>
                <a:lnTo>
                  <a:pt x="983" y="246"/>
                </a:lnTo>
                <a:lnTo>
                  <a:pt x="983" y="271"/>
                </a:lnTo>
                <a:lnTo>
                  <a:pt x="982" y="290"/>
                </a:lnTo>
                <a:lnTo>
                  <a:pt x="980" y="308"/>
                </a:lnTo>
                <a:lnTo>
                  <a:pt x="980" y="316"/>
                </a:lnTo>
                <a:lnTo>
                  <a:pt x="980" y="325"/>
                </a:lnTo>
                <a:lnTo>
                  <a:pt x="982" y="332"/>
                </a:lnTo>
                <a:lnTo>
                  <a:pt x="986" y="341"/>
                </a:lnTo>
                <a:lnTo>
                  <a:pt x="990" y="349"/>
                </a:lnTo>
                <a:lnTo>
                  <a:pt x="996" y="354"/>
                </a:lnTo>
                <a:lnTo>
                  <a:pt x="1001" y="358"/>
                </a:lnTo>
                <a:lnTo>
                  <a:pt x="1008" y="364"/>
                </a:lnTo>
                <a:lnTo>
                  <a:pt x="1016" y="372"/>
                </a:lnTo>
                <a:lnTo>
                  <a:pt x="1024" y="380"/>
                </a:lnTo>
                <a:lnTo>
                  <a:pt x="1032" y="386"/>
                </a:lnTo>
                <a:lnTo>
                  <a:pt x="1042" y="392"/>
                </a:lnTo>
                <a:lnTo>
                  <a:pt x="1056" y="397"/>
                </a:lnTo>
                <a:lnTo>
                  <a:pt x="1069" y="402"/>
                </a:lnTo>
                <a:lnTo>
                  <a:pt x="1081" y="405"/>
                </a:lnTo>
                <a:lnTo>
                  <a:pt x="1094" y="406"/>
                </a:lnTo>
                <a:lnTo>
                  <a:pt x="1119" y="407"/>
                </a:lnTo>
                <a:lnTo>
                  <a:pt x="1149" y="407"/>
                </a:lnTo>
                <a:lnTo>
                  <a:pt x="1187" y="406"/>
                </a:lnTo>
                <a:lnTo>
                  <a:pt x="1221" y="405"/>
                </a:lnTo>
                <a:lnTo>
                  <a:pt x="1254" y="402"/>
                </a:lnTo>
                <a:lnTo>
                  <a:pt x="1292" y="401"/>
                </a:lnTo>
                <a:lnTo>
                  <a:pt x="1309" y="401"/>
                </a:lnTo>
                <a:lnTo>
                  <a:pt x="1323" y="402"/>
                </a:lnTo>
                <a:lnTo>
                  <a:pt x="1337" y="405"/>
                </a:lnTo>
                <a:lnTo>
                  <a:pt x="1350" y="406"/>
                </a:lnTo>
                <a:lnTo>
                  <a:pt x="1376" y="413"/>
                </a:lnTo>
                <a:lnTo>
                  <a:pt x="1406" y="420"/>
                </a:lnTo>
                <a:lnTo>
                  <a:pt x="1415" y="423"/>
                </a:lnTo>
                <a:lnTo>
                  <a:pt x="1422" y="425"/>
                </a:lnTo>
                <a:lnTo>
                  <a:pt x="1430" y="428"/>
                </a:lnTo>
                <a:lnTo>
                  <a:pt x="1436" y="433"/>
                </a:lnTo>
                <a:lnTo>
                  <a:pt x="1443" y="437"/>
                </a:lnTo>
                <a:lnTo>
                  <a:pt x="1448" y="443"/>
                </a:lnTo>
                <a:lnTo>
                  <a:pt x="1453" y="449"/>
                </a:lnTo>
                <a:lnTo>
                  <a:pt x="1455" y="457"/>
                </a:lnTo>
                <a:lnTo>
                  <a:pt x="1459" y="471"/>
                </a:lnTo>
                <a:lnTo>
                  <a:pt x="1463" y="484"/>
                </a:lnTo>
                <a:lnTo>
                  <a:pt x="1465" y="490"/>
                </a:lnTo>
                <a:lnTo>
                  <a:pt x="1469" y="494"/>
                </a:lnTo>
                <a:lnTo>
                  <a:pt x="1474" y="498"/>
                </a:lnTo>
                <a:lnTo>
                  <a:pt x="1481" y="498"/>
                </a:lnTo>
                <a:lnTo>
                  <a:pt x="1491" y="498"/>
                </a:lnTo>
                <a:lnTo>
                  <a:pt x="1499" y="495"/>
                </a:lnTo>
                <a:lnTo>
                  <a:pt x="1506" y="491"/>
                </a:lnTo>
                <a:lnTo>
                  <a:pt x="1514" y="486"/>
                </a:lnTo>
                <a:lnTo>
                  <a:pt x="1528" y="476"/>
                </a:lnTo>
                <a:lnTo>
                  <a:pt x="1543" y="463"/>
                </a:lnTo>
                <a:lnTo>
                  <a:pt x="1551" y="458"/>
                </a:lnTo>
                <a:lnTo>
                  <a:pt x="1558" y="452"/>
                </a:lnTo>
                <a:lnTo>
                  <a:pt x="1561" y="449"/>
                </a:lnTo>
                <a:lnTo>
                  <a:pt x="1566" y="447"/>
                </a:lnTo>
                <a:lnTo>
                  <a:pt x="1570" y="446"/>
                </a:lnTo>
                <a:lnTo>
                  <a:pt x="1575" y="446"/>
                </a:lnTo>
                <a:lnTo>
                  <a:pt x="1588" y="446"/>
                </a:lnTo>
                <a:lnTo>
                  <a:pt x="1600" y="447"/>
                </a:lnTo>
                <a:lnTo>
                  <a:pt x="1612" y="448"/>
                </a:lnTo>
                <a:lnTo>
                  <a:pt x="1622" y="451"/>
                </a:lnTo>
                <a:lnTo>
                  <a:pt x="1645" y="458"/>
                </a:lnTo>
                <a:lnTo>
                  <a:pt x="1669" y="467"/>
                </a:lnTo>
                <a:lnTo>
                  <a:pt x="1674" y="470"/>
                </a:lnTo>
                <a:lnTo>
                  <a:pt x="1678" y="472"/>
                </a:lnTo>
                <a:lnTo>
                  <a:pt x="1682" y="476"/>
                </a:lnTo>
                <a:lnTo>
                  <a:pt x="1686" y="480"/>
                </a:lnTo>
                <a:lnTo>
                  <a:pt x="1692" y="489"/>
                </a:lnTo>
                <a:lnTo>
                  <a:pt x="1700" y="498"/>
                </a:lnTo>
                <a:lnTo>
                  <a:pt x="1707" y="504"/>
                </a:lnTo>
                <a:lnTo>
                  <a:pt x="1715" y="511"/>
                </a:lnTo>
                <a:lnTo>
                  <a:pt x="1721" y="514"/>
                </a:lnTo>
                <a:lnTo>
                  <a:pt x="1729" y="518"/>
                </a:lnTo>
                <a:lnTo>
                  <a:pt x="1744" y="525"/>
                </a:lnTo>
                <a:lnTo>
                  <a:pt x="1763" y="530"/>
                </a:lnTo>
                <a:lnTo>
                  <a:pt x="1778" y="532"/>
                </a:lnTo>
                <a:lnTo>
                  <a:pt x="1794" y="535"/>
                </a:lnTo>
                <a:lnTo>
                  <a:pt x="1809" y="535"/>
                </a:lnTo>
                <a:lnTo>
                  <a:pt x="1825" y="536"/>
                </a:lnTo>
                <a:lnTo>
                  <a:pt x="1859" y="540"/>
                </a:lnTo>
                <a:lnTo>
                  <a:pt x="1888" y="544"/>
                </a:lnTo>
                <a:lnTo>
                  <a:pt x="1917" y="547"/>
                </a:lnTo>
                <a:lnTo>
                  <a:pt x="1951" y="549"/>
                </a:lnTo>
                <a:lnTo>
                  <a:pt x="2012" y="549"/>
                </a:lnTo>
                <a:lnTo>
                  <a:pt x="2023" y="550"/>
                </a:lnTo>
                <a:lnTo>
                  <a:pt x="2032" y="551"/>
                </a:lnTo>
                <a:lnTo>
                  <a:pt x="2040" y="554"/>
                </a:lnTo>
                <a:lnTo>
                  <a:pt x="2052" y="555"/>
                </a:lnTo>
                <a:lnTo>
                  <a:pt x="2095" y="555"/>
                </a:lnTo>
                <a:lnTo>
                  <a:pt x="2132" y="556"/>
                </a:lnTo>
                <a:lnTo>
                  <a:pt x="2170" y="558"/>
                </a:lnTo>
                <a:lnTo>
                  <a:pt x="2213" y="558"/>
                </a:lnTo>
                <a:lnTo>
                  <a:pt x="2830" y="731"/>
                </a:lnTo>
                <a:lnTo>
                  <a:pt x="2830" y="7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81" name="Freeform 324"/>
          <p:cNvSpPr>
            <a:spLocks/>
          </p:cNvSpPr>
          <p:nvPr/>
        </p:nvSpPr>
        <p:spPr bwMode="auto">
          <a:xfrm>
            <a:off x="1184275" y="1883149"/>
            <a:ext cx="1198563" cy="1039813"/>
          </a:xfrm>
          <a:custGeom>
            <a:avLst/>
            <a:gdLst>
              <a:gd name="T0" fmla="*/ 2147483647 w 2937"/>
              <a:gd name="T1" fmla="*/ 2147483647 h 2554"/>
              <a:gd name="T2" fmla="*/ 2147483647 w 2937"/>
              <a:gd name="T3" fmla="*/ 2147483647 h 2554"/>
              <a:gd name="T4" fmla="*/ 2147483647 w 2937"/>
              <a:gd name="T5" fmla="*/ 2147483647 h 2554"/>
              <a:gd name="T6" fmla="*/ 2147483647 w 2937"/>
              <a:gd name="T7" fmla="*/ 2147483647 h 2554"/>
              <a:gd name="T8" fmla="*/ 2147483647 w 2937"/>
              <a:gd name="T9" fmla="*/ 2147483647 h 2554"/>
              <a:gd name="T10" fmla="*/ 2147483647 w 2937"/>
              <a:gd name="T11" fmla="*/ 2147483647 h 2554"/>
              <a:gd name="T12" fmla="*/ 2147483647 w 2937"/>
              <a:gd name="T13" fmla="*/ 2147483647 h 2554"/>
              <a:gd name="T14" fmla="*/ 2147483647 w 2937"/>
              <a:gd name="T15" fmla="*/ 2147483647 h 2554"/>
              <a:gd name="T16" fmla="*/ 2147483647 w 2937"/>
              <a:gd name="T17" fmla="*/ 2147483647 h 2554"/>
              <a:gd name="T18" fmla="*/ 2147483647 w 2937"/>
              <a:gd name="T19" fmla="*/ 2147483647 h 2554"/>
              <a:gd name="T20" fmla="*/ 2147483647 w 2937"/>
              <a:gd name="T21" fmla="*/ 2147483647 h 2554"/>
              <a:gd name="T22" fmla="*/ 2147483647 w 2937"/>
              <a:gd name="T23" fmla="*/ 2147483647 h 2554"/>
              <a:gd name="T24" fmla="*/ 2147483647 w 2937"/>
              <a:gd name="T25" fmla="*/ 2147483647 h 2554"/>
              <a:gd name="T26" fmla="*/ 2147483647 w 2937"/>
              <a:gd name="T27" fmla="*/ 2147483647 h 2554"/>
              <a:gd name="T28" fmla="*/ 2147483647 w 2937"/>
              <a:gd name="T29" fmla="*/ 2147483647 h 2554"/>
              <a:gd name="T30" fmla="*/ 2147483647 w 2937"/>
              <a:gd name="T31" fmla="*/ 2147483647 h 2554"/>
              <a:gd name="T32" fmla="*/ 2147483647 w 2937"/>
              <a:gd name="T33" fmla="*/ 2147483647 h 2554"/>
              <a:gd name="T34" fmla="*/ 2147483647 w 2937"/>
              <a:gd name="T35" fmla="*/ 2147483647 h 2554"/>
              <a:gd name="T36" fmla="*/ 2147483647 w 2937"/>
              <a:gd name="T37" fmla="*/ 2147483647 h 2554"/>
              <a:gd name="T38" fmla="*/ 2147483647 w 2937"/>
              <a:gd name="T39" fmla="*/ 2147483647 h 2554"/>
              <a:gd name="T40" fmla="*/ 2147483647 w 2937"/>
              <a:gd name="T41" fmla="*/ 2147483647 h 2554"/>
              <a:gd name="T42" fmla="*/ 2147483647 w 2937"/>
              <a:gd name="T43" fmla="*/ 2147483647 h 2554"/>
              <a:gd name="T44" fmla="*/ 2147483647 w 2937"/>
              <a:gd name="T45" fmla="*/ 2147483647 h 2554"/>
              <a:gd name="T46" fmla="*/ 2147483647 w 2937"/>
              <a:gd name="T47" fmla="*/ 2147483647 h 2554"/>
              <a:gd name="T48" fmla="*/ 2147483647 w 2937"/>
              <a:gd name="T49" fmla="*/ 2147483647 h 2554"/>
              <a:gd name="T50" fmla="*/ 2147483647 w 2937"/>
              <a:gd name="T51" fmla="*/ 2147483647 h 2554"/>
              <a:gd name="T52" fmla="*/ 2147483647 w 2937"/>
              <a:gd name="T53" fmla="*/ 2147483647 h 2554"/>
              <a:gd name="T54" fmla="*/ 2147483647 w 2937"/>
              <a:gd name="T55" fmla="*/ 2147483647 h 2554"/>
              <a:gd name="T56" fmla="*/ 2147483647 w 2937"/>
              <a:gd name="T57" fmla="*/ 2147483647 h 2554"/>
              <a:gd name="T58" fmla="*/ 2147483647 w 2937"/>
              <a:gd name="T59" fmla="*/ 2147483647 h 2554"/>
              <a:gd name="T60" fmla="*/ 2147483647 w 2937"/>
              <a:gd name="T61" fmla="*/ 2147483647 h 2554"/>
              <a:gd name="T62" fmla="*/ 2147483647 w 2937"/>
              <a:gd name="T63" fmla="*/ 2147483647 h 2554"/>
              <a:gd name="T64" fmla="*/ 2147483647 w 2937"/>
              <a:gd name="T65" fmla="*/ 2147483647 h 2554"/>
              <a:gd name="T66" fmla="*/ 2147483647 w 2937"/>
              <a:gd name="T67" fmla="*/ 2147483647 h 2554"/>
              <a:gd name="T68" fmla="*/ 2147483647 w 2937"/>
              <a:gd name="T69" fmla="*/ 2147483647 h 2554"/>
              <a:gd name="T70" fmla="*/ 2147483647 w 2937"/>
              <a:gd name="T71" fmla="*/ 2147483647 h 2554"/>
              <a:gd name="T72" fmla="*/ 2147483647 w 2937"/>
              <a:gd name="T73" fmla="*/ 2147483647 h 2554"/>
              <a:gd name="T74" fmla="*/ 2147483647 w 2937"/>
              <a:gd name="T75" fmla="*/ 2147483647 h 2554"/>
              <a:gd name="T76" fmla="*/ 2147483647 w 2937"/>
              <a:gd name="T77" fmla="*/ 2147483647 h 2554"/>
              <a:gd name="T78" fmla="*/ 2147483647 w 2937"/>
              <a:gd name="T79" fmla="*/ 2147483647 h 2554"/>
              <a:gd name="T80" fmla="*/ 2147483647 w 2937"/>
              <a:gd name="T81" fmla="*/ 2147483647 h 2554"/>
              <a:gd name="T82" fmla="*/ 2147483647 w 2937"/>
              <a:gd name="T83" fmla="*/ 2147483647 h 2554"/>
              <a:gd name="T84" fmla="*/ 2147483647 w 2937"/>
              <a:gd name="T85" fmla="*/ 2147483647 h 2554"/>
              <a:gd name="T86" fmla="*/ 2147483647 w 2937"/>
              <a:gd name="T87" fmla="*/ 2147483647 h 2554"/>
              <a:gd name="T88" fmla="*/ 2147483647 w 2937"/>
              <a:gd name="T89" fmla="*/ 2147483647 h 2554"/>
              <a:gd name="T90" fmla="*/ 2147483647 w 2937"/>
              <a:gd name="T91" fmla="*/ 2147483647 h 2554"/>
              <a:gd name="T92" fmla="*/ 2147483647 w 2937"/>
              <a:gd name="T93" fmla="*/ 2147483647 h 2554"/>
              <a:gd name="T94" fmla="*/ 2147483647 w 2937"/>
              <a:gd name="T95" fmla="*/ 2147483647 h 2554"/>
              <a:gd name="T96" fmla="*/ 2147483647 w 2937"/>
              <a:gd name="T97" fmla="*/ 2147483647 h 2554"/>
              <a:gd name="T98" fmla="*/ 2147483647 w 2937"/>
              <a:gd name="T99" fmla="*/ 2147483647 h 2554"/>
              <a:gd name="T100" fmla="*/ 2147483647 w 2937"/>
              <a:gd name="T101" fmla="*/ 2147483647 h 2554"/>
              <a:gd name="T102" fmla="*/ 2147483647 w 2937"/>
              <a:gd name="T103" fmla="*/ 2147483647 h 2554"/>
              <a:gd name="T104" fmla="*/ 2147483647 w 2937"/>
              <a:gd name="T105" fmla="*/ 2147483647 h 2554"/>
              <a:gd name="T106" fmla="*/ 2147483647 w 2937"/>
              <a:gd name="T107" fmla="*/ 2147483647 h 2554"/>
              <a:gd name="T108" fmla="*/ 2147483647 w 2937"/>
              <a:gd name="T109" fmla="*/ 2147483647 h 2554"/>
              <a:gd name="T110" fmla="*/ 2147483647 w 2937"/>
              <a:gd name="T111" fmla="*/ 2147483647 h 2554"/>
              <a:gd name="T112" fmla="*/ 2147483647 w 2937"/>
              <a:gd name="T113" fmla="*/ 2147483647 h 2554"/>
              <a:gd name="T114" fmla="*/ 2147483647 w 2937"/>
              <a:gd name="T115" fmla="*/ 2147483647 h 2554"/>
              <a:gd name="T116" fmla="*/ 2147483647 w 2937"/>
              <a:gd name="T117" fmla="*/ 2147483647 h 2554"/>
              <a:gd name="T118" fmla="*/ 2147483647 w 2937"/>
              <a:gd name="T119" fmla="*/ 2147483647 h 2554"/>
              <a:gd name="T120" fmla="*/ 2147483647 w 2937"/>
              <a:gd name="T121" fmla="*/ 2147483647 h 2554"/>
              <a:gd name="T122" fmla="*/ 2147483647 w 2937"/>
              <a:gd name="T123" fmla="*/ 2147483647 h 25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37"/>
              <a:gd name="T187" fmla="*/ 0 h 2554"/>
              <a:gd name="T188" fmla="*/ 2937 w 2937"/>
              <a:gd name="T189" fmla="*/ 2554 h 25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37" h="2554">
                <a:moveTo>
                  <a:pt x="2830" y="731"/>
                </a:moveTo>
                <a:lnTo>
                  <a:pt x="2849" y="734"/>
                </a:lnTo>
                <a:lnTo>
                  <a:pt x="2867" y="737"/>
                </a:lnTo>
                <a:lnTo>
                  <a:pt x="2876" y="740"/>
                </a:lnTo>
                <a:lnTo>
                  <a:pt x="2885" y="742"/>
                </a:lnTo>
                <a:lnTo>
                  <a:pt x="2893" y="746"/>
                </a:lnTo>
                <a:lnTo>
                  <a:pt x="2899" y="752"/>
                </a:lnTo>
                <a:lnTo>
                  <a:pt x="2904" y="757"/>
                </a:lnTo>
                <a:lnTo>
                  <a:pt x="2907" y="764"/>
                </a:lnTo>
                <a:lnTo>
                  <a:pt x="2909" y="769"/>
                </a:lnTo>
                <a:lnTo>
                  <a:pt x="2912" y="775"/>
                </a:lnTo>
                <a:lnTo>
                  <a:pt x="2914" y="788"/>
                </a:lnTo>
                <a:lnTo>
                  <a:pt x="2918" y="802"/>
                </a:lnTo>
                <a:lnTo>
                  <a:pt x="2926" y="832"/>
                </a:lnTo>
                <a:lnTo>
                  <a:pt x="2932" y="860"/>
                </a:lnTo>
                <a:lnTo>
                  <a:pt x="2935" y="874"/>
                </a:lnTo>
                <a:lnTo>
                  <a:pt x="2936" y="888"/>
                </a:lnTo>
                <a:lnTo>
                  <a:pt x="2936" y="905"/>
                </a:lnTo>
                <a:lnTo>
                  <a:pt x="2937" y="921"/>
                </a:lnTo>
                <a:lnTo>
                  <a:pt x="2936" y="935"/>
                </a:lnTo>
                <a:lnTo>
                  <a:pt x="2935" y="948"/>
                </a:lnTo>
                <a:lnTo>
                  <a:pt x="2931" y="961"/>
                </a:lnTo>
                <a:lnTo>
                  <a:pt x="2926" y="972"/>
                </a:lnTo>
                <a:lnTo>
                  <a:pt x="2921" y="983"/>
                </a:lnTo>
                <a:lnTo>
                  <a:pt x="2913" y="994"/>
                </a:lnTo>
                <a:lnTo>
                  <a:pt x="2905" y="1004"/>
                </a:lnTo>
                <a:lnTo>
                  <a:pt x="2896" y="1016"/>
                </a:lnTo>
                <a:lnTo>
                  <a:pt x="2885" y="1028"/>
                </a:lnTo>
                <a:lnTo>
                  <a:pt x="2874" y="1040"/>
                </a:lnTo>
                <a:lnTo>
                  <a:pt x="2862" y="1052"/>
                </a:lnTo>
                <a:lnTo>
                  <a:pt x="2849" y="1065"/>
                </a:lnTo>
                <a:lnTo>
                  <a:pt x="2841" y="1073"/>
                </a:lnTo>
                <a:lnTo>
                  <a:pt x="2833" y="1080"/>
                </a:lnTo>
                <a:lnTo>
                  <a:pt x="2829" y="1084"/>
                </a:lnTo>
                <a:lnTo>
                  <a:pt x="2827" y="1088"/>
                </a:lnTo>
                <a:lnTo>
                  <a:pt x="2825" y="1093"/>
                </a:lnTo>
                <a:lnTo>
                  <a:pt x="2824" y="1098"/>
                </a:lnTo>
                <a:lnTo>
                  <a:pt x="2824" y="1163"/>
                </a:lnTo>
                <a:lnTo>
                  <a:pt x="2823" y="1172"/>
                </a:lnTo>
                <a:lnTo>
                  <a:pt x="2819" y="1181"/>
                </a:lnTo>
                <a:lnTo>
                  <a:pt x="2815" y="1187"/>
                </a:lnTo>
                <a:lnTo>
                  <a:pt x="2809" y="1195"/>
                </a:lnTo>
                <a:lnTo>
                  <a:pt x="2793" y="1206"/>
                </a:lnTo>
                <a:lnTo>
                  <a:pt x="2781" y="1222"/>
                </a:lnTo>
                <a:lnTo>
                  <a:pt x="2771" y="1233"/>
                </a:lnTo>
                <a:lnTo>
                  <a:pt x="2762" y="1245"/>
                </a:lnTo>
                <a:lnTo>
                  <a:pt x="2753" y="1253"/>
                </a:lnTo>
                <a:lnTo>
                  <a:pt x="2743" y="1262"/>
                </a:lnTo>
                <a:lnTo>
                  <a:pt x="2725" y="1281"/>
                </a:lnTo>
                <a:lnTo>
                  <a:pt x="2704" y="1303"/>
                </a:lnTo>
                <a:lnTo>
                  <a:pt x="2698" y="1313"/>
                </a:lnTo>
                <a:lnTo>
                  <a:pt x="2692" y="1321"/>
                </a:lnTo>
                <a:lnTo>
                  <a:pt x="2685" y="1330"/>
                </a:lnTo>
                <a:lnTo>
                  <a:pt x="2676" y="1337"/>
                </a:lnTo>
                <a:lnTo>
                  <a:pt x="2664" y="1344"/>
                </a:lnTo>
                <a:lnTo>
                  <a:pt x="2652" y="1350"/>
                </a:lnTo>
                <a:lnTo>
                  <a:pt x="2647" y="1355"/>
                </a:lnTo>
                <a:lnTo>
                  <a:pt x="2645" y="1360"/>
                </a:lnTo>
                <a:lnTo>
                  <a:pt x="2643" y="1367"/>
                </a:lnTo>
                <a:lnTo>
                  <a:pt x="2643" y="1373"/>
                </a:lnTo>
                <a:lnTo>
                  <a:pt x="2643" y="1386"/>
                </a:lnTo>
                <a:lnTo>
                  <a:pt x="2642" y="1400"/>
                </a:lnTo>
                <a:lnTo>
                  <a:pt x="2638" y="1413"/>
                </a:lnTo>
                <a:lnTo>
                  <a:pt x="2634" y="1424"/>
                </a:lnTo>
                <a:lnTo>
                  <a:pt x="2634" y="1507"/>
                </a:lnTo>
                <a:lnTo>
                  <a:pt x="2636" y="1512"/>
                </a:lnTo>
                <a:lnTo>
                  <a:pt x="2636" y="1517"/>
                </a:lnTo>
                <a:lnTo>
                  <a:pt x="2637" y="1522"/>
                </a:lnTo>
                <a:lnTo>
                  <a:pt x="2640" y="1526"/>
                </a:lnTo>
                <a:lnTo>
                  <a:pt x="2657" y="1532"/>
                </a:lnTo>
                <a:lnTo>
                  <a:pt x="2676" y="1538"/>
                </a:lnTo>
                <a:lnTo>
                  <a:pt x="2683" y="1541"/>
                </a:lnTo>
                <a:lnTo>
                  <a:pt x="2687" y="1545"/>
                </a:lnTo>
                <a:lnTo>
                  <a:pt x="2692" y="1549"/>
                </a:lnTo>
                <a:lnTo>
                  <a:pt x="2696" y="1552"/>
                </a:lnTo>
                <a:lnTo>
                  <a:pt x="2698" y="1558"/>
                </a:lnTo>
                <a:lnTo>
                  <a:pt x="2701" y="1564"/>
                </a:lnTo>
                <a:lnTo>
                  <a:pt x="2702" y="1569"/>
                </a:lnTo>
                <a:lnTo>
                  <a:pt x="2702" y="1575"/>
                </a:lnTo>
                <a:lnTo>
                  <a:pt x="2698" y="1586"/>
                </a:lnTo>
                <a:lnTo>
                  <a:pt x="2693" y="1594"/>
                </a:lnTo>
                <a:lnTo>
                  <a:pt x="2685" y="1614"/>
                </a:lnTo>
                <a:lnTo>
                  <a:pt x="2676" y="1631"/>
                </a:lnTo>
                <a:lnTo>
                  <a:pt x="2660" y="1663"/>
                </a:lnTo>
                <a:lnTo>
                  <a:pt x="2643" y="1691"/>
                </a:lnTo>
                <a:lnTo>
                  <a:pt x="2628" y="1719"/>
                </a:lnTo>
                <a:lnTo>
                  <a:pt x="2612" y="1751"/>
                </a:lnTo>
                <a:lnTo>
                  <a:pt x="2456" y="2554"/>
                </a:lnTo>
                <a:lnTo>
                  <a:pt x="2390" y="2537"/>
                </a:lnTo>
                <a:lnTo>
                  <a:pt x="2325" y="2521"/>
                </a:lnTo>
                <a:lnTo>
                  <a:pt x="2260" y="2505"/>
                </a:lnTo>
                <a:lnTo>
                  <a:pt x="2196" y="2489"/>
                </a:lnTo>
                <a:lnTo>
                  <a:pt x="2131" y="2472"/>
                </a:lnTo>
                <a:lnTo>
                  <a:pt x="2067" y="2456"/>
                </a:lnTo>
                <a:lnTo>
                  <a:pt x="2002" y="2438"/>
                </a:lnTo>
                <a:lnTo>
                  <a:pt x="1939" y="2421"/>
                </a:lnTo>
                <a:lnTo>
                  <a:pt x="1875" y="2404"/>
                </a:lnTo>
                <a:lnTo>
                  <a:pt x="1811" y="2387"/>
                </a:lnTo>
                <a:lnTo>
                  <a:pt x="1749" y="2369"/>
                </a:lnTo>
                <a:lnTo>
                  <a:pt x="1686" y="2351"/>
                </a:lnTo>
                <a:lnTo>
                  <a:pt x="1623" y="2334"/>
                </a:lnTo>
                <a:lnTo>
                  <a:pt x="1561" y="2316"/>
                </a:lnTo>
                <a:lnTo>
                  <a:pt x="1499" y="2298"/>
                </a:lnTo>
                <a:lnTo>
                  <a:pt x="1436" y="2280"/>
                </a:lnTo>
                <a:lnTo>
                  <a:pt x="1437" y="2280"/>
                </a:lnTo>
                <a:lnTo>
                  <a:pt x="1348" y="2256"/>
                </a:lnTo>
                <a:lnTo>
                  <a:pt x="1261" y="2232"/>
                </a:lnTo>
                <a:lnTo>
                  <a:pt x="1173" y="2206"/>
                </a:lnTo>
                <a:lnTo>
                  <a:pt x="1084" y="2181"/>
                </a:lnTo>
                <a:lnTo>
                  <a:pt x="995" y="2155"/>
                </a:lnTo>
                <a:lnTo>
                  <a:pt x="907" y="2129"/>
                </a:lnTo>
                <a:lnTo>
                  <a:pt x="818" y="2101"/>
                </a:lnTo>
                <a:lnTo>
                  <a:pt x="728" y="2074"/>
                </a:lnTo>
                <a:lnTo>
                  <a:pt x="639" y="2045"/>
                </a:lnTo>
                <a:lnTo>
                  <a:pt x="550" y="2017"/>
                </a:lnTo>
                <a:lnTo>
                  <a:pt x="459" y="1988"/>
                </a:lnTo>
                <a:lnTo>
                  <a:pt x="370" y="1957"/>
                </a:lnTo>
                <a:lnTo>
                  <a:pt x="280" y="1926"/>
                </a:lnTo>
                <a:lnTo>
                  <a:pt x="190" y="1896"/>
                </a:lnTo>
                <a:lnTo>
                  <a:pt x="99" y="1864"/>
                </a:lnTo>
                <a:lnTo>
                  <a:pt x="8" y="1831"/>
                </a:lnTo>
                <a:lnTo>
                  <a:pt x="10" y="1827"/>
                </a:lnTo>
                <a:lnTo>
                  <a:pt x="13" y="1822"/>
                </a:lnTo>
                <a:lnTo>
                  <a:pt x="14" y="1817"/>
                </a:lnTo>
                <a:lnTo>
                  <a:pt x="15" y="1812"/>
                </a:lnTo>
                <a:lnTo>
                  <a:pt x="14" y="1803"/>
                </a:lnTo>
                <a:lnTo>
                  <a:pt x="13" y="1794"/>
                </a:lnTo>
                <a:lnTo>
                  <a:pt x="10" y="1787"/>
                </a:lnTo>
                <a:lnTo>
                  <a:pt x="8" y="1779"/>
                </a:lnTo>
                <a:lnTo>
                  <a:pt x="4" y="1770"/>
                </a:lnTo>
                <a:lnTo>
                  <a:pt x="1" y="1762"/>
                </a:lnTo>
                <a:lnTo>
                  <a:pt x="0" y="1753"/>
                </a:lnTo>
                <a:lnTo>
                  <a:pt x="0" y="1745"/>
                </a:lnTo>
                <a:lnTo>
                  <a:pt x="0" y="1709"/>
                </a:lnTo>
                <a:lnTo>
                  <a:pt x="1" y="1677"/>
                </a:lnTo>
                <a:lnTo>
                  <a:pt x="3" y="1661"/>
                </a:lnTo>
                <a:lnTo>
                  <a:pt x="5" y="1645"/>
                </a:lnTo>
                <a:lnTo>
                  <a:pt x="8" y="1629"/>
                </a:lnTo>
                <a:lnTo>
                  <a:pt x="12" y="1610"/>
                </a:lnTo>
                <a:lnTo>
                  <a:pt x="19" y="1591"/>
                </a:lnTo>
                <a:lnTo>
                  <a:pt x="28" y="1573"/>
                </a:lnTo>
                <a:lnTo>
                  <a:pt x="36" y="1549"/>
                </a:lnTo>
                <a:lnTo>
                  <a:pt x="42" y="1528"/>
                </a:lnTo>
                <a:lnTo>
                  <a:pt x="43" y="1517"/>
                </a:lnTo>
                <a:lnTo>
                  <a:pt x="46" y="1507"/>
                </a:lnTo>
                <a:lnTo>
                  <a:pt x="46" y="1494"/>
                </a:lnTo>
                <a:lnTo>
                  <a:pt x="47" y="1481"/>
                </a:lnTo>
                <a:lnTo>
                  <a:pt x="45" y="1465"/>
                </a:lnTo>
                <a:lnTo>
                  <a:pt x="42" y="1451"/>
                </a:lnTo>
                <a:lnTo>
                  <a:pt x="38" y="1435"/>
                </a:lnTo>
                <a:lnTo>
                  <a:pt x="37" y="1419"/>
                </a:lnTo>
                <a:lnTo>
                  <a:pt x="37" y="1411"/>
                </a:lnTo>
                <a:lnTo>
                  <a:pt x="38" y="1405"/>
                </a:lnTo>
                <a:lnTo>
                  <a:pt x="41" y="1399"/>
                </a:lnTo>
                <a:lnTo>
                  <a:pt x="43" y="1393"/>
                </a:lnTo>
                <a:lnTo>
                  <a:pt x="50" y="1382"/>
                </a:lnTo>
                <a:lnTo>
                  <a:pt x="56" y="1369"/>
                </a:lnTo>
                <a:lnTo>
                  <a:pt x="69" y="1344"/>
                </a:lnTo>
                <a:lnTo>
                  <a:pt x="82" y="1322"/>
                </a:lnTo>
                <a:lnTo>
                  <a:pt x="97" y="1303"/>
                </a:lnTo>
                <a:lnTo>
                  <a:pt x="116" y="1281"/>
                </a:lnTo>
                <a:lnTo>
                  <a:pt x="126" y="1269"/>
                </a:lnTo>
                <a:lnTo>
                  <a:pt x="135" y="1255"/>
                </a:lnTo>
                <a:lnTo>
                  <a:pt x="139" y="1248"/>
                </a:lnTo>
                <a:lnTo>
                  <a:pt x="141" y="1241"/>
                </a:lnTo>
                <a:lnTo>
                  <a:pt x="143" y="1233"/>
                </a:lnTo>
                <a:lnTo>
                  <a:pt x="144" y="1224"/>
                </a:lnTo>
                <a:lnTo>
                  <a:pt x="140" y="1209"/>
                </a:lnTo>
                <a:lnTo>
                  <a:pt x="138" y="1194"/>
                </a:lnTo>
                <a:lnTo>
                  <a:pt x="141" y="1187"/>
                </a:lnTo>
                <a:lnTo>
                  <a:pt x="146" y="1181"/>
                </a:lnTo>
                <a:lnTo>
                  <a:pt x="152" y="1173"/>
                </a:lnTo>
                <a:lnTo>
                  <a:pt x="157" y="1167"/>
                </a:lnTo>
                <a:lnTo>
                  <a:pt x="162" y="1161"/>
                </a:lnTo>
                <a:lnTo>
                  <a:pt x="168" y="1156"/>
                </a:lnTo>
                <a:lnTo>
                  <a:pt x="181" y="1145"/>
                </a:lnTo>
                <a:lnTo>
                  <a:pt x="193" y="1134"/>
                </a:lnTo>
                <a:lnTo>
                  <a:pt x="202" y="1125"/>
                </a:lnTo>
                <a:lnTo>
                  <a:pt x="210" y="1116"/>
                </a:lnTo>
                <a:lnTo>
                  <a:pt x="216" y="1107"/>
                </a:lnTo>
                <a:lnTo>
                  <a:pt x="221" y="1098"/>
                </a:lnTo>
                <a:lnTo>
                  <a:pt x="232" y="1079"/>
                </a:lnTo>
                <a:lnTo>
                  <a:pt x="244" y="1059"/>
                </a:lnTo>
                <a:lnTo>
                  <a:pt x="256" y="1040"/>
                </a:lnTo>
                <a:lnTo>
                  <a:pt x="265" y="1022"/>
                </a:lnTo>
                <a:lnTo>
                  <a:pt x="274" y="1004"/>
                </a:lnTo>
                <a:lnTo>
                  <a:pt x="281" y="984"/>
                </a:lnTo>
                <a:lnTo>
                  <a:pt x="283" y="971"/>
                </a:lnTo>
                <a:lnTo>
                  <a:pt x="285" y="958"/>
                </a:lnTo>
                <a:lnTo>
                  <a:pt x="291" y="946"/>
                </a:lnTo>
                <a:lnTo>
                  <a:pt x="299" y="935"/>
                </a:lnTo>
                <a:lnTo>
                  <a:pt x="308" y="924"/>
                </a:lnTo>
                <a:lnTo>
                  <a:pt x="316" y="911"/>
                </a:lnTo>
                <a:lnTo>
                  <a:pt x="338" y="871"/>
                </a:lnTo>
                <a:lnTo>
                  <a:pt x="360" y="835"/>
                </a:lnTo>
                <a:lnTo>
                  <a:pt x="370" y="818"/>
                </a:lnTo>
                <a:lnTo>
                  <a:pt x="380" y="801"/>
                </a:lnTo>
                <a:lnTo>
                  <a:pt x="391" y="780"/>
                </a:lnTo>
                <a:lnTo>
                  <a:pt x="401" y="759"/>
                </a:lnTo>
                <a:lnTo>
                  <a:pt x="408" y="738"/>
                </a:lnTo>
                <a:lnTo>
                  <a:pt x="415" y="719"/>
                </a:lnTo>
                <a:lnTo>
                  <a:pt x="419" y="701"/>
                </a:lnTo>
                <a:lnTo>
                  <a:pt x="424" y="684"/>
                </a:lnTo>
                <a:lnTo>
                  <a:pt x="428" y="666"/>
                </a:lnTo>
                <a:lnTo>
                  <a:pt x="431" y="648"/>
                </a:lnTo>
                <a:lnTo>
                  <a:pt x="438" y="629"/>
                </a:lnTo>
                <a:lnTo>
                  <a:pt x="444" y="608"/>
                </a:lnTo>
                <a:lnTo>
                  <a:pt x="454" y="589"/>
                </a:lnTo>
                <a:lnTo>
                  <a:pt x="463" y="570"/>
                </a:lnTo>
                <a:lnTo>
                  <a:pt x="478" y="532"/>
                </a:lnTo>
                <a:lnTo>
                  <a:pt x="494" y="499"/>
                </a:lnTo>
                <a:lnTo>
                  <a:pt x="510" y="467"/>
                </a:lnTo>
                <a:lnTo>
                  <a:pt x="532" y="433"/>
                </a:lnTo>
                <a:lnTo>
                  <a:pt x="545" y="416"/>
                </a:lnTo>
                <a:lnTo>
                  <a:pt x="556" y="402"/>
                </a:lnTo>
                <a:lnTo>
                  <a:pt x="562" y="396"/>
                </a:lnTo>
                <a:lnTo>
                  <a:pt x="567" y="388"/>
                </a:lnTo>
                <a:lnTo>
                  <a:pt x="573" y="380"/>
                </a:lnTo>
                <a:lnTo>
                  <a:pt x="576" y="369"/>
                </a:lnTo>
                <a:lnTo>
                  <a:pt x="578" y="359"/>
                </a:lnTo>
                <a:lnTo>
                  <a:pt x="579" y="349"/>
                </a:lnTo>
                <a:lnTo>
                  <a:pt x="580" y="340"/>
                </a:lnTo>
                <a:lnTo>
                  <a:pt x="581" y="330"/>
                </a:lnTo>
                <a:lnTo>
                  <a:pt x="590" y="317"/>
                </a:lnTo>
                <a:lnTo>
                  <a:pt x="601" y="304"/>
                </a:lnTo>
                <a:lnTo>
                  <a:pt x="603" y="287"/>
                </a:lnTo>
                <a:lnTo>
                  <a:pt x="604" y="266"/>
                </a:lnTo>
                <a:lnTo>
                  <a:pt x="606" y="257"/>
                </a:lnTo>
                <a:lnTo>
                  <a:pt x="608" y="250"/>
                </a:lnTo>
                <a:lnTo>
                  <a:pt x="612" y="242"/>
                </a:lnTo>
                <a:lnTo>
                  <a:pt x="615" y="236"/>
                </a:lnTo>
                <a:lnTo>
                  <a:pt x="618" y="228"/>
                </a:lnTo>
                <a:lnTo>
                  <a:pt x="622" y="220"/>
                </a:lnTo>
                <a:lnTo>
                  <a:pt x="625" y="213"/>
                </a:lnTo>
                <a:lnTo>
                  <a:pt x="626" y="204"/>
                </a:lnTo>
                <a:lnTo>
                  <a:pt x="625" y="185"/>
                </a:lnTo>
                <a:lnTo>
                  <a:pt x="622" y="167"/>
                </a:lnTo>
                <a:lnTo>
                  <a:pt x="625" y="153"/>
                </a:lnTo>
                <a:lnTo>
                  <a:pt x="627" y="142"/>
                </a:lnTo>
                <a:lnTo>
                  <a:pt x="631" y="130"/>
                </a:lnTo>
                <a:lnTo>
                  <a:pt x="635" y="120"/>
                </a:lnTo>
                <a:lnTo>
                  <a:pt x="644" y="98"/>
                </a:lnTo>
                <a:lnTo>
                  <a:pt x="654" y="75"/>
                </a:lnTo>
                <a:lnTo>
                  <a:pt x="662" y="56"/>
                </a:lnTo>
                <a:lnTo>
                  <a:pt x="667" y="39"/>
                </a:lnTo>
                <a:lnTo>
                  <a:pt x="672" y="19"/>
                </a:lnTo>
                <a:lnTo>
                  <a:pt x="679" y="0"/>
                </a:lnTo>
                <a:lnTo>
                  <a:pt x="696" y="8"/>
                </a:lnTo>
                <a:lnTo>
                  <a:pt x="712" y="13"/>
                </a:lnTo>
                <a:lnTo>
                  <a:pt x="728" y="17"/>
                </a:lnTo>
                <a:lnTo>
                  <a:pt x="743" y="19"/>
                </a:lnTo>
                <a:lnTo>
                  <a:pt x="758" y="22"/>
                </a:lnTo>
                <a:lnTo>
                  <a:pt x="775" y="26"/>
                </a:lnTo>
                <a:lnTo>
                  <a:pt x="790" y="31"/>
                </a:lnTo>
                <a:lnTo>
                  <a:pt x="808" y="39"/>
                </a:lnTo>
                <a:lnTo>
                  <a:pt x="831" y="53"/>
                </a:lnTo>
                <a:lnTo>
                  <a:pt x="850" y="65"/>
                </a:lnTo>
                <a:lnTo>
                  <a:pt x="860" y="72"/>
                </a:lnTo>
                <a:lnTo>
                  <a:pt x="870" y="77"/>
                </a:lnTo>
                <a:lnTo>
                  <a:pt x="882" y="83"/>
                </a:lnTo>
                <a:lnTo>
                  <a:pt x="896" y="88"/>
                </a:lnTo>
                <a:lnTo>
                  <a:pt x="916" y="93"/>
                </a:lnTo>
                <a:lnTo>
                  <a:pt x="935" y="97"/>
                </a:lnTo>
                <a:lnTo>
                  <a:pt x="944" y="100"/>
                </a:lnTo>
                <a:lnTo>
                  <a:pt x="953" y="102"/>
                </a:lnTo>
                <a:lnTo>
                  <a:pt x="962" y="107"/>
                </a:lnTo>
                <a:lnTo>
                  <a:pt x="971" y="114"/>
                </a:lnTo>
                <a:lnTo>
                  <a:pt x="976" y="120"/>
                </a:lnTo>
                <a:lnTo>
                  <a:pt x="980" y="126"/>
                </a:lnTo>
                <a:lnTo>
                  <a:pt x="982" y="134"/>
                </a:lnTo>
                <a:lnTo>
                  <a:pt x="983" y="142"/>
                </a:lnTo>
                <a:lnTo>
                  <a:pt x="983" y="158"/>
                </a:lnTo>
                <a:lnTo>
                  <a:pt x="983" y="176"/>
                </a:lnTo>
                <a:lnTo>
                  <a:pt x="983" y="201"/>
                </a:lnTo>
                <a:lnTo>
                  <a:pt x="983" y="223"/>
                </a:lnTo>
                <a:lnTo>
                  <a:pt x="983" y="246"/>
                </a:lnTo>
                <a:lnTo>
                  <a:pt x="983" y="271"/>
                </a:lnTo>
                <a:lnTo>
                  <a:pt x="982" y="290"/>
                </a:lnTo>
                <a:lnTo>
                  <a:pt x="980" y="308"/>
                </a:lnTo>
                <a:lnTo>
                  <a:pt x="980" y="316"/>
                </a:lnTo>
                <a:lnTo>
                  <a:pt x="980" y="325"/>
                </a:lnTo>
                <a:lnTo>
                  <a:pt x="982" y="332"/>
                </a:lnTo>
                <a:lnTo>
                  <a:pt x="986" y="341"/>
                </a:lnTo>
                <a:lnTo>
                  <a:pt x="990" y="349"/>
                </a:lnTo>
                <a:lnTo>
                  <a:pt x="996" y="354"/>
                </a:lnTo>
                <a:lnTo>
                  <a:pt x="1001" y="358"/>
                </a:lnTo>
                <a:lnTo>
                  <a:pt x="1008" y="364"/>
                </a:lnTo>
                <a:lnTo>
                  <a:pt x="1016" y="372"/>
                </a:lnTo>
                <a:lnTo>
                  <a:pt x="1024" y="380"/>
                </a:lnTo>
                <a:lnTo>
                  <a:pt x="1032" y="386"/>
                </a:lnTo>
                <a:lnTo>
                  <a:pt x="1042" y="392"/>
                </a:lnTo>
                <a:lnTo>
                  <a:pt x="1056" y="397"/>
                </a:lnTo>
                <a:lnTo>
                  <a:pt x="1069" y="402"/>
                </a:lnTo>
                <a:lnTo>
                  <a:pt x="1081" y="405"/>
                </a:lnTo>
                <a:lnTo>
                  <a:pt x="1094" y="406"/>
                </a:lnTo>
                <a:lnTo>
                  <a:pt x="1119" y="407"/>
                </a:lnTo>
                <a:lnTo>
                  <a:pt x="1149" y="407"/>
                </a:lnTo>
                <a:lnTo>
                  <a:pt x="1187" y="406"/>
                </a:lnTo>
                <a:lnTo>
                  <a:pt x="1221" y="405"/>
                </a:lnTo>
                <a:lnTo>
                  <a:pt x="1254" y="402"/>
                </a:lnTo>
                <a:lnTo>
                  <a:pt x="1292" y="401"/>
                </a:lnTo>
                <a:lnTo>
                  <a:pt x="1309" y="401"/>
                </a:lnTo>
                <a:lnTo>
                  <a:pt x="1323" y="402"/>
                </a:lnTo>
                <a:lnTo>
                  <a:pt x="1337" y="405"/>
                </a:lnTo>
                <a:lnTo>
                  <a:pt x="1350" y="406"/>
                </a:lnTo>
                <a:lnTo>
                  <a:pt x="1376" y="413"/>
                </a:lnTo>
                <a:lnTo>
                  <a:pt x="1406" y="420"/>
                </a:lnTo>
                <a:lnTo>
                  <a:pt x="1415" y="423"/>
                </a:lnTo>
                <a:lnTo>
                  <a:pt x="1422" y="425"/>
                </a:lnTo>
                <a:lnTo>
                  <a:pt x="1430" y="428"/>
                </a:lnTo>
                <a:lnTo>
                  <a:pt x="1436" y="433"/>
                </a:lnTo>
                <a:lnTo>
                  <a:pt x="1443" y="437"/>
                </a:lnTo>
                <a:lnTo>
                  <a:pt x="1448" y="443"/>
                </a:lnTo>
                <a:lnTo>
                  <a:pt x="1453" y="449"/>
                </a:lnTo>
                <a:lnTo>
                  <a:pt x="1455" y="457"/>
                </a:lnTo>
                <a:lnTo>
                  <a:pt x="1459" y="471"/>
                </a:lnTo>
                <a:lnTo>
                  <a:pt x="1463" y="484"/>
                </a:lnTo>
                <a:lnTo>
                  <a:pt x="1465" y="490"/>
                </a:lnTo>
                <a:lnTo>
                  <a:pt x="1469" y="494"/>
                </a:lnTo>
                <a:lnTo>
                  <a:pt x="1474" y="498"/>
                </a:lnTo>
                <a:lnTo>
                  <a:pt x="1481" y="498"/>
                </a:lnTo>
                <a:lnTo>
                  <a:pt x="1491" y="498"/>
                </a:lnTo>
                <a:lnTo>
                  <a:pt x="1499" y="495"/>
                </a:lnTo>
                <a:lnTo>
                  <a:pt x="1506" y="491"/>
                </a:lnTo>
                <a:lnTo>
                  <a:pt x="1514" y="486"/>
                </a:lnTo>
                <a:lnTo>
                  <a:pt x="1528" y="476"/>
                </a:lnTo>
                <a:lnTo>
                  <a:pt x="1543" y="463"/>
                </a:lnTo>
                <a:lnTo>
                  <a:pt x="1551" y="458"/>
                </a:lnTo>
                <a:lnTo>
                  <a:pt x="1558" y="452"/>
                </a:lnTo>
                <a:lnTo>
                  <a:pt x="1561" y="449"/>
                </a:lnTo>
                <a:lnTo>
                  <a:pt x="1566" y="447"/>
                </a:lnTo>
                <a:lnTo>
                  <a:pt x="1570" y="446"/>
                </a:lnTo>
                <a:lnTo>
                  <a:pt x="1575" y="446"/>
                </a:lnTo>
                <a:lnTo>
                  <a:pt x="1588" y="446"/>
                </a:lnTo>
                <a:lnTo>
                  <a:pt x="1600" y="447"/>
                </a:lnTo>
                <a:lnTo>
                  <a:pt x="1612" y="448"/>
                </a:lnTo>
                <a:lnTo>
                  <a:pt x="1622" y="451"/>
                </a:lnTo>
                <a:lnTo>
                  <a:pt x="1645" y="458"/>
                </a:lnTo>
                <a:lnTo>
                  <a:pt x="1669" y="467"/>
                </a:lnTo>
                <a:lnTo>
                  <a:pt x="1674" y="470"/>
                </a:lnTo>
                <a:lnTo>
                  <a:pt x="1678" y="472"/>
                </a:lnTo>
                <a:lnTo>
                  <a:pt x="1682" y="476"/>
                </a:lnTo>
                <a:lnTo>
                  <a:pt x="1686" y="480"/>
                </a:lnTo>
                <a:lnTo>
                  <a:pt x="1692" y="489"/>
                </a:lnTo>
                <a:lnTo>
                  <a:pt x="1700" y="498"/>
                </a:lnTo>
                <a:lnTo>
                  <a:pt x="1707" y="504"/>
                </a:lnTo>
                <a:lnTo>
                  <a:pt x="1715" y="511"/>
                </a:lnTo>
                <a:lnTo>
                  <a:pt x="1721" y="514"/>
                </a:lnTo>
                <a:lnTo>
                  <a:pt x="1729" y="518"/>
                </a:lnTo>
                <a:lnTo>
                  <a:pt x="1744" y="525"/>
                </a:lnTo>
                <a:lnTo>
                  <a:pt x="1763" y="530"/>
                </a:lnTo>
                <a:lnTo>
                  <a:pt x="1778" y="532"/>
                </a:lnTo>
                <a:lnTo>
                  <a:pt x="1794" y="535"/>
                </a:lnTo>
                <a:lnTo>
                  <a:pt x="1809" y="535"/>
                </a:lnTo>
                <a:lnTo>
                  <a:pt x="1825" y="536"/>
                </a:lnTo>
                <a:lnTo>
                  <a:pt x="1859" y="540"/>
                </a:lnTo>
                <a:lnTo>
                  <a:pt x="1888" y="544"/>
                </a:lnTo>
                <a:lnTo>
                  <a:pt x="1917" y="547"/>
                </a:lnTo>
                <a:lnTo>
                  <a:pt x="1951" y="549"/>
                </a:lnTo>
                <a:lnTo>
                  <a:pt x="2012" y="549"/>
                </a:lnTo>
                <a:lnTo>
                  <a:pt x="2023" y="550"/>
                </a:lnTo>
                <a:lnTo>
                  <a:pt x="2032" y="551"/>
                </a:lnTo>
                <a:lnTo>
                  <a:pt x="2040" y="554"/>
                </a:lnTo>
                <a:lnTo>
                  <a:pt x="2052" y="555"/>
                </a:lnTo>
                <a:lnTo>
                  <a:pt x="2095" y="555"/>
                </a:lnTo>
                <a:lnTo>
                  <a:pt x="2132" y="556"/>
                </a:lnTo>
                <a:lnTo>
                  <a:pt x="2170" y="558"/>
                </a:lnTo>
                <a:lnTo>
                  <a:pt x="2213" y="558"/>
                </a:lnTo>
                <a:lnTo>
                  <a:pt x="2830" y="731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16" name="Freeform 325"/>
          <p:cNvSpPr>
            <a:spLocks/>
          </p:cNvSpPr>
          <p:nvPr/>
        </p:nvSpPr>
        <p:spPr bwMode="auto">
          <a:xfrm>
            <a:off x="1465263" y="1398962"/>
            <a:ext cx="993775" cy="782637"/>
          </a:xfrm>
          <a:custGeom>
            <a:avLst/>
            <a:gdLst/>
            <a:ahLst/>
            <a:cxnLst>
              <a:cxn ang="0">
                <a:pos x="210" y="1273"/>
              </a:cxn>
              <a:cxn ang="0">
                <a:pos x="290" y="1305"/>
              </a:cxn>
              <a:cxn ang="0">
                <a:pos x="297" y="1408"/>
              </a:cxn>
              <a:cxn ang="0">
                <a:pos x="296" y="1517"/>
              </a:cxn>
              <a:cxn ang="0">
                <a:pos x="338" y="1565"/>
              </a:cxn>
              <a:cxn ang="0">
                <a:pos x="433" y="1592"/>
              </a:cxn>
              <a:cxn ang="0">
                <a:pos x="637" y="1587"/>
              </a:cxn>
              <a:cxn ang="0">
                <a:pos x="744" y="1613"/>
              </a:cxn>
              <a:cxn ang="0">
                <a:pos x="777" y="1669"/>
              </a:cxn>
              <a:cxn ang="0">
                <a:pos x="820" y="1676"/>
              </a:cxn>
              <a:cxn ang="0">
                <a:pos x="880" y="1632"/>
              </a:cxn>
              <a:cxn ang="0">
                <a:pos x="959" y="1643"/>
              </a:cxn>
              <a:cxn ang="0">
                <a:pos x="1014" y="1683"/>
              </a:cxn>
              <a:cxn ang="0">
                <a:pos x="1092" y="1717"/>
              </a:cxn>
              <a:cxn ang="0">
                <a:pos x="1265" y="1734"/>
              </a:cxn>
              <a:cxn ang="0">
                <a:pos x="1446" y="1741"/>
              </a:cxn>
              <a:cxn ang="0">
                <a:pos x="2217" y="458"/>
              </a:cxn>
              <a:cxn ang="0">
                <a:pos x="1431" y="244"/>
              </a:cxn>
              <a:cxn ang="0">
                <a:pos x="646" y="0"/>
              </a:cxn>
              <a:cxn ang="0">
                <a:pos x="699" y="76"/>
              </a:cxn>
              <a:cxn ang="0">
                <a:pos x="768" y="175"/>
              </a:cxn>
              <a:cxn ang="0">
                <a:pos x="769" y="236"/>
              </a:cxn>
              <a:cxn ang="0">
                <a:pos x="729" y="264"/>
              </a:cxn>
              <a:cxn ang="0">
                <a:pos x="748" y="339"/>
              </a:cxn>
              <a:cxn ang="0">
                <a:pos x="757" y="418"/>
              </a:cxn>
              <a:cxn ang="0">
                <a:pos x="776" y="478"/>
              </a:cxn>
              <a:cxn ang="0">
                <a:pos x="777" y="529"/>
              </a:cxn>
              <a:cxn ang="0">
                <a:pos x="726" y="581"/>
              </a:cxn>
              <a:cxn ang="0">
                <a:pos x="676" y="649"/>
              </a:cxn>
              <a:cxn ang="0">
                <a:pos x="675" y="739"/>
              </a:cxn>
              <a:cxn ang="0">
                <a:pos x="660" y="787"/>
              </a:cxn>
              <a:cxn ang="0">
                <a:pos x="603" y="822"/>
              </a:cxn>
              <a:cxn ang="0">
                <a:pos x="559" y="857"/>
              </a:cxn>
              <a:cxn ang="0">
                <a:pos x="458" y="864"/>
              </a:cxn>
              <a:cxn ang="0">
                <a:pos x="455" y="749"/>
              </a:cxn>
              <a:cxn ang="0">
                <a:pos x="539" y="763"/>
              </a:cxn>
              <a:cxn ang="0">
                <a:pos x="580" y="726"/>
              </a:cxn>
              <a:cxn ang="0">
                <a:pos x="565" y="617"/>
              </a:cxn>
              <a:cxn ang="0">
                <a:pos x="586" y="529"/>
              </a:cxn>
              <a:cxn ang="0">
                <a:pos x="610" y="477"/>
              </a:cxn>
              <a:cxn ang="0">
                <a:pos x="559" y="451"/>
              </a:cxn>
              <a:cxn ang="0">
                <a:pos x="495" y="390"/>
              </a:cxn>
              <a:cxn ang="0">
                <a:pos x="376" y="329"/>
              </a:cxn>
              <a:cxn ang="0">
                <a:pos x="287" y="301"/>
              </a:cxn>
              <a:cxn ang="0">
                <a:pos x="185" y="235"/>
              </a:cxn>
              <a:cxn ang="0">
                <a:pos x="122" y="177"/>
              </a:cxn>
              <a:cxn ang="0">
                <a:pos x="39" y="210"/>
              </a:cxn>
              <a:cxn ang="0">
                <a:pos x="23" y="301"/>
              </a:cxn>
              <a:cxn ang="0">
                <a:pos x="46" y="449"/>
              </a:cxn>
              <a:cxn ang="0">
                <a:pos x="34" y="538"/>
              </a:cxn>
              <a:cxn ang="0">
                <a:pos x="58" y="675"/>
              </a:cxn>
              <a:cxn ang="0">
                <a:pos x="40" y="769"/>
              </a:cxn>
              <a:cxn ang="0">
                <a:pos x="102" y="794"/>
              </a:cxn>
              <a:cxn ang="0">
                <a:pos x="88" y="819"/>
              </a:cxn>
              <a:cxn ang="0">
                <a:pos x="43" y="866"/>
              </a:cxn>
              <a:cxn ang="0">
                <a:pos x="62" y="945"/>
              </a:cxn>
              <a:cxn ang="0">
                <a:pos x="89" y="991"/>
              </a:cxn>
              <a:cxn ang="0">
                <a:pos x="49" y="1031"/>
              </a:cxn>
              <a:cxn ang="0">
                <a:pos x="5" y="1091"/>
              </a:cxn>
              <a:cxn ang="0">
                <a:pos x="28" y="1132"/>
              </a:cxn>
              <a:cxn ang="0">
                <a:pos x="103" y="1193"/>
              </a:cxn>
            </a:cxnLst>
            <a:rect l="0" t="0" r="r" b="b"/>
            <a:pathLst>
              <a:path w="2442" h="1916">
                <a:moveTo>
                  <a:pt x="122" y="1224"/>
                </a:moveTo>
                <a:lnTo>
                  <a:pt x="145" y="1238"/>
                </a:lnTo>
                <a:lnTo>
                  <a:pt x="164" y="1250"/>
                </a:lnTo>
                <a:lnTo>
                  <a:pt x="174" y="1257"/>
                </a:lnTo>
                <a:lnTo>
                  <a:pt x="184" y="1262"/>
                </a:lnTo>
                <a:lnTo>
                  <a:pt x="196" y="1268"/>
                </a:lnTo>
                <a:lnTo>
                  <a:pt x="210" y="1273"/>
                </a:lnTo>
                <a:lnTo>
                  <a:pt x="230" y="1278"/>
                </a:lnTo>
                <a:lnTo>
                  <a:pt x="249" y="1282"/>
                </a:lnTo>
                <a:lnTo>
                  <a:pt x="258" y="1285"/>
                </a:lnTo>
                <a:lnTo>
                  <a:pt x="267" y="1287"/>
                </a:lnTo>
                <a:lnTo>
                  <a:pt x="276" y="1292"/>
                </a:lnTo>
                <a:lnTo>
                  <a:pt x="285" y="1299"/>
                </a:lnTo>
                <a:lnTo>
                  <a:pt x="290" y="1305"/>
                </a:lnTo>
                <a:lnTo>
                  <a:pt x="294" y="1311"/>
                </a:lnTo>
                <a:lnTo>
                  <a:pt x="296" y="1319"/>
                </a:lnTo>
                <a:lnTo>
                  <a:pt x="297" y="1327"/>
                </a:lnTo>
                <a:lnTo>
                  <a:pt x="297" y="1343"/>
                </a:lnTo>
                <a:lnTo>
                  <a:pt x="297" y="1361"/>
                </a:lnTo>
                <a:lnTo>
                  <a:pt x="297" y="1386"/>
                </a:lnTo>
                <a:lnTo>
                  <a:pt x="297" y="1408"/>
                </a:lnTo>
                <a:lnTo>
                  <a:pt x="297" y="1431"/>
                </a:lnTo>
                <a:lnTo>
                  <a:pt x="297" y="1456"/>
                </a:lnTo>
                <a:lnTo>
                  <a:pt x="296" y="1475"/>
                </a:lnTo>
                <a:lnTo>
                  <a:pt x="294" y="1493"/>
                </a:lnTo>
                <a:lnTo>
                  <a:pt x="294" y="1501"/>
                </a:lnTo>
                <a:lnTo>
                  <a:pt x="294" y="1510"/>
                </a:lnTo>
                <a:lnTo>
                  <a:pt x="296" y="1517"/>
                </a:lnTo>
                <a:lnTo>
                  <a:pt x="300" y="1526"/>
                </a:lnTo>
                <a:lnTo>
                  <a:pt x="304" y="1534"/>
                </a:lnTo>
                <a:lnTo>
                  <a:pt x="310" y="1539"/>
                </a:lnTo>
                <a:lnTo>
                  <a:pt x="315" y="1543"/>
                </a:lnTo>
                <a:lnTo>
                  <a:pt x="322" y="1549"/>
                </a:lnTo>
                <a:lnTo>
                  <a:pt x="330" y="1557"/>
                </a:lnTo>
                <a:lnTo>
                  <a:pt x="338" y="1565"/>
                </a:lnTo>
                <a:lnTo>
                  <a:pt x="346" y="1571"/>
                </a:lnTo>
                <a:lnTo>
                  <a:pt x="356" y="1577"/>
                </a:lnTo>
                <a:lnTo>
                  <a:pt x="370" y="1582"/>
                </a:lnTo>
                <a:lnTo>
                  <a:pt x="383" y="1587"/>
                </a:lnTo>
                <a:lnTo>
                  <a:pt x="395" y="1590"/>
                </a:lnTo>
                <a:lnTo>
                  <a:pt x="408" y="1591"/>
                </a:lnTo>
                <a:lnTo>
                  <a:pt x="433" y="1592"/>
                </a:lnTo>
                <a:lnTo>
                  <a:pt x="463" y="1592"/>
                </a:lnTo>
                <a:lnTo>
                  <a:pt x="501" y="1591"/>
                </a:lnTo>
                <a:lnTo>
                  <a:pt x="535" y="1590"/>
                </a:lnTo>
                <a:lnTo>
                  <a:pt x="568" y="1587"/>
                </a:lnTo>
                <a:lnTo>
                  <a:pt x="606" y="1586"/>
                </a:lnTo>
                <a:lnTo>
                  <a:pt x="623" y="1586"/>
                </a:lnTo>
                <a:lnTo>
                  <a:pt x="637" y="1587"/>
                </a:lnTo>
                <a:lnTo>
                  <a:pt x="651" y="1590"/>
                </a:lnTo>
                <a:lnTo>
                  <a:pt x="664" y="1591"/>
                </a:lnTo>
                <a:lnTo>
                  <a:pt x="690" y="1598"/>
                </a:lnTo>
                <a:lnTo>
                  <a:pt x="720" y="1605"/>
                </a:lnTo>
                <a:lnTo>
                  <a:pt x="729" y="1608"/>
                </a:lnTo>
                <a:lnTo>
                  <a:pt x="736" y="1610"/>
                </a:lnTo>
                <a:lnTo>
                  <a:pt x="744" y="1613"/>
                </a:lnTo>
                <a:lnTo>
                  <a:pt x="750" y="1618"/>
                </a:lnTo>
                <a:lnTo>
                  <a:pt x="757" y="1622"/>
                </a:lnTo>
                <a:lnTo>
                  <a:pt x="762" y="1628"/>
                </a:lnTo>
                <a:lnTo>
                  <a:pt x="767" y="1634"/>
                </a:lnTo>
                <a:lnTo>
                  <a:pt x="769" y="1642"/>
                </a:lnTo>
                <a:lnTo>
                  <a:pt x="773" y="1656"/>
                </a:lnTo>
                <a:lnTo>
                  <a:pt x="777" y="1669"/>
                </a:lnTo>
                <a:lnTo>
                  <a:pt x="779" y="1675"/>
                </a:lnTo>
                <a:lnTo>
                  <a:pt x="783" y="1679"/>
                </a:lnTo>
                <a:lnTo>
                  <a:pt x="788" y="1683"/>
                </a:lnTo>
                <a:lnTo>
                  <a:pt x="795" y="1683"/>
                </a:lnTo>
                <a:lnTo>
                  <a:pt x="805" y="1683"/>
                </a:lnTo>
                <a:lnTo>
                  <a:pt x="813" y="1680"/>
                </a:lnTo>
                <a:lnTo>
                  <a:pt x="820" y="1676"/>
                </a:lnTo>
                <a:lnTo>
                  <a:pt x="828" y="1671"/>
                </a:lnTo>
                <a:lnTo>
                  <a:pt x="842" y="1661"/>
                </a:lnTo>
                <a:lnTo>
                  <a:pt x="857" y="1648"/>
                </a:lnTo>
                <a:lnTo>
                  <a:pt x="865" y="1643"/>
                </a:lnTo>
                <a:lnTo>
                  <a:pt x="872" y="1637"/>
                </a:lnTo>
                <a:lnTo>
                  <a:pt x="875" y="1634"/>
                </a:lnTo>
                <a:lnTo>
                  <a:pt x="880" y="1632"/>
                </a:lnTo>
                <a:lnTo>
                  <a:pt x="884" y="1631"/>
                </a:lnTo>
                <a:lnTo>
                  <a:pt x="889" y="1631"/>
                </a:lnTo>
                <a:lnTo>
                  <a:pt x="902" y="1631"/>
                </a:lnTo>
                <a:lnTo>
                  <a:pt x="914" y="1632"/>
                </a:lnTo>
                <a:lnTo>
                  <a:pt x="926" y="1633"/>
                </a:lnTo>
                <a:lnTo>
                  <a:pt x="936" y="1636"/>
                </a:lnTo>
                <a:lnTo>
                  <a:pt x="959" y="1643"/>
                </a:lnTo>
                <a:lnTo>
                  <a:pt x="983" y="1652"/>
                </a:lnTo>
                <a:lnTo>
                  <a:pt x="988" y="1655"/>
                </a:lnTo>
                <a:lnTo>
                  <a:pt x="992" y="1657"/>
                </a:lnTo>
                <a:lnTo>
                  <a:pt x="996" y="1661"/>
                </a:lnTo>
                <a:lnTo>
                  <a:pt x="1000" y="1665"/>
                </a:lnTo>
                <a:lnTo>
                  <a:pt x="1006" y="1674"/>
                </a:lnTo>
                <a:lnTo>
                  <a:pt x="1014" y="1683"/>
                </a:lnTo>
                <a:lnTo>
                  <a:pt x="1021" y="1689"/>
                </a:lnTo>
                <a:lnTo>
                  <a:pt x="1029" y="1696"/>
                </a:lnTo>
                <a:lnTo>
                  <a:pt x="1035" y="1699"/>
                </a:lnTo>
                <a:lnTo>
                  <a:pt x="1043" y="1703"/>
                </a:lnTo>
                <a:lnTo>
                  <a:pt x="1058" y="1710"/>
                </a:lnTo>
                <a:lnTo>
                  <a:pt x="1077" y="1715"/>
                </a:lnTo>
                <a:lnTo>
                  <a:pt x="1092" y="1717"/>
                </a:lnTo>
                <a:lnTo>
                  <a:pt x="1108" y="1720"/>
                </a:lnTo>
                <a:lnTo>
                  <a:pt x="1123" y="1720"/>
                </a:lnTo>
                <a:lnTo>
                  <a:pt x="1139" y="1721"/>
                </a:lnTo>
                <a:lnTo>
                  <a:pt x="1173" y="1725"/>
                </a:lnTo>
                <a:lnTo>
                  <a:pt x="1202" y="1729"/>
                </a:lnTo>
                <a:lnTo>
                  <a:pt x="1231" y="1732"/>
                </a:lnTo>
                <a:lnTo>
                  <a:pt x="1265" y="1734"/>
                </a:lnTo>
                <a:lnTo>
                  <a:pt x="1326" y="1734"/>
                </a:lnTo>
                <a:lnTo>
                  <a:pt x="1337" y="1735"/>
                </a:lnTo>
                <a:lnTo>
                  <a:pt x="1346" y="1736"/>
                </a:lnTo>
                <a:lnTo>
                  <a:pt x="1354" y="1739"/>
                </a:lnTo>
                <a:lnTo>
                  <a:pt x="1366" y="1740"/>
                </a:lnTo>
                <a:lnTo>
                  <a:pt x="1409" y="1740"/>
                </a:lnTo>
                <a:lnTo>
                  <a:pt x="1446" y="1741"/>
                </a:lnTo>
                <a:lnTo>
                  <a:pt x="1484" y="1743"/>
                </a:lnTo>
                <a:lnTo>
                  <a:pt x="1527" y="1743"/>
                </a:lnTo>
                <a:lnTo>
                  <a:pt x="2144" y="1916"/>
                </a:lnTo>
                <a:lnTo>
                  <a:pt x="2144" y="1916"/>
                </a:lnTo>
                <a:lnTo>
                  <a:pt x="2442" y="514"/>
                </a:lnTo>
                <a:lnTo>
                  <a:pt x="2330" y="486"/>
                </a:lnTo>
                <a:lnTo>
                  <a:pt x="2217" y="458"/>
                </a:lnTo>
                <a:lnTo>
                  <a:pt x="2105" y="430"/>
                </a:lnTo>
                <a:lnTo>
                  <a:pt x="1993" y="400"/>
                </a:lnTo>
                <a:lnTo>
                  <a:pt x="1880" y="370"/>
                </a:lnTo>
                <a:lnTo>
                  <a:pt x="1768" y="339"/>
                </a:lnTo>
                <a:lnTo>
                  <a:pt x="1656" y="308"/>
                </a:lnTo>
                <a:lnTo>
                  <a:pt x="1543" y="276"/>
                </a:lnTo>
                <a:lnTo>
                  <a:pt x="1431" y="244"/>
                </a:lnTo>
                <a:lnTo>
                  <a:pt x="1319" y="211"/>
                </a:lnTo>
                <a:lnTo>
                  <a:pt x="1207" y="178"/>
                </a:lnTo>
                <a:lnTo>
                  <a:pt x="1095" y="144"/>
                </a:lnTo>
                <a:lnTo>
                  <a:pt x="983" y="108"/>
                </a:lnTo>
                <a:lnTo>
                  <a:pt x="870" y="72"/>
                </a:lnTo>
                <a:lnTo>
                  <a:pt x="758" y="37"/>
                </a:lnTo>
                <a:lnTo>
                  <a:pt x="646" y="0"/>
                </a:lnTo>
                <a:lnTo>
                  <a:pt x="662" y="14"/>
                </a:lnTo>
                <a:lnTo>
                  <a:pt x="679" y="30"/>
                </a:lnTo>
                <a:lnTo>
                  <a:pt x="684" y="38"/>
                </a:lnTo>
                <a:lnTo>
                  <a:pt x="688" y="46"/>
                </a:lnTo>
                <a:lnTo>
                  <a:pt x="692" y="53"/>
                </a:lnTo>
                <a:lnTo>
                  <a:pt x="694" y="60"/>
                </a:lnTo>
                <a:lnTo>
                  <a:pt x="699" y="76"/>
                </a:lnTo>
                <a:lnTo>
                  <a:pt x="707" y="93"/>
                </a:lnTo>
                <a:lnTo>
                  <a:pt x="717" y="109"/>
                </a:lnTo>
                <a:lnTo>
                  <a:pt x="727" y="123"/>
                </a:lnTo>
                <a:lnTo>
                  <a:pt x="739" y="136"/>
                </a:lnTo>
                <a:lnTo>
                  <a:pt x="750" y="149"/>
                </a:lnTo>
                <a:lnTo>
                  <a:pt x="760" y="161"/>
                </a:lnTo>
                <a:lnTo>
                  <a:pt x="768" y="175"/>
                </a:lnTo>
                <a:lnTo>
                  <a:pt x="772" y="183"/>
                </a:lnTo>
                <a:lnTo>
                  <a:pt x="774" y="191"/>
                </a:lnTo>
                <a:lnTo>
                  <a:pt x="776" y="199"/>
                </a:lnTo>
                <a:lnTo>
                  <a:pt x="776" y="208"/>
                </a:lnTo>
                <a:lnTo>
                  <a:pt x="774" y="221"/>
                </a:lnTo>
                <a:lnTo>
                  <a:pt x="772" y="231"/>
                </a:lnTo>
                <a:lnTo>
                  <a:pt x="769" y="236"/>
                </a:lnTo>
                <a:lnTo>
                  <a:pt x="765" y="241"/>
                </a:lnTo>
                <a:lnTo>
                  <a:pt x="762" y="245"/>
                </a:lnTo>
                <a:lnTo>
                  <a:pt x="757" y="249"/>
                </a:lnTo>
                <a:lnTo>
                  <a:pt x="746" y="254"/>
                </a:lnTo>
                <a:lnTo>
                  <a:pt x="736" y="259"/>
                </a:lnTo>
                <a:lnTo>
                  <a:pt x="732" y="262"/>
                </a:lnTo>
                <a:lnTo>
                  <a:pt x="729" y="264"/>
                </a:lnTo>
                <a:lnTo>
                  <a:pt x="726" y="269"/>
                </a:lnTo>
                <a:lnTo>
                  <a:pt x="726" y="275"/>
                </a:lnTo>
                <a:lnTo>
                  <a:pt x="727" y="290"/>
                </a:lnTo>
                <a:lnTo>
                  <a:pt x="731" y="303"/>
                </a:lnTo>
                <a:lnTo>
                  <a:pt x="736" y="315"/>
                </a:lnTo>
                <a:lnTo>
                  <a:pt x="741" y="328"/>
                </a:lnTo>
                <a:lnTo>
                  <a:pt x="748" y="339"/>
                </a:lnTo>
                <a:lnTo>
                  <a:pt x="753" y="352"/>
                </a:lnTo>
                <a:lnTo>
                  <a:pt x="755" y="366"/>
                </a:lnTo>
                <a:lnTo>
                  <a:pt x="757" y="380"/>
                </a:lnTo>
                <a:lnTo>
                  <a:pt x="753" y="397"/>
                </a:lnTo>
                <a:lnTo>
                  <a:pt x="750" y="412"/>
                </a:lnTo>
                <a:lnTo>
                  <a:pt x="754" y="416"/>
                </a:lnTo>
                <a:lnTo>
                  <a:pt x="757" y="418"/>
                </a:lnTo>
                <a:lnTo>
                  <a:pt x="754" y="428"/>
                </a:lnTo>
                <a:lnTo>
                  <a:pt x="754" y="437"/>
                </a:lnTo>
                <a:lnTo>
                  <a:pt x="758" y="446"/>
                </a:lnTo>
                <a:lnTo>
                  <a:pt x="762" y="455"/>
                </a:lnTo>
                <a:lnTo>
                  <a:pt x="767" y="463"/>
                </a:lnTo>
                <a:lnTo>
                  <a:pt x="771" y="470"/>
                </a:lnTo>
                <a:lnTo>
                  <a:pt x="776" y="478"/>
                </a:lnTo>
                <a:lnTo>
                  <a:pt x="779" y="487"/>
                </a:lnTo>
                <a:lnTo>
                  <a:pt x="781" y="496"/>
                </a:lnTo>
                <a:lnTo>
                  <a:pt x="782" y="506"/>
                </a:lnTo>
                <a:lnTo>
                  <a:pt x="782" y="512"/>
                </a:lnTo>
                <a:lnTo>
                  <a:pt x="781" y="519"/>
                </a:lnTo>
                <a:lnTo>
                  <a:pt x="779" y="524"/>
                </a:lnTo>
                <a:lnTo>
                  <a:pt x="777" y="529"/>
                </a:lnTo>
                <a:lnTo>
                  <a:pt x="771" y="539"/>
                </a:lnTo>
                <a:lnTo>
                  <a:pt x="763" y="549"/>
                </a:lnTo>
                <a:lnTo>
                  <a:pt x="759" y="557"/>
                </a:lnTo>
                <a:lnTo>
                  <a:pt x="755" y="565"/>
                </a:lnTo>
                <a:lnTo>
                  <a:pt x="751" y="570"/>
                </a:lnTo>
                <a:lnTo>
                  <a:pt x="745" y="575"/>
                </a:lnTo>
                <a:lnTo>
                  <a:pt x="726" y="581"/>
                </a:lnTo>
                <a:lnTo>
                  <a:pt x="707" y="587"/>
                </a:lnTo>
                <a:lnTo>
                  <a:pt x="698" y="595"/>
                </a:lnTo>
                <a:lnTo>
                  <a:pt x="690" y="605"/>
                </a:lnTo>
                <a:lnTo>
                  <a:pt x="685" y="615"/>
                </a:lnTo>
                <a:lnTo>
                  <a:pt x="680" y="626"/>
                </a:lnTo>
                <a:lnTo>
                  <a:pt x="678" y="637"/>
                </a:lnTo>
                <a:lnTo>
                  <a:pt x="676" y="649"/>
                </a:lnTo>
                <a:lnTo>
                  <a:pt x="676" y="661"/>
                </a:lnTo>
                <a:lnTo>
                  <a:pt x="675" y="675"/>
                </a:lnTo>
                <a:lnTo>
                  <a:pt x="679" y="691"/>
                </a:lnTo>
                <a:lnTo>
                  <a:pt x="682" y="706"/>
                </a:lnTo>
                <a:lnTo>
                  <a:pt x="682" y="719"/>
                </a:lnTo>
                <a:lnTo>
                  <a:pt x="679" y="729"/>
                </a:lnTo>
                <a:lnTo>
                  <a:pt x="675" y="739"/>
                </a:lnTo>
                <a:lnTo>
                  <a:pt x="673" y="750"/>
                </a:lnTo>
                <a:lnTo>
                  <a:pt x="671" y="761"/>
                </a:lnTo>
                <a:lnTo>
                  <a:pt x="669" y="771"/>
                </a:lnTo>
                <a:lnTo>
                  <a:pt x="668" y="774"/>
                </a:lnTo>
                <a:lnTo>
                  <a:pt x="666" y="780"/>
                </a:lnTo>
                <a:lnTo>
                  <a:pt x="664" y="783"/>
                </a:lnTo>
                <a:lnTo>
                  <a:pt x="660" y="787"/>
                </a:lnTo>
                <a:lnTo>
                  <a:pt x="655" y="794"/>
                </a:lnTo>
                <a:lnTo>
                  <a:pt x="648" y="797"/>
                </a:lnTo>
                <a:lnTo>
                  <a:pt x="643" y="801"/>
                </a:lnTo>
                <a:lnTo>
                  <a:pt x="637" y="804"/>
                </a:lnTo>
                <a:lnTo>
                  <a:pt x="623" y="809"/>
                </a:lnTo>
                <a:lnTo>
                  <a:pt x="610" y="816"/>
                </a:lnTo>
                <a:lnTo>
                  <a:pt x="603" y="822"/>
                </a:lnTo>
                <a:lnTo>
                  <a:pt x="596" y="827"/>
                </a:lnTo>
                <a:lnTo>
                  <a:pt x="591" y="833"/>
                </a:lnTo>
                <a:lnTo>
                  <a:pt x="586" y="838"/>
                </a:lnTo>
                <a:lnTo>
                  <a:pt x="581" y="844"/>
                </a:lnTo>
                <a:lnTo>
                  <a:pt x="575" y="850"/>
                </a:lnTo>
                <a:lnTo>
                  <a:pt x="568" y="853"/>
                </a:lnTo>
                <a:lnTo>
                  <a:pt x="559" y="857"/>
                </a:lnTo>
                <a:lnTo>
                  <a:pt x="542" y="862"/>
                </a:lnTo>
                <a:lnTo>
                  <a:pt x="526" y="867"/>
                </a:lnTo>
                <a:lnTo>
                  <a:pt x="510" y="871"/>
                </a:lnTo>
                <a:lnTo>
                  <a:pt x="491" y="872"/>
                </a:lnTo>
                <a:lnTo>
                  <a:pt x="479" y="871"/>
                </a:lnTo>
                <a:lnTo>
                  <a:pt x="468" y="869"/>
                </a:lnTo>
                <a:lnTo>
                  <a:pt x="458" y="864"/>
                </a:lnTo>
                <a:lnTo>
                  <a:pt x="449" y="858"/>
                </a:lnTo>
                <a:lnTo>
                  <a:pt x="432" y="843"/>
                </a:lnTo>
                <a:lnTo>
                  <a:pt x="416" y="825"/>
                </a:lnTo>
                <a:lnTo>
                  <a:pt x="416" y="741"/>
                </a:lnTo>
                <a:lnTo>
                  <a:pt x="430" y="743"/>
                </a:lnTo>
                <a:lnTo>
                  <a:pt x="444" y="745"/>
                </a:lnTo>
                <a:lnTo>
                  <a:pt x="455" y="749"/>
                </a:lnTo>
                <a:lnTo>
                  <a:pt x="468" y="753"/>
                </a:lnTo>
                <a:lnTo>
                  <a:pt x="479" y="757"/>
                </a:lnTo>
                <a:lnTo>
                  <a:pt x="492" y="759"/>
                </a:lnTo>
                <a:lnTo>
                  <a:pt x="505" y="762"/>
                </a:lnTo>
                <a:lnTo>
                  <a:pt x="519" y="763"/>
                </a:lnTo>
                <a:lnTo>
                  <a:pt x="529" y="763"/>
                </a:lnTo>
                <a:lnTo>
                  <a:pt x="539" y="763"/>
                </a:lnTo>
                <a:lnTo>
                  <a:pt x="548" y="763"/>
                </a:lnTo>
                <a:lnTo>
                  <a:pt x="557" y="759"/>
                </a:lnTo>
                <a:lnTo>
                  <a:pt x="563" y="755"/>
                </a:lnTo>
                <a:lnTo>
                  <a:pt x="567" y="750"/>
                </a:lnTo>
                <a:lnTo>
                  <a:pt x="571" y="745"/>
                </a:lnTo>
                <a:lnTo>
                  <a:pt x="575" y="740"/>
                </a:lnTo>
                <a:lnTo>
                  <a:pt x="580" y="726"/>
                </a:lnTo>
                <a:lnTo>
                  <a:pt x="585" y="712"/>
                </a:lnTo>
                <a:lnTo>
                  <a:pt x="592" y="693"/>
                </a:lnTo>
                <a:lnTo>
                  <a:pt x="600" y="677"/>
                </a:lnTo>
                <a:lnTo>
                  <a:pt x="605" y="659"/>
                </a:lnTo>
                <a:lnTo>
                  <a:pt x="610" y="637"/>
                </a:lnTo>
                <a:lnTo>
                  <a:pt x="586" y="627"/>
                </a:lnTo>
                <a:lnTo>
                  <a:pt x="565" y="617"/>
                </a:lnTo>
                <a:lnTo>
                  <a:pt x="544" y="605"/>
                </a:lnTo>
                <a:lnTo>
                  <a:pt x="523" y="590"/>
                </a:lnTo>
                <a:lnTo>
                  <a:pt x="533" y="577"/>
                </a:lnTo>
                <a:lnTo>
                  <a:pt x="543" y="566"/>
                </a:lnTo>
                <a:lnTo>
                  <a:pt x="553" y="554"/>
                </a:lnTo>
                <a:lnTo>
                  <a:pt x="566" y="543"/>
                </a:lnTo>
                <a:lnTo>
                  <a:pt x="586" y="529"/>
                </a:lnTo>
                <a:lnTo>
                  <a:pt x="604" y="515"/>
                </a:lnTo>
                <a:lnTo>
                  <a:pt x="612" y="507"/>
                </a:lnTo>
                <a:lnTo>
                  <a:pt x="618" y="500"/>
                </a:lnTo>
                <a:lnTo>
                  <a:pt x="624" y="490"/>
                </a:lnTo>
                <a:lnTo>
                  <a:pt x="628" y="478"/>
                </a:lnTo>
                <a:lnTo>
                  <a:pt x="619" y="478"/>
                </a:lnTo>
                <a:lnTo>
                  <a:pt x="610" y="477"/>
                </a:lnTo>
                <a:lnTo>
                  <a:pt x="603" y="476"/>
                </a:lnTo>
                <a:lnTo>
                  <a:pt x="594" y="474"/>
                </a:lnTo>
                <a:lnTo>
                  <a:pt x="586" y="470"/>
                </a:lnTo>
                <a:lnTo>
                  <a:pt x="580" y="467"/>
                </a:lnTo>
                <a:lnTo>
                  <a:pt x="572" y="463"/>
                </a:lnTo>
                <a:lnTo>
                  <a:pt x="566" y="456"/>
                </a:lnTo>
                <a:lnTo>
                  <a:pt x="559" y="451"/>
                </a:lnTo>
                <a:lnTo>
                  <a:pt x="553" y="446"/>
                </a:lnTo>
                <a:lnTo>
                  <a:pt x="542" y="427"/>
                </a:lnTo>
                <a:lnTo>
                  <a:pt x="529" y="411"/>
                </a:lnTo>
                <a:lnTo>
                  <a:pt x="523" y="404"/>
                </a:lnTo>
                <a:lnTo>
                  <a:pt x="515" y="398"/>
                </a:lnTo>
                <a:lnTo>
                  <a:pt x="505" y="394"/>
                </a:lnTo>
                <a:lnTo>
                  <a:pt x="495" y="390"/>
                </a:lnTo>
                <a:lnTo>
                  <a:pt x="474" y="384"/>
                </a:lnTo>
                <a:lnTo>
                  <a:pt x="456" y="376"/>
                </a:lnTo>
                <a:lnTo>
                  <a:pt x="440" y="367"/>
                </a:lnTo>
                <a:lnTo>
                  <a:pt x="425" y="359"/>
                </a:lnTo>
                <a:lnTo>
                  <a:pt x="409" y="348"/>
                </a:lnTo>
                <a:lnTo>
                  <a:pt x="393" y="338"/>
                </a:lnTo>
                <a:lnTo>
                  <a:pt x="376" y="329"/>
                </a:lnTo>
                <a:lnTo>
                  <a:pt x="356" y="322"/>
                </a:lnTo>
                <a:lnTo>
                  <a:pt x="343" y="318"/>
                </a:lnTo>
                <a:lnTo>
                  <a:pt x="332" y="315"/>
                </a:lnTo>
                <a:lnTo>
                  <a:pt x="319" y="313"/>
                </a:lnTo>
                <a:lnTo>
                  <a:pt x="306" y="309"/>
                </a:lnTo>
                <a:lnTo>
                  <a:pt x="296" y="305"/>
                </a:lnTo>
                <a:lnTo>
                  <a:pt x="287" y="301"/>
                </a:lnTo>
                <a:lnTo>
                  <a:pt x="280" y="296"/>
                </a:lnTo>
                <a:lnTo>
                  <a:pt x="272" y="291"/>
                </a:lnTo>
                <a:lnTo>
                  <a:pt x="257" y="280"/>
                </a:lnTo>
                <a:lnTo>
                  <a:pt x="240" y="268"/>
                </a:lnTo>
                <a:lnTo>
                  <a:pt x="221" y="255"/>
                </a:lnTo>
                <a:lnTo>
                  <a:pt x="203" y="245"/>
                </a:lnTo>
                <a:lnTo>
                  <a:pt x="185" y="235"/>
                </a:lnTo>
                <a:lnTo>
                  <a:pt x="165" y="224"/>
                </a:lnTo>
                <a:lnTo>
                  <a:pt x="157" y="220"/>
                </a:lnTo>
                <a:lnTo>
                  <a:pt x="151" y="215"/>
                </a:lnTo>
                <a:lnTo>
                  <a:pt x="146" y="208"/>
                </a:lnTo>
                <a:lnTo>
                  <a:pt x="142" y="203"/>
                </a:lnTo>
                <a:lnTo>
                  <a:pt x="132" y="191"/>
                </a:lnTo>
                <a:lnTo>
                  <a:pt x="122" y="177"/>
                </a:lnTo>
                <a:lnTo>
                  <a:pt x="104" y="161"/>
                </a:lnTo>
                <a:lnTo>
                  <a:pt x="88" y="146"/>
                </a:lnTo>
                <a:lnTo>
                  <a:pt x="76" y="158"/>
                </a:lnTo>
                <a:lnTo>
                  <a:pt x="66" y="170"/>
                </a:lnTo>
                <a:lnTo>
                  <a:pt x="58" y="182"/>
                </a:lnTo>
                <a:lnTo>
                  <a:pt x="49" y="196"/>
                </a:lnTo>
                <a:lnTo>
                  <a:pt x="39" y="210"/>
                </a:lnTo>
                <a:lnTo>
                  <a:pt x="29" y="222"/>
                </a:lnTo>
                <a:lnTo>
                  <a:pt x="25" y="229"/>
                </a:lnTo>
                <a:lnTo>
                  <a:pt x="21" y="236"/>
                </a:lnTo>
                <a:lnTo>
                  <a:pt x="19" y="244"/>
                </a:lnTo>
                <a:lnTo>
                  <a:pt x="18" y="253"/>
                </a:lnTo>
                <a:lnTo>
                  <a:pt x="19" y="277"/>
                </a:lnTo>
                <a:lnTo>
                  <a:pt x="23" y="301"/>
                </a:lnTo>
                <a:lnTo>
                  <a:pt x="26" y="323"/>
                </a:lnTo>
                <a:lnTo>
                  <a:pt x="33" y="343"/>
                </a:lnTo>
                <a:lnTo>
                  <a:pt x="38" y="364"/>
                </a:lnTo>
                <a:lnTo>
                  <a:pt x="42" y="385"/>
                </a:lnTo>
                <a:lnTo>
                  <a:pt x="46" y="408"/>
                </a:lnTo>
                <a:lnTo>
                  <a:pt x="47" y="434"/>
                </a:lnTo>
                <a:lnTo>
                  <a:pt x="46" y="449"/>
                </a:lnTo>
                <a:lnTo>
                  <a:pt x="44" y="462"/>
                </a:lnTo>
                <a:lnTo>
                  <a:pt x="42" y="474"/>
                </a:lnTo>
                <a:lnTo>
                  <a:pt x="40" y="486"/>
                </a:lnTo>
                <a:lnTo>
                  <a:pt x="38" y="497"/>
                </a:lnTo>
                <a:lnTo>
                  <a:pt x="35" y="510"/>
                </a:lnTo>
                <a:lnTo>
                  <a:pt x="34" y="523"/>
                </a:lnTo>
                <a:lnTo>
                  <a:pt x="34" y="538"/>
                </a:lnTo>
                <a:lnTo>
                  <a:pt x="35" y="566"/>
                </a:lnTo>
                <a:lnTo>
                  <a:pt x="39" y="591"/>
                </a:lnTo>
                <a:lnTo>
                  <a:pt x="44" y="617"/>
                </a:lnTo>
                <a:lnTo>
                  <a:pt x="49" y="643"/>
                </a:lnTo>
                <a:lnTo>
                  <a:pt x="52" y="655"/>
                </a:lnTo>
                <a:lnTo>
                  <a:pt x="56" y="665"/>
                </a:lnTo>
                <a:lnTo>
                  <a:pt x="58" y="675"/>
                </a:lnTo>
                <a:lnTo>
                  <a:pt x="58" y="688"/>
                </a:lnTo>
                <a:lnTo>
                  <a:pt x="58" y="699"/>
                </a:lnTo>
                <a:lnTo>
                  <a:pt x="57" y="710"/>
                </a:lnTo>
                <a:lnTo>
                  <a:pt x="56" y="720"/>
                </a:lnTo>
                <a:lnTo>
                  <a:pt x="53" y="729"/>
                </a:lnTo>
                <a:lnTo>
                  <a:pt x="47" y="748"/>
                </a:lnTo>
                <a:lnTo>
                  <a:pt x="40" y="769"/>
                </a:lnTo>
                <a:lnTo>
                  <a:pt x="58" y="776"/>
                </a:lnTo>
                <a:lnTo>
                  <a:pt x="77" y="782"/>
                </a:lnTo>
                <a:lnTo>
                  <a:pt x="86" y="783"/>
                </a:lnTo>
                <a:lnTo>
                  <a:pt x="94" y="786"/>
                </a:lnTo>
                <a:lnTo>
                  <a:pt x="98" y="788"/>
                </a:lnTo>
                <a:lnTo>
                  <a:pt x="100" y="791"/>
                </a:lnTo>
                <a:lnTo>
                  <a:pt x="102" y="794"/>
                </a:lnTo>
                <a:lnTo>
                  <a:pt x="103" y="797"/>
                </a:lnTo>
                <a:lnTo>
                  <a:pt x="103" y="801"/>
                </a:lnTo>
                <a:lnTo>
                  <a:pt x="102" y="804"/>
                </a:lnTo>
                <a:lnTo>
                  <a:pt x="99" y="806"/>
                </a:lnTo>
                <a:lnTo>
                  <a:pt x="98" y="809"/>
                </a:lnTo>
                <a:lnTo>
                  <a:pt x="93" y="814"/>
                </a:lnTo>
                <a:lnTo>
                  <a:pt x="88" y="819"/>
                </a:lnTo>
                <a:lnTo>
                  <a:pt x="74" y="833"/>
                </a:lnTo>
                <a:lnTo>
                  <a:pt x="61" y="847"/>
                </a:lnTo>
                <a:lnTo>
                  <a:pt x="56" y="853"/>
                </a:lnTo>
                <a:lnTo>
                  <a:pt x="51" y="861"/>
                </a:lnTo>
                <a:lnTo>
                  <a:pt x="47" y="869"/>
                </a:lnTo>
                <a:lnTo>
                  <a:pt x="43" y="879"/>
                </a:lnTo>
                <a:lnTo>
                  <a:pt x="43" y="866"/>
                </a:lnTo>
                <a:lnTo>
                  <a:pt x="40" y="881"/>
                </a:lnTo>
                <a:lnTo>
                  <a:pt x="42" y="899"/>
                </a:lnTo>
                <a:lnTo>
                  <a:pt x="46" y="916"/>
                </a:lnTo>
                <a:lnTo>
                  <a:pt x="48" y="923"/>
                </a:lnTo>
                <a:lnTo>
                  <a:pt x="52" y="930"/>
                </a:lnTo>
                <a:lnTo>
                  <a:pt x="57" y="937"/>
                </a:lnTo>
                <a:lnTo>
                  <a:pt x="62" y="945"/>
                </a:lnTo>
                <a:lnTo>
                  <a:pt x="71" y="954"/>
                </a:lnTo>
                <a:lnTo>
                  <a:pt x="80" y="963"/>
                </a:lnTo>
                <a:lnTo>
                  <a:pt x="85" y="968"/>
                </a:lnTo>
                <a:lnTo>
                  <a:pt x="88" y="973"/>
                </a:lnTo>
                <a:lnTo>
                  <a:pt x="90" y="978"/>
                </a:lnTo>
                <a:lnTo>
                  <a:pt x="90" y="986"/>
                </a:lnTo>
                <a:lnTo>
                  <a:pt x="89" y="991"/>
                </a:lnTo>
                <a:lnTo>
                  <a:pt x="86" y="995"/>
                </a:lnTo>
                <a:lnTo>
                  <a:pt x="81" y="1000"/>
                </a:lnTo>
                <a:lnTo>
                  <a:pt x="77" y="1003"/>
                </a:lnTo>
                <a:lnTo>
                  <a:pt x="71" y="1012"/>
                </a:lnTo>
                <a:lnTo>
                  <a:pt x="65" y="1020"/>
                </a:lnTo>
                <a:lnTo>
                  <a:pt x="57" y="1026"/>
                </a:lnTo>
                <a:lnTo>
                  <a:pt x="49" y="1031"/>
                </a:lnTo>
                <a:lnTo>
                  <a:pt x="40" y="1035"/>
                </a:lnTo>
                <a:lnTo>
                  <a:pt x="32" y="1039"/>
                </a:lnTo>
                <a:lnTo>
                  <a:pt x="23" y="1040"/>
                </a:lnTo>
                <a:lnTo>
                  <a:pt x="12" y="1042"/>
                </a:lnTo>
                <a:lnTo>
                  <a:pt x="12" y="1061"/>
                </a:lnTo>
                <a:lnTo>
                  <a:pt x="12" y="1079"/>
                </a:lnTo>
                <a:lnTo>
                  <a:pt x="5" y="1091"/>
                </a:lnTo>
                <a:lnTo>
                  <a:pt x="0" y="1104"/>
                </a:lnTo>
                <a:lnTo>
                  <a:pt x="0" y="1109"/>
                </a:lnTo>
                <a:lnTo>
                  <a:pt x="2" y="1114"/>
                </a:lnTo>
                <a:lnTo>
                  <a:pt x="5" y="1118"/>
                </a:lnTo>
                <a:lnTo>
                  <a:pt x="9" y="1122"/>
                </a:lnTo>
                <a:lnTo>
                  <a:pt x="18" y="1127"/>
                </a:lnTo>
                <a:lnTo>
                  <a:pt x="28" y="1132"/>
                </a:lnTo>
                <a:lnTo>
                  <a:pt x="47" y="1141"/>
                </a:lnTo>
                <a:lnTo>
                  <a:pt x="65" y="1151"/>
                </a:lnTo>
                <a:lnTo>
                  <a:pt x="74" y="1157"/>
                </a:lnTo>
                <a:lnTo>
                  <a:pt x="81" y="1164"/>
                </a:lnTo>
                <a:lnTo>
                  <a:pt x="88" y="1170"/>
                </a:lnTo>
                <a:lnTo>
                  <a:pt x="93" y="1178"/>
                </a:lnTo>
                <a:lnTo>
                  <a:pt x="103" y="1193"/>
                </a:lnTo>
                <a:lnTo>
                  <a:pt x="115" y="1211"/>
                </a:lnTo>
                <a:lnTo>
                  <a:pt x="122" y="12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6183" name="Freeform 326"/>
          <p:cNvSpPr>
            <a:spLocks/>
          </p:cNvSpPr>
          <p:nvPr/>
        </p:nvSpPr>
        <p:spPr bwMode="auto">
          <a:xfrm>
            <a:off x="1465263" y="1398962"/>
            <a:ext cx="993775" cy="782637"/>
          </a:xfrm>
          <a:custGeom>
            <a:avLst/>
            <a:gdLst>
              <a:gd name="T0" fmla="*/ 2147483647 w 2442"/>
              <a:gd name="T1" fmla="*/ 2147483647 h 1916"/>
              <a:gd name="T2" fmla="*/ 2147483647 w 2442"/>
              <a:gd name="T3" fmla="*/ 2147483647 h 1916"/>
              <a:gd name="T4" fmla="*/ 2147483647 w 2442"/>
              <a:gd name="T5" fmla="*/ 2147483647 h 1916"/>
              <a:gd name="T6" fmla="*/ 2147483647 w 2442"/>
              <a:gd name="T7" fmla="*/ 2147483647 h 1916"/>
              <a:gd name="T8" fmla="*/ 2147483647 w 2442"/>
              <a:gd name="T9" fmla="*/ 2147483647 h 1916"/>
              <a:gd name="T10" fmla="*/ 2147483647 w 2442"/>
              <a:gd name="T11" fmla="*/ 2147483647 h 1916"/>
              <a:gd name="T12" fmla="*/ 2147483647 w 2442"/>
              <a:gd name="T13" fmla="*/ 2147483647 h 1916"/>
              <a:gd name="T14" fmla="*/ 2147483647 w 2442"/>
              <a:gd name="T15" fmla="*/ 2147483647 h 1916"/>
              <a:gd name="T16" fmla="*/ 2147483647 w 2442"/>
              <a:gd name="T17" fmla="*/ 2147483647 h 1916"/>
              <a:gd name="T18" fmla="*/ 2147483647 w 2442"/>
              <a:gd name="T19" fmla="*/ 2147483647 h 1916"/>
              <a:gd name="T20" fmla="*/ 2147483647 w 2442"/>
              <a:gd name="T21" fmla="*/ 2147483647 h 1916"/>
              <a:gd name="T22" fmla="*/ 2147483647 w 2442"/>
              <a:gd name="T23" fmla="*/ 2147483647 h 1916"/>
              <a:gd name="T24" fmla="*/ 2147483647 w 2442"/>
              <a:gd name="T25" fmla="*/ 2147483647 h 1916"/>
              <a:gd name="T26" fmla="*/ 2147483647 w 2442"/>
              <a:gd name="T27" fmla="*/ 2147483647 h 1916"/>
              <a:gd name="T28" fmla="*/ 2147483647 w 2442"/>
              <a:gd name="T29" fmla="*/ 2147483647 h 1916"/>
              <a:gd name="T30" fmla="*/ 2147483647 w 2442"/>
              <a:gd name="T31" fmla="*/ 2147483647 h 1916"/>
              <a:gd name="T32" fmla="*/ 2147483647 w 2442"/>
              <a:gd name="T33" fmla="*/ 2147483647 h 1916"/>
              <a:gd name="T34" fmla="*/ 2147483647 w 2442"/>
              <a:gd name="T35" fmla="*/ 2147483647 h 1916"/>
              <a:gd name="T36" fmla="*/ 2147483647 w 2442"/>
              <a:gd name="T37" fmla="*/ 2147483647 h 1916"/>
              <a:gd name="T38" fmla="*/ 2147483647 w 2442"/>
              <a:gd name="T39" fmla="*/ 2147483647 h 1916"/>
              <a:gd name="T40" fmla="*/ 2147483647 w 2442"/>
              <a:gd name="T41" fmla="*/ 2147483647 h 1916"/>
              <a:gd name="T42" fmla="*/ 2147483647 w 2442"/>
              <a:gd name="T43" fmla="*/ 2147483647 h 1916"/>
              <a:gd name="T44" fmla="*/ 2147483647 w 2442"/>
              <a:gd name="T45" fmla="*/ 2147483647 h 1916"/>
              <a:gd name="T46" fmla="*/ 2147483647 w 2442"/>
              <a:gd name="T47" fmla="*/ 2147483647 h 1916"/>
              <a:gd name="T48" fmla="*/ 2147483647 w 2442"/>
              <a:gd name="T49" fmla="*/ 2147483647 h 1916"/>
              <a:gd name="T50" fmla="*/ 2147483647 w 2442"/>
              <a:gd name="T51" fmla="*/ 2147483647 h 1916"/>
              <a:gd name="T52" fmla="*/ 2147483647 w 2442"/>
              <a:gd name="T53" fmla="*/ 2147483647 h 1916"/>
              <a:gd name="T54" fmla="*/ 2147483647 w 2442"/>
              <a:gd name="T55" fmla="*/ 2147483647 h 1916"/>
              <a:gd name="T56" fmla="*/ 2147483647 w 2442"/>
              <a:gd name="T57" fmla="*/ 2147483647 h 1916"/>
              <a:gd name="T58" fmla="*/ 2147483647 w 2442"/>
              <a:gd name="T59" fmla="*/ 2147483647 h 1916"/>
              <a:gd name="T60" fmla="*/ 2147483647 w 2442"/>
              <a:gd name="T61" fmla="*/ 2147483647 h 1916"/>
              <a:gd name="T62" fmla="*/ 2147483647 w 2442"/>
              <a:gd name="T63" fmla="*/ 2147483647 h 1916"/>
              <a:gd name="T64" fmla="*/ 2147483647 w 2442"/>
              <a:gd name="T65" fmla="*/ 2147483647 h 1916"/>
              <a:gd name="T66" fmla="*/ 2147483647 w 2442"/>
              <a:gd name="T67" fmla="*/ 2147483647 h 1916"/>
              <a:gd name="T68" fmla="*/ 2147483647 w 2442"/>
              <a:gd name="T69" fmla="*/ 2147483647 h 1916"/>
              <a:gd name="T70" fmla="*/ 2147483647 w 2442"/>
              <a:gd name="T71" fmla="*/ 2147483647 h 1916"/>
              <a:gd name="T72" fmla="*/ 2147483647 w 2442"/>
              <a:gd name="T73" fmla="*/ 2147483647 h 1916"/>
              <a:gd name="T74" fmla="*/ 2147483647 w 2442"/>
              <a:gd name="T75" fmla="*/ 2147483647 h 1916"/>
              <a:gd name="T76" fmla="*/ 2147483647 w 2442"/>
              <a:gd name="T77" fmla="*/ 2147483647 h 1916"/>
              <a:gd name="T78" fmla="*/ 2147483647 w 2442"/>
              <a:gd name="T79" fmla="*/ 2147483647 h 1916"/>
              <a:gd name="T80" fmla="*/ 2147483647 w 2442"/>
              <a:gd name="T81" fmla="*/ 2147483647 h 1916"/>
              <a:gd name="T82" fmla="*/ 2147483647 w 2442"/>
              <a:gd name="T83" fmla="*/ 2147483647 h 1916"/>
              <a:gd name="T84" fmla="*/ 2147483647 w 2442"/>
              <a:gd name="T85" fmla="*/ 2147483647 h 1916"/>
              <a:gd name="T86" fmla="*/ 2147483647 w 2442"/>
              <a:gd name="T87" fmla="*/ 2147483647 h 1916"/>
              <a:gd name="T88" fmla="*/ 2147483647 w 2442"/>
              <a:gd name="T89" fmla="*/ 2147483647 h 1916"/>
              <a:gd name="T90" fmla="*/ 2147483647 w 2442"/>
              <a:gd name="T91" fmla="*/ 2147483647 h 1916"/>
              <a:gd name="T92" fmla="*/ 2147483647 w 2442"/>
              <a:gd name="T93" fmla="*/ 2147483647 h 1916"/>
              <a:gd name="T94" fmla="*/ 2147483647 w 2442"/>
              <a:gd name="T95" fmla="*/ 2147483647 h 1916"/>
              <a:gd name="T96" fmla="*/ 2147483647 w 2442"/>
              <a:gd name="T97" fmla="*/ 2147483647 h 1916"/>
              <a:gd name="T98" fmla="*/ 2147483647 w 2442"/>
              <a:gd name="T99" fmla="*/ 2147483647 h 1916"/>
              <a:gd name="T100" fmla="*/ 2147483647 w 2442"/>
              <a:gd name="T101" fmla="*/ 2147483647 h 1916"/>
              <a:gd name="T102" fmla="*/ 2147483647 w 2442"/>
              <a:gd name="T103" fmla="*/ 2147483647 h 1916"/>
              <a:gd name="T104" fmla="*/ 2147483647 w 2442"/>
              <a:gd name="T105" fmla="*/ 2147483647 h 1916"/>
              <a:gd name="T106" fmla="*/ 2147483647 w 2442"/>
              <a:gd name="T107" fmla="*/ 2147483647 h 1916"/>
              <a:gd name="T108" fmla="*/ 2147483647 w 2442"/>
              <a:gd name="T109" fmla="*/ 2147483647 h 1916"/>
              <a:gd name="T110" fmla="*/ 2147483647 w 2442"/>
              <a:gd name="T111" fmla="*/ 2147483647 h 1916"/>
              <a:gd name="T112" fmla="*/ 2147483647 w 2442"/>
              <a:gd name="T113" fmla="*/ 2147483647 h 1916"/>
              <a:gd name="T114" fmla="*/ 2147483647 w 2442"/>
              <a:gd name="T115" fmla="*/ 2147483647 h 1916"/>
              <a:gd name="T116" fmla="*/ 2147483647 w 2442"/>
              <a:gd name="T117" fmla="*/ 2147483647 h 1916"/>
              <a:gd name="T118" fmla="*/ 2147483647 w 2442"/>
              <a:gd name="T119" fmla="*/ 2147483647 h 1916"/>
              <a:gd name="T120" fmla="*/ 2147483647 w 2442"/>
              <a:gd name="T121" fmla="*/ 2147483647 h 19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42"/>
              <a:gd name="T184" fmla="*/ 0 h 1916"/>
              <a:gd name="T185" fmla="*/ 2442 w 2442"/>
              <a:gd name="T186" fmla="*/ 1916 h 19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42" h="1916">
                <a:moveTo>
                  <a:pt x="122" y="1224"/>
                </a:moveTo>
                <a:lnTo>
                  <a:pt x="145" y="1238"/>
                </a:lnTo>
                <a:lnTo>
                  <a:pt x="164" y="1250"/>
                </a:lnTo>
                <a:lnTo>
                  <a:pt x="174" y="1257"/>
                </a:lnTo>
                <a:lnTo>
                  <a:pt x="184" y="1262"/>
                </a:lnTo>
                <a:lnTo>
                  <a:pt x="196" y="1268"/>
                </a:lnTo>
                <a:lnTo>
                  <a:pt x="210" y="1273"/>
                </a:lnTo>
                <a:lnTo>
                  <a:pt x="230" y="1278"/>
                </a:lnTo>
                <a:lnTo>
                  <a:pt x="249" y="1282"/>
                </a:lnTo>
                <a:lnTo>
                  <a:pt x="258" y="1285"/>
                </a:lnTo>
                <a:lnTo>
                  <a:pt x="267" y="1287"/>
                </a:lnTo>
                <a:lnTo>
                  <a:pt x="276" y="1292"/>
                </a:lnTo>
                <a:lnTo>
                  <a:pt x="285" y="1299"/>
                </a:lnTo>
                <a:lnTo>
                  <a:pt x="290" y="1305"/>
                </a:lnTo>
                <a:lnTo>
                  <a:pt x="294" y="1311"/>
                </a:lnTo>
                <a:lnTo>
                  <a:pt x="296" y="1319"/>
                </a:lnTo>
                <a:lnTo>
                  <a:pt x="297" y="1327"/>
                </a:lnTo>
                <a:lnTo>
                  <a:pt x="297" y="1343"/>
                </a:lnTo>
                <a:lnTo>
                  <a:pt x="297" y="1361"/>
                </a:lnTo>
                <a:lnTo>
                  <a:pt x="297" y="1386"/>
                </a:lnTo>
                <a:lnTo>
                  <a:pt x="297" y="1408"/>
                </a:lnTo>
                <a:lnTo>
                  <a:pt x="297" y="1431"/>
                </a:lnTo>
                <a:lnTo>
                  <a:pt x="297" y="1456"/>
                </a:lnTo>
                <a:lnTo>
                  <a:pt x="296" y="1475"/>
                </a:lnTo>
                <a:lnTo>
                  <a:pt x="294" y="1493"/>
                </a:lnTo>
                <a:lnTo>
                  <a:pt x="294" y="1501"/>
                </a:lnTo>
                <a:lnTo>
                  <a:pt x="294" y="1510"/>
                </a:lnTo>
                <a:lnTo>
                  <a:pt x="296" y="1517"/>
                </a:lnTo>
                <a:lnTo>
                  <a:pt x="300" y="1526"/>
                </a:lnTo>
                <a:lnTo>
                  <a:pt x="304" y="1534"/>
                </a:lnTo>
                <a:lnTo>
                  <a:pt x="310" y="1539"/>
                </a:lnTo>
                <a:lnTo>
                  <a:pt x="315" y="1543"/>
                </a:lnTo>
                <a:lnTo>
                  <a:pt x="322" y="1549"/>
                </a:lnTo>
                <a:lnTo>
                  <a:pt x="330" y="1557"/>
                </a:lnTo>
                <a:lnTo>
                  <a:pt x="338" y="1565"/>
                </a:lnTo>
                <a:lnTo>
                  <a:pt x="346" y="1571"/>
                </a:lnTo>
                <a:lnTo>
                  <a:pt x="356" y="1577"/>
                </a:lnTo>
                <a:lnTo>
                  <a:pt x="370" y="1582"/>
                </a:lnTo>
                <a:lnTo>
                  <a:pt x="383" y="1587"/>
                </a:lnTo>
                <a:lnTo>
                  <a:pt x="395" y="1590"/>
                </a:lnTo>
                <a:lnTo>
                  <a:pt x="408" y="1591"/>
                </a:lnTo>
                <a:lnTo>
                  <a:pt x="433" y="1592"/>
                </a:lnTo>
                <a:lnTo>
                  <a:pt x="463" y="1592"/>
                </a:lnTo>
                <a:lnTo>
                  <a:pt x="501" y="1591"/>
                </a:lnTo>
                <a:lnTo>
                  <a:pt x="535" y="1590"/>
                </a:lnTo>
                <a:lnTo>
                  <a:pt x="568" y="1587"/>
                </a:lnTo>
                <a:lnTo>
                  <a:pt x="606" y="1586"/>
                </a:lnTo>
                <a:lnTo>
                  <a:pt x="623" y="1586"/>
                </a:lnTo>
                <a:lnTo>
                  <a:pt x="637" y="1587"/>
                </a:lnTo>
                <a:lnTo>
                  <a:pt x="651" y="1590"/>
                </a:lnTo>
                <a:lnTo>
                  <a:pt x="664" y="1591"/>
                </a:lnTo>
                <a:lnTo>
                  <a:pt x="690" y="1598"/>
                </a:lnTo>
                <a:lnTo>
                  <a:pt x="720" y="1605"/>
                </a:lnTo>
                <a:lnTo>
                  <a:pt x="729" y="1608"/>
                </a:lnTo>
                <a:lnTo>
                  <a:pt x="736" y="1610"/>
                </a:lnTo>
                <a:lnTo>
                  <a:pt x="744" y="1613"/>
                </a:lnTo>
                <a:lnTo>
                  <a:pt x="750" y="1618"/>
                </a:lnTo>
                <a:lnTo>
                  <a:pt x="757" y="1622"/>
                </a:lnTo>
                <a:lnTo>
                  <a:pt x="762" y="1628"/>
                </a:lnTo>
                <a:lnTo>
                  <a:pt x="767" y="1634"/>
                </a:lnTo>
                <a:lnTo>
                  <a:pt x="769" y="1642"/>
                </a:lnTo>
                <a:lnTo>
                  <a:pt x="773" y="1656"/>
                </a:lnTo>
                <a:lnTo>
                  <a:pt x="777" y="1669"/>
                </a:lnTo>
                <a:lnTo>
                  <a:pt x="779" y="1675"/>
                </a:lnTo>
                <a:lnTo>
                  <a:pt x="783" y="1679"/>
                </a:lnTo>
                <a:lnTo>
                  <a:pt x="788" y="1683"/>
                </a:lnTo>
                <a:lnTo>
                  <a:pt x="795" y="1683"/>
                </a:lnTo>
                <a:lnTo>
                  <a:pt x="805" y="1683"/>
                </a:lnTo>
                <a:lnTo>
                  <a:pt x="813" y="1680"/>
                </a:lnTo>
                <a:lnTo>
                  <a:pt x="820" y="1676"/>
                </a:lnTo>
                <a:lnTo>
                  <a:pt x="828" y="1671"/>
                </a:lnTo>
                <a:lnTo>
                  <a:pt x="842" y="1661"/>
                </a:lnTo>
                <a:lnTo>
                  <a:pt x="857" y="1648"/>
                </a:lnTo>
                <a:lnTo>
                  <a:pt x="865" y="1643"/>
                </a:lnTo>
                <a:lnTo>
                  <a:pt x="872" y="1637"/>
                </a:lnTo>
                <a:lnTo>
                  <a:pt x="875" y="1634"/>
                </a:lnTo>
                <a:lnTo>
                  <a:pt x="880" y="1632"/>
                </a:lnTo>
                <a:lnTo>
                  <a:pt x="884" y="1631"/>
                </a:lnTo>
                <a:lnTo>
                  <a:pt x="889" y="1631"/>
                </a:lnTo>
                <a:lnTo>
                  <a:pt x="902" y="1631"/>
                </a:lnTo>
                <a:lnTo>
                  <a:pt x="914" y="1632"/>
                </a:lnTo>
                <a:lnTo>
                  <a:pt x="926" y="1633"/>
                </a:lnTo>
                <a:lnTo>
                  <a:pt x="936" y="1636"/>
                </a:lnTo>
                <a:lnTo>
                  <a:pt x="959" y="1643"/>
                </a:lnTo>
                <a:lnTo>
                  <a:pt x="983" y="1652"/>
                </a:lnTo>
                <a:lnTo>
                  <a:pt x="988" y="1655"/>
                </a:lnTo>
                <a:lnTo>
                  <a:pt x="992" y="1657"/>
                </a:lnTo>
                <a:lnTo>
                  <a:pt x="996" y="1661"/>
                </a:lnTo>
                <a:lnTo>
                  <a:pt x="1000" y="1665"/>
                </a:lnTo>
                <a:lnTo>
                  <a:pt x="1006" y="1674"/>
                </a:lnTo>
                <a:lnTo>
                  <a:pt x="1014" y="1683"/>
                </a:lnTo>
                <a:lnTo>
                  <a:pt x="1021" y="1689"/>
                </a:lnTo>
                <a:lnTo>
                  <a:pt x="1029" y="1696"/>
                </a:lnTo>
                <a:lnTo>
                  <a:pt x="1035" y="1699"/>
                </a:lnTo>
                <a:lnTo>
                  <a:pt x="1043" y="1703"/>
                </a:lnTo>
                <a:lnTo>
                  <a:pt x="1058" y="1710"/>
                </a:lnTo>
                <a:lnTo>
                  <a:pt x="1077" y="1715"/>
                </a:lnTo>
                <a:lnTo>
                  <a:pt x="1092" y="1717"/>
                </a:lnTo>
                <a:lnTo>
                  <a:pt x="1108" y="1720"/>
                </a:lnTo>
                <a:lnTo>
                  <a:pt x="1123" y="1720"/>
                </a:lnTo>
                <a:lnTo>
                  <a:pt x="1139" y="1721"/>
                </a:lnTo>
                <a:lnTo>
                  <a:pt x="1173" y="1725"/>
                </a:lnTo>
                <a:lnTo>
                  <a:pt x="1202" y="1729"/>
                </a:lnTo>
                <a:lnTo>
                  <a:pt x="1231" y="1732"/>
                </a:lnTo>
                <a:lnTo>
                  <a:pt x="1265" y="1734"/>
                </a:lnTo>
                <a:lnTo>
                  <a:pt x="1326" y="1734"/>
                </a:lnTo>
                <a:lnTo>
                  <a:pt x="1337" y="1735"/>
                </a:lnTo>
                <a:lnTo>
                  <a:pt x="1346" y="1736"/>
                </a:lnTo>
                <a:lnTo>
                  <a:pt x="1354" y="1739"/>
                </a:lnTo>
                <a:lnTo>
                  <a:pt x="1366" y="1740"/>
                </a:lnTo>
                <a:lnTo>
                  <a:pt x="1409" y="1740"/>
                </a:lnTo>
                <a:lnTo>
                  <a:pt x="1446" y="1741"/>
                </a:lnTo>
                <a:lnTo>
                  <a:pt x="1484" y="1743"/>
                </a:lnTo>
                <a:lnTo>
                  <a:pt x="1527" y="1743"/>
                </a:lnTo>
                <a:lnTo>
                  <a:pt x="2144" y="1916"/>
                </a:lnTo>
                <a:lnTo>
                  <a:pt x="2442" y="514"/>
                </a:lnTo>
                <a:lnTo>
                  <a:pt x="2330" y="486"/>
                </a:lnTo>
                <a:lnTo>
                  <a:pt x="2217" y="458"/>
                </a:lnTo>
                <a:lnTo>
                  <a:pt x="2105" y="430"/>
                </a:lnTo>
                <a:lnTo>
                  <a:pt x="1993" y="400"/>
                </a:lnTo>
                <a:lnTo>
                  <a:pt x="1880" y="370"/>
                </a:lnTo>
                <a:lnTo>
                  <a:pt x="1768" y="339"/>
                </a:lnTo>
                <a:lnTo>
                  <a:pt x="1656" y="308"/>
                </a:lnTo>
                <a:lnTo>
                  <a:pt x="1543" y="276"/>
                </a:lnTo>
                <a:lnTo>
                  <a:pt x="1431" y="244"/>
                </a:lnTo>
                <a:lnTo>
                  <a:pt x="1319" y="211"/>
                </a:lnTo>
                <a:lnTo>
                  <a:pt x="1207" y="178"/>
                </a:lnTo>
                <a:lnTo>
                  <a:pt x="1095" y="144"/>
                </a:lnTo>
                <a:lnTo>
                  <a:pt x="983" y="108"/>
                </a:lnTo>
                <a:lnTo>
                  <a:pt x="870" y="72"/>
                </a:lnTo>
                <a:lnTo>
                  <a:pt x="758" y="37"/>
                </a:lnTo>
                <a:lnTo>
                  <a:pt x="646" y="0"/>
                </a:lnTo>
                <a:lnTo>
                  <a:pt x="662" y="14"/>
                </a:lnTo>
                <a:lnTo>
                  <a:pt x="679" y="30"/>
                </a:lnTo>
                <a:lnTo>
                  <a:pt x="684" y="38"/>
                </a:lnTo>
                <a:lnTo>
                  <a:pt x="688" y="46"/>
                </a:lnTo>
                <a:lnTo>
                  <a:pt x="692" y="53"/>
                </a:lnTo>
                <a:lnTo>
                  <a:pt x="694" y="60"/>
                </a:lnTo>
                <a:lnTo>
                  <a:pt x="699" y="76"/>
                </a:lnTo>
                <a:lnTo>
                  <a:pt x="707" y="93"/>
                </a:lnTo>
                <a:lnTo>
                  <a:pt x="717" y="109"/>
                </a:lnTo>
                <a:lnTo>
                  <a:pt x="727" y="123"/>
                </a:lnTo>
                <a:lnTo>
                  <a:pt x="739" y="136"/>
                </a:lnTo>
                <a:lnTo>
                  <a:pt x="750" y="149"/>
                </a:lnTo>
                <a:lnTo>
                  <a:pt x="760" y="161"/>
                </a:lnTo>
                <a:lnTo>
                  <a:pt x="768" y="175"/>
                </a:lnTo>
                <a:lnTo>
                  <a:pt x="772" y="183"/>
                </a:lnTo>
                <a:lnTo>
                  <a:pt x="774" y="191"/>
                </a:lnTo>
                <a:lnTo>
                  <a:pt x="776" y="199"/>
                </a:lnTo>
                <a:lnTo>
                  <a:pt x="776" y="208"/>
                </a:lnTo>
                <a:lnTo>
                  <a:pt x="774" y="221"/>
                </a:lnTo>
                <a:lnTo>
                  <a:pt x="772" y="231"/>
                </a:lnTo>
                <a:lnTo>
                  <a:pt x="769" y="236"/>
                </a:lnTo>
                <a:lnTo>
                  <a:pt x="765" y="241"/>
                </a:lnTo>
                <a:lnTo>
                  <a:pt x="762" y="245"/>
                </a:lnTo>
                <a:lnTo>
                  <a:pt x="757" y="249"/>
                </a:lnTo>
                <a:lnTo>
                  <a:pt x="746" y="254"/>
                </a:lnTo>
                <a:lnTo>
                  <a:pt x="736" y="259"/>
                </a:lnTo>
                <a:lnTo>
                  <a:pt x="732" y="262"/>
                </a:lnTo>
                <a:lnTo>
                  <a:pt x="729" y="264"/>
                </a:lnTo>
                <a:lnTo>
                  <a:pt x="726" y="269"/>
                </a:lnTo>
                <a:lnTo>
                  <a:pt x="726" y="275"/>
                </a:lnTo>
                <a:lnTo>
                  <a:pt x="727" y="290"/>
                </a:lnTo>
                <a:lnTo>
                  <a:pt x="731" y="303"/>
                </a:lnTo>
                <a:lnTo>
                  <a:pt x="736" y="315"/>
                </a:lnTo>
                <a:lnTo>
                  <a:pt x="741" y="328"/>
                </a:lnTo>
                <a:lnTo>
                  <a:pt x="748" y="339"/>
                </a:lnTo>
                <a:lnTo>
                  <a:pt x="753" y="352"/>
                </a:lnTo>
                <a:lnTo>
                  <a:pt x="755" y="366"/>
                </a:lnTo>
                <a:lnTo>
                  <a:pt x="757" y="380"/>
                </a:lnTo>
                <a:lnTo>
                  <a:pt x="753" y="397"/>
                </a:lnTo>
                <a:lnTo>
                  <a:pt x="750" y="412"/>
                </a:lnTo>
                <a:lnTo>
                  <a:pt x="754" y="416"/>
                </a:lnTo>
                <a:lnTo>
                  <a:pt x="757" y="418"/>
                </a:lnTo>
                <a:lnTo>
                  <a:pt x="754" y="428"/>
                </a:lnTo>
                <a:lnTo>
                  <a:pt x="754" y="437"/>
                </a:lnTo>
                <a:lnTo>
                  <a:pt x="758" y="446"/>
                </a:lnTo>
                <a:lnTo>
                  <a:pt x="762" y="455"/>
                </a:lnTo>
                <a:lnTo>
                  <a:pt x="767" y="463"/>
                </a:lnTo>
                <a:lnTo>
                  <a:pt x="771" y="470"/>
                </a:lnTo>
                <a:lnTo>
                  <a:pt x="776" y="478"/>
                </a:lnTo>
                <a:lnTo>
                  <a:pt x="779" y="487"/>
                </a:lnTo>
                <a:lnTo>
                  <a:pt x="781" y="496"/>
                </a:lnTo>
                <a:lnTo>
                  <a:pt x="782" y="506"/>
                </a:lnTo>
                <a:lnTo>
                  <a:pt x="782" y="512"/>
                </a:lnTo>
                <a:lnTo>
                  <a:pt x="781" y="519"/>
                </a:lnTo>
                <a:lnTo>
                  <a:pt x="779" y="524"/>
                </a:lnTo>
                <a:lnTo>
                  <a:pt x="777" y="529"/>
                </a:lnTo>
                <a:lnTo>
                  <a:pt x="771" y="539"/>
                </a:lnTo>
                <a:lnTo>
                  <a:pt x="763" y="549"/>
                </a:lnTo>
                <a:lnTo>
                  <a:pt x="759" y="557"/>
                </a:lnTo>
                <a:lnTo>
                  <a:pt x="755" y="565"/>
                </a:lnTo>
                <a:lnTo>
                  <a:pt x="751" y="570"/>
                </a:lnTo>
                <a:lnTo>
                  <a:pt x="745" y="575"/>
                </a:lnTo>
                <a:lnTo>
                  <a:pt x="726" y="581"/>
                </a:lnTo>
                <a:lnTo>
                  <a:pt x="707" y="587"/>
                </a:lnTo>
                <a:lnTo>
                  <a:pt x="698" y="595"/>
                </a:lnTo>
                <a:lnTo>
                  <a:pt x="690" y="605"/>
                </a:lnTo>
                <a:lnTo>
                  <a:pt x="685" y="615"/>
                </a:lnTo>
                <a:lnTo>
                  <a:pt x="680" y="626"/>
                </a:lnTo>
                <a:lnTo>
                  <a:pt x="678" y="637"/>
                </a:lnTo>
                <a:lnTo>
                  <a:pt x="676" y="649"/>
                </a:lnTo>
                <a:lnTo>
                  <a:pt x="676" y="661"/>
                </a:lnTo>
                <a:lnTo>
                  <a:pt x="675" y="675"/>
                </a:lnTo>
                <a:lnTo>
                  <a:pt x="679" y="691"/>
                </a:lnTo>
                <a:lnTo>
                  <a:pt x="682" y="706"/>
                </a:lnTo>
                <a:lnTo>
                  <a:pt x="682" y="719"/>
                </a:lnTo>
                <a:lnTo>
                  <a:pt x="679" y="729"/>
                </a:lnTo>
                <a:lnTo>
                  <a:pt x="675" y="739"/>
                </a:lnTo>
                <a:lnTo>
                  <a:pt x="673" y="750"/>
                </a:lnTo>
                <a:lnTo>
                  <a:pt x="671" y="761"/>
                </a:lnTo>
                <a:lnTo>
                  <a:pt x="669" y="771"/>
                </a:lnTo>
                <a:lnTo>
                  <a:pt x="668" y="774"/>
                </a:lnTo>
                <a:lnTo>
                  <a:pt x="666" y="780"/>
                </a:lnTo>
                <a:lnTo>
                  <a:pt x="664" y="783"/>
                </a:lnTo>
                <a:lnTo>
                  <a:pt x="660" y="787"/>
                </a:lnTo>
                <a:lnTo>
                  <a:pt x="655" y="794"/>
                </a:lnTo>
                <a:lnTo>
                  <a:pt x="648" y="797"/>
                </a:lnTo>
                <a:lnTo>
                  <a:pt x="643" y="801"/>
                </a:lnTo>
                <a:lnTo>
                  <a:pt x="637" y="804"/>
                </a:lnTo>
                <a:lnTo>
                  <a:pt x="623" y="809"/>
                </a:lnTo>
                <a:lnTo>
                  <a:pt x="610" y="816"/>
                </a:lnTo>
                <a:lnTo>
                  <a:pt x="603" y="822"/>
                </a:lnTo>
                <a:lnTo>
                  <a:pt x="596" y="827"/>
                </a:lnTo>
                <a:lnTo>
                  <a:pt x="591" y="833"/>
                </a:lnTo>
                <a:lnTo>
                  <a:pt x="586" y="838"/>
                </a:lnTo>
                <a:lnTo>
                  <a:pt x="581" y="844"/>
                </a:lnTo>
                <a:lnTo>
                  <a:pt x="575" y="850"/>
                </a:lnTo>
                <a:lnTo>
                  <a:pt x="568" y="853"/>
                </a:lnTo>
                <a:lnTo>
                  <a:pt x="559" y="857"/>
                </a:lnTo>
                <a:lnTo>
                  <a:pt x="542" y="862"/>
                </a:lnTo>
                <a:lnTo>
                  <a:pt x="526" y="867"/>
                </a:lnTo>
                <a:lnTo>
                  <a:pt x="510" y="871"/>
                </a:lnTo>
                <a:lnTo>
                  <a:pt x="491" y="872"/>
                </a:lnTo>
                <a:lnTo>
                  <a:pt x="479" y="871"/>
                </a:lnTo>
                <a:lnTo>
                  <a:pt x="468" y="869"/>
                </a:lnTo>
                <a:lnTo>
                  <a:pt x="458" y="864"/>
                </a:lnTo>
                <a:lnTo>
                  <a:pt x="449" y="858"/>
                </a:lnTo>
                <a:lnTo>
                  <a:pt x="432" y="843"/>
                </a:lnTo>
                <a:lnTo>
                  <a:pt x="416" y="825"/>
                </a:lnTo>
                <a:lnTo>
                  <a:pt x="416" y="741"/>
                </a:lnTo>
                <a:lnTo>
                  <a:pt x="430" y="743"/>
                </a:lnTo>
                <a:lnTo>
                  <a:pt x="444" y="745"/>
                </a:lnTo>
                <a:lnTo>
                  <a:pt x="455" y="749"/>
                </a:lnTo>
                <a:lnTo>
                  <a:pt x="468" y="753"/>
                </a:lnTo>
                <a:lnTo>
                  <a:pt x="479" y="757"/>
                </a:lnTo>
                <a:lnTo>
                  <a:pt x="492" y="759"/>
                </a:lnTo>
                <a:lnTo>
                  <a:pt x="505" y="762"/>
                </a:lnTo>
                <a:lnTo>
                  <a:pt x="519" y="763"/>
                </a:lnTo>
                <a:lnTo>
                  <a:pt x="529" y="763"/>
                </a:lnTo>
                <a:lnTo>
                  <a:pt x="539" y="763"/>
                </a:lnTo>
                <a:lnTo>
                  <a:pt x="548" y="763"/>
                </a:lnTo>
                <a:lnTo>
                  <a:pt x="557" y="759"/>
                </a:lnTo>
                <a:lnTo>
                  <a:pt x="563" y="755"/>
                </a:lnTo>
                <a:lnTo>
                  <a:pt x="567" y="750"/>
                </a:lnTo>
                <a:lnTo>
                  <a:pt x="571" y="745"/>
                </a:lnTo>
                <a:lnTo>
                  <a:pt x="575" y="740"/>
                </a:lnTo>
                <a:lnTo>
                  <a:pt x="580" y="726"/>
                </a:lnTo>
                <a:lnTo>
                  <a:pt x="585" y="712"/>
                </a:lnTo>
                <a:lnTo>
                  <a:pt x="592" y="693"/>
                </a:lnTo>
                <a:lnTo>
                  <a:pt x="600" y="677"/>
                </a:lnTo>
                <a:lnTo>
                  <a:pt x="605" y="659"/>
                </a:lnTo>
                <a:lnTo>
                  <a:pt x="610" y="637"/>
                </a:lnTo>
                <a:lnTo>
                  <a:pt x="586" y="627"/>
                </a:lnTo>
                <a:lnTo>
                  <a:pt x="565" y="617"/>
                </a:lnTo>
                <a:lnTo>
                  <a:pt x="544" y="605"/>
                </a:lnTo>
                <a:lnTo>
                  <a:pt x="523" y="590"/>
                </a:lnTo>
                <a:lnTo>
                  <a:pt x="533" y="577"/>
                </a:lnTo>
                <a:lnTo>
                  <a:pt x="543" y="566"/>
                </a:lnTo>
                <a:lnTo>
                  <a:pt x="553" y="554"/>
                </a:lnTo>
                <a:lnTo>
                  <a:pt x="566" y="543"/>
                </a:lnTo>
                <a:lnTo>
                  <a:pt x="586" y="529"/>
                </a:lnTo>
                <a:lnTo>
                  <a:pt x="604" y="515"/>
                </a:lnTo>
                <a:lnTo>
                  <a:pt x="612" y="507"/>
                </a:lnTo>
                <a:lnTo>
                  <a:pt x="618" y="500"/>
                </a:lnTo>
                <a:lnTo>
                  <a:pt x="624" y="490"/>
                </a:lnTo>
                <a:lnTo>
                  <a:pt x="628" y="478"/>
                </a:lnTo>
                <a:lnTo>
                  <a:pt x="619" y="478"/>
                </a:lnTo>
                <a:lnTo>
                  <a:pt x="610" y="477"/>
                </a:lnTo>
                <a:lnTo>
                  <a:pt x="603" y="476"/>
                </a:lnTo>
                <a:lnTo>
                  <a:pt x="594" y="474"/>
                </a:lnTo>
                <a:lnTo>
                  <a:pt x="586" y="470"/>
                </a:lnTo>
                <a:lnTo>
                  <a:pt x="580" y="467"/>
                </a:lnTo>
                <a:lnTo>
                  <a:pt x="572" y="463"/>
                </a:lnTo>
                <a:lnTo>
                  <a:pt x="566" y="456"/>
                </a:lnTo>
                <a:lnTo>
                  <a:pt x="559" y="451"/>
                </a:lnTo>
                <a:lnTo>
                  <a:pt x="553" y="446"/>
                </a:lnTo>
                <a:lnTo>
                  <a:pt x="542" y="427"/>
                </a:lnTo>
                <a:lnTo>
                  <a:pt x="529" y="411"/>
                </a:lnTo>
                <a:lnTo>
                  <a:pt x="523" y="404"/>
                </a:lnTo>
                <a:lnTo>
                  <a:pt x="515" y="398"/>
                </a:lnTo>
                <a:lnTo>
                  <a:pt x="505" y="394"/>
                </a:lnTo>
                <a:lnTo>
                  <a:pt x="495" y="390"/>
                </a:lnTo>
                <a:lnTo>
                  <a:pt x="474" y="384"/>
                </a:lnTo>
                <a:lnTo>
                  <a:pt x="456" y="376"/>
                </a:lnTo>
                <a:lnTo>
                  <a:pt x="440" y="367"/>
                </a:lnTo>
                <a:lnTo>
                  <a:pt x="425" y="359"/>
                </a:lnTo>
                <a:lnTo>
                  <a:pt x="409" y="348"/>
                </a:lnTo>
                <a:lnTo>
                  <a:pt x="393" y="338"/>
                </a:lnTo>
                <a:lnTo>
                  <a:pt x="376" y="329"/>
                </a:lnTo>
                <a:lnTo>
                  <a:pt x="356" y="322"/>
                </a:lnTo>
                <a:lnTo>
                  <a:pt x="343" y="318"/>
                </a:lnTo>
                <a:lnTo>
                  <a:pt x="332" y="315"/>
                </a:lnTo>
                <a:lnTo>
                  <a:pt x="319" y="313"/>
                </a:lnTo>
                <a:lnTo>
                  <a:pt x="306" y="309"/>
                </a:lnTo>
                <a:lnTo>
                  <a:pt x="296" y="305"/>
                </a:lnTo>
                <a:lnTo>
                  <a:pt x="287" y="301"/>
                </a:lnTo>
                <a:lnTo>
                  <a:pt x="280" y="296"/>
                </a:lnTo>
                <a:lnTo>
                  <a:pt x="272" y="291"/>
                </a:lnTo>
                <a:lnTo>
                  <a:pt x="257" y="280"/>
                </a:lnTo>
                <a:lnTo>
                  <a:pt x="240" y="268"/>
                </a:lnTo>
                <a:lnTo>
                  <a:pt x="221" y="255"/>
                </a:lnTo>
                <a:lnTo>
                  <a:pt x="203" y="245"/>
                </a:lnTo>
                <a:lnTo>
                  <a:pt x="185" y="235"/>
                </a:lnTo>
                <a:lnTo>
                  <a:pt x="165" y="224"/>
                </a:lnTo>
                <a:lnTo>
                  <a:pt x="157" y="220"/>
                </a:lnTo>
                <a:lnTo>
                  <a:pt x="151" y="215"/>
                </a:lnTo>
                <a:lnTo>
                  <a:pt x="146" y="208"/>
                </a:lnTo>
                <a:lnTo>
                  <a:pt x="142" y="203"/>
                </a:lnTo>
                <a:lnTo>
                  <a:pt x="132" y="191"/>
                </a:lnTo>
                <a:lnTo>
                  <a:pt x="122" y="177"/>
                </a:lnTo>
                <a:lnTo>
                  <a:pt x="104" y="161"/>
                </a:lnTo>
                <a:lnTo>
                  <a:pt x="88" y="146"/>
                </a:lnTo>
                <a:lnTo>
                  <a:pt x="76" y="158"/>
                </a:lnTo>
                <a:lnTo>
                  <a:pt x="66" y="170"/>
                </a:lnTo>
                <a:lnTo>
                  <a:pt x="58" y="182"/>
                </a:lnTo>
                <a:lnTo>
                  <a:pt x="49" y="196"/>
                </a:lnTo>
                <a:lnTo>
                  <a:pt x="39" y="210"/>
                </a:lnTo>
                <a:lnTo>
                  <a:pt x="29" y="222"/>
                </a:lnTo>
                <a:lnTo>
                  <a:pt x="25" y="229"/>
                </a:lnTo>
                <a:lnTo>
                  <a:pt x="21" y="236"/>
                </a:lnTo>
                <a:lnTo>
                  <a:pt x="19" y="244"/>
                </a:lnTo>
                <a:lnTo>
                  <a:pt x="18" y="253"/>
                </a:lnTo>
                <a:lnTo>
                  <a:pt x="19" y="277"/>
                </a:lnTo>
                <a:lnTo>
                  <a:pt x="23" y="301"/>
                </a:lnTo>
                <a:lnTo>
                  <a:pt x="26" y="323"/>
                </a:lnTo>
                <a:lnTo>
                  <a:pt x="33" y="343"/>
                </a:lnTo>
                <a:lnTo>
                  <a:pt x="38" y="364"/>
                </a:lnTo>
                <a:lnTo>
                  <a:pt x="42" y="385"/>
                </a:lnTo>
                <a:lnTo>
                  <a:pt x="46" y="408"/>
                </a:lnTo>
                <a:lnTo>
                  <a:pt x="47" y="434"/>
                </a:lnTo>
                <a:lnTo>
                  <a:pt x="46" y="449"/>
                </a:lnTo>
                <a:lnTo>
                  <a:pt x="44" y="462"/>
                </a:lnTo>
                <a:lnTo>
                  <a:pt x="42" y="474"/>
                </a:lnTo>
                <a:lnTo>
                  <a:pt x="40" y="486"/>
                </a:lnTo>
                <a:lnTo>
                  <a:pt x="38" y="497"/>
                </a:lnTo>
                <a:lnTo>
                  <a:pt x="35" y="510"/>
                </a:lnTo>
                <a:lnTo>
                  <a:pt x="34" y="523"/>
                </a:lnTo>
                <a:lnTo>
                  <a:pt x="34" y="538"/>
                </a:lnTo>
                <a:lnTo>
                  <a:pt x="35" y="566"/>
                </a:lnTo>
                <a:lnTo>
                  <a:pt x="39" y="591"/>
                </a:lnTo>
                <a:lnTo>
                  <a:pt x="44" y="617"/>
                </a:lnTo>
                <a:lnTo>
                  <a:pt x="49" y="643"/>
                </a:lnTo>
                <a:lnTo>
                  <a:pt x="52" y="655"/>
                </a:lnTo>
                <a:lnTo>
                  <a:pt x="56" y="665"/>
                </a:lnTo>
                <a:lnTo>
                  <a:pt x="58" y="675"/>
                </a:lnTo>
                <a:lnTo>
                  <a:pt x="58" y="688"/>
                </a:lnTo>
                <a:lnTo>
                  <a:pt x="58" y="699"/>
                </a:lnTo>
                <a:lnTo>
                  <a:pt x="57" y="710"/>
                </a:lnTo>
                <a:lnTo>
                  <a:pt x="56" y="720"/>
                </a:lnTo>
                <a:lnTo>
                  <a:pt x="53" y="729"/>
                </a:lnTo>
                <a:lnTo>
                  <a:pt x="47" y="748"/>
                </a:lnTo>
                <a:lnTo>
                  <a:pt x="40" y="769"/>
                </a:lnTo>
                <a:lnTo>
                  <a:pt x="58" y="776"/>
                </a:lnTo>
                <a:lnTo>
                  <a:pt x="77" y="782"/>
                </a:lnTo>
                <a:lnTo>
                  <a:pt x="86" y="783"/>
                </a:lnTo>
                <a:lnTo>
                  <a:pt x="94" y="786"/>
                </a:lnTo>
                <a:lnTo>
                  <a:pt x="98" y="788"/>
                </a:lnTo>
                <a:lnTo>
                  <a:pt x="100" y="791"/>
                </a:lnTo>
                <a:lnTo>
                  <a:pt x="102" y="794"/>
                </a:lnTo>
                <a:lnTo>
                  <a:pt x="103" y="797"/>
                </a:lnTo>
                <a:lnTo>
                  <a:pt x="103" y="801"/>
                </a:lnTo>
                <a:lnTo>
                  <a:pt x="102" y="804"/>
                </a:lnTo>
                <a:lnTo>
                  <a:pt x="99" y="806"/>
                </a:lnTo>
                <a:lnTo>
                  <a:pt x="98" y="809"/>
                </a:lnTo>
                <a:lnTo>
                  <a:pt x="93" y="814"/>
                </a:lnTo>
                <a:lnTo>
                  <a:pt x="88" y="819"/>
                </a:lnTo>
                <a:lnTo>
                  <a:pt x="74" y="833"/>
                </a:lnTo>
                <a:lnTo>
                  <a:pt x="61" y="847"/>
                </a:lnTo>
                <a:lnTo>
                  <a:pt x="56" y="853"/>
                </a:lnTo>
                <a:lnTo>
                  <a:pt x="51" y="861"/>
                </a:lnTo>
                <a:lnTo>
                  <a:pt x="47" y="869"/>
                </a:lnTo>
                <a:lnTo>
                  <a:pt x="43" y="879"/>
                </a:lnTo>
                <a:lnTo>
                  <a:pt x="43" y="866"/>
                </a:lnTo>
                <a:lnTo>
                  <a:pt x="40" y="881"/>
                </a:lnTo>
                <a:lnTo>
                  <a:pt x="42" y="899"/>
                </a:lnTo>
                <a:lnTo>
                  <a:pt x="46" y="916"/>
                </a:lnTo>
                <a:lnTo>
                  <a:pt x="48" y="923"/>
                </a:lnTo>
                <a:lnTo>
                  <a:pt x="52" y="930"/>
                </a:lnTo>
                <a:lnTo>
                  <a:pt x="57" y="937"/>
                </a:lnTo>
                <a:lnTo>
                  <a:pt x="62" y="945"/>
                </a:lnTo>
                <a:lnTo>
                  <a:pt x="71" y="954"/>
                </a:lnTo>
                <a:lnTo>
                  <a:pt x="80" y="963"/>
                </a:lnTo>
                <a:lnTo>
                  <a:pt x="85" y="968"/>
                </a:lnTo>
                <a:lnTo>
                  <a:pt x="88" y="973"/>
                </a:lnTo>
                <a:lnTo>
                  <a:pt x="90" y="978"/>
                </a:lnTo>
                <a:lnTo>
                  <a:pt x="90" y="986"/>
                </a:lnTo>
                <a:lnTo>
                  <a:pt x="89" y="991"/>
                </a:lnTo>
                <a:lnTo>
                  <a:pt x="86" y="995"/>
                </a:lnTo>
                <a:lnTo>
                  <a:pt x="81" y="1000"/>
                </a:lnTo>
                <a:lnTo>
                  <a:pt x="77" y="1003"/>
                </a:lnTo>
                <a:lnTo>
                  <a:pt x="71" y="1012"/>
                </a:lnTo>
                <a:lnTo>
                  <a:pt x="65" y="1020"/>
                </a:lnTo>
                <a:lnTo>
                  <a:pt x="57" y="1026"/>
                </a:lnTo>
                <a:lnTo>
                  <a:pt x="49" y="1031"/>
                </a:lnTo>
                <a:lnTo>
                  <a:pt x="40" y="1035"/>
                </a:lnTo>
                <a:lnTo>
                  <a:pt x="32" y="1039"/>
                </a:lnTo>
                <a:lnTo>
                  <a:pt x="23" y="1040"/>
                </a:lnTo>
                <a:lnTo>
                  <a:pt x="12" y="1042"/>
                </a:lnTo>
                <a:lnTo>
                  <a:pt x="12" y="1061"/>
                </a:lnTo>
                <a:lnTo>
                  <a:pt x="12" y="1079"/>
                </a:lnTo>
                <a:lnTo>
                  <a:pt x="5" y="1091"/>
                </a:lnTo>
                <a:lnTo>
                  <a:pt x="0" y="1104"/>
                </a:lnTo>
                <a:lnTo>
                  <a:pt x="0" y="1109"/>
                </a:lnTo>
                <a:lnTo>
                  <a:pt x="2" y="1114"/>
                </a:lnTo>
                <a:lnTo>
                  <a:pt x="5" y="1118"/>
                </a:lnTo>
                <a:lnTo>
                  <a:pt x="9" y="1122"/>
                </a:lnTo>
                <a:lnTo>
                  <a:pt x="18" y="1127"/>
                </a:lnTo>
                <a:lnTo>
                  <a:pt x="28" y="1132"/>
                </a:lnTo>
                <a:lnTo>
                  <a:pt x="47" y="1141"/>
                </a:lnTo>
                <a:lnTo>
                  <a:pt x="65" y="1151"/>
                </a:lnTo>
                <a:lnTo>
                  <a:pt x="74" y="1157"/>
                </a:lnTo>
                <a:lnTo>
                  <a:pt x="81" y="1164"/>
                </a:lnTo>
                <a:lnTo>
                  <a:pt x="88" y="1170"/>
                </a:lnTo>
                <a:lnTo>
                  <a:pt x="93" y="1178"/>
                </a:lnTo>
                <a:lnTo>
                  <a:pt x="103" y="1193"/>
                </a:lnTo>
                <a:lnTo>
                  <a:pt x="115" y="1211"/>
                </a:lnTo>
                <a:lnTo>
                  <a:pt x="122" y="1224"/>
                </a:lnTo>
                <a:close/>
              </a:path>
            </a:pathLst>
          </a:custGeom>
          <a:solidFill>
            <a:srgbClr val="33CC33"/>
          </a:solidFill>
          <a:ln w="2">
            <a:solidFill>
              <a:srgbClr val="1F1A17"/>
            </a:solidFill>
            <a:round/>
            <a:headEnd/>
            <a:tailEnd/>
          </a:ln>
        </p:spPr>
        <p:txBody>
          <a:bodyPr lIns="101870" tIns="50935" rIns="101870" bIns="50935"/>
          <a:lstStyle/>
          <a:p>
            <a:endParaRPr lang="en-US"/>
          </a:p>
        </p:txBody>
      </p:sp>
      <p:sp>
        <p:nvSpPr>
          <p:cNvPr id="118" name="Freeform 327"/>
          <p:cNvSpPr>
            <a:spLocks/>
          </p:cNvSpPr>
          <p:nvPr/>
        </p:nvSpPr>
        <p:spPr bwMode="auto">
          <a:xfrm>
            <a:off x="1625600" y="1757737"/>
            <a:ext cx="33338" cy="333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5" y="1"/>
              </a:cxn>
              <a:cxn ang="0">
                <a:pos x="53" y="3"/>
              </a:cxn>
              <a:cxn ang="0">
                <a:pos x="59" y="6"/>
              </a:cxn>
              <a:cxn ang="0">
                <a:pos x="66" y="11"/>
              </a:cxn>
              <a:cxn ang="0">
                <a:pos x="70" y="17"/>
              </a:cxn>
              <a:cxn ang="0">
                <a:pos x="73" y="24"/>
              </a:cxn>
              <a:cxn ang="0">
                <a:pos x="76" y="31"/>
              </a:cxn>
              <a:cxn ang="0">
                <a:pos x="77" y="39"/>
              </a:cxn>
              <a:cxn ang="0">
                <a:pos x="76" y="47"/>
              </a:cxn>
              <a:cxn ang="0">
                <a:pos x="73" y="53"/>
              </a:cxn>
              <a:cxn ang="0">
                <a:pos x="70" y="61"/>
              </a:cxn>
              <a:cxn ang="0">
                <a:pos x="66" y="66"/>
              </a:cxn>
              <a:cxn ang="0">
                <a:pos x="59" y="71"/>
              </a:cxn>
              <a:cxn ang="0">
                <a:pos x="53" y="75"/>
              </a:cxn>
              <a:cxn ang="0">
                <a:pos x="45" y="76"/>
              </a:cxn>
              <a:cxn ang="0">
                <a:pos x="38" y="77"/>
              </a:cxn>
              <a:cxn ang="0">
                <a:pos x="30" y="76"/>
              </a:cxn>
              <a:cxn ang="0">
                <a:pos x="23" y="75"/>
              </a:cxn>
              <a:cxn ang="0">
                <a:pos x="16" y="71"/>
              </a:cxn>
              <a:cxn ang="0">
                <a:pos x="11" y="66"/>
              </a:cxn>
              <a:cxn ang="0">
                <a:pos x="6" y="61"/>
              </a:cxn>
              <a:cxn ang="0">
                <a:pos x="2" y="53"/>
              </a:cxn>
              <a:cxn ang="0">
                <a:pos x="0" y="47"/>
              </a:cxn>
              <a:cxn ang="0">
                <a:pos x="0" y="39"/>
              </a:cxn>
              <a:cxn ang="0">
                <a:pos x="0" y="31"/>
              </a:cxn>
              <a:cxn ang="0">
                <a:pos x="2" y="24"/>
              </a:cxn>
              <a:cxn ang="0">
                <a:pos x="6" y="17"/>
              </a:cxn>
              <a:cxn ang="0">
                <a:pos x="11" y="11"/>
              </a:cxn>
              <a:cxn ang="0">
                <a:pos x="16" y="6"/>
              </a:cxn>
              <a:cxn ang="0">
                <a:pos x="23" y="3"/>
              </a:cxn>
              <a:cxn ang="0">
                <a:pos x="30" y="1"/>
              </a:cxn>
              <a:cxn ang="0">
                <a:pos x="38" y="0"/>
              </a:cxn>
            </a:cxnLst>
            <a:rect l="0" t="0" r="r" b="b"/>
            <a:pathLst>
              <a:path w="77" h="77">
                <a:moveTo>
                  <a:pt x="38" y="0"/>
                </a:moveTo>
                <a:lnTo>
                  <a:pt x="45" y="1"/>
                </a:lnTo>
                <a:lnTo>
                  <a:pt x="53" y="3"/>
                </a:lnTo>
                <a:lnTo>
                  <a:pt x="59" y="6"/>
                </a:lnTo>
                <a:lnTo>
                  <a:pt x="66" y="11"/>
                </a:lnTo>
                <a:lnTo>
                  <a:pt x="70" y="17"/>
                </a:lnTo>
                <a:lnTo>
                  <a:pt x="73" y="24"/>
                </a:lnTo>
                <a:lnTo>
                  <a:pt x="76" y="31"/>
                </a:lnTo>
                <a:lnTo>
                  <a:pt x="77" y="39"/>
                </a:lnTo>
                <a:lnTo>
                  <a:pt x="76" y="47"/>
                </a:lnTo>
                <a:lnTo>
                  <a:pt x="73" y="53"/>
                </a:lnTo>
                <a:lnTo>
                  <a:pt x="70" y="61"/>
                </a:lnTo>
                <a:lnTo>
                  <a:pt x="66" y="66"/>
                </a:lnTo>
                <a:lnTo>
                  <a:pt x="59" y="71"/>
                </a:lnTo>
                <a:lnTo>
                  <a:pt x="53" y="75"/>
                </a:lnTo>
                <a:lnTo>
                  <a:pt x="45" y="76"/>
                </a:lnTo>
                <a:lnTo>
                  <a:pt x="38" y="77"/>
                </a:lnTo>
                <a:lnTo>
                  <a:pt x="30" y="76"/>
                </a:lnTo>
                <a:lnTo>
                  <a:pt x="23" y="75"/>
                </a:lnTo>
                <a:lnTo>
                  <a:pt x="16" y="71"/>
                </a:lnTo>
                <a:lnTo>
                  <a:pt x="11" y="66"/>
                </a:lnTo>
                <a:lnTo>
                  <a:pt x="6" y="61"/>
                </a:lnTo>
                <a:lnTo>
                  <a:pt x="2" y="53"/>
                </a:lnTo>
                <a:lnTo>
                  <a:pt x="0" y="47"/>
                </a:lnTo>
                <a:lnTo>
                  <a:pt x="0" y="39"/>
                </a:lnTo>
                <a:lnTo>
                  <a:pt x="0" y="31"/>
                </a:lnTo>
                <a:lnTo>
                  <a:pt x="2" y="24"/>
                </a:lnTo>
                <a:lnTo>
                  <a:pt x="6" y="17"/>
                </a:lnTo>
                <a:lnTo>
                  <a:pt x="11" y="11"/>
                </a:lnTo>
                <a:lnTo>
                  <a:pt x="16" y="6"/>
                </a:lnTo>
                <a:lnTo>
                  <a:pt x="23" y="3"/>
                </a:lnTo>
                <a:lnTo>
                  <a:pt x="30" y="1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9" name="Freeform 328"/>
          <p:cNvSpPr>
            <a:spLocks/>
          </p:cNvSpPr>
          <p:nvPr/>
        </p:nvSpPr>
        <p:spPr bwMode="auto">
          <a:xfrm>
            <a:off x="1492250" y="2113337"/>
            <a:ext cx="31750" cy="33337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1"/>
              </a:cxn>
              <a:cxn ang="0">
                <a:pos x="55" y="4"/>
              </a:cxn>
              <a:cxn ang="0">
                <a:pos x="61" y="6"/>
              </a:cxn>
              <a:cxn ang="0">
                <a:pos x="66" y="12"/>
              </a:cxn>
              <a:cxn ang="0">
                <a:pos x="71" y="18"/>
              </a:cxn>
              <a:cxn ang="0">
                <a:pos x="75" y="24"/>
              </a:cxn>
              <a:cxn ang="0">
                <a:pos x="76" y="32"/>
              </a:cxn>
              <a:cxn ang="0">
                <a:pos x="78" y="39"/>
              </a:cxn>
              <a:cxn ang="0">
                <a:pos x="76" y="47"/>
              </a:cxn>
              <a:cxn ang="0">
                <a:pos x="75" y="55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5" y="75"/>
              </a:cxn>
              <a:cxn ang="0">
                <a:pos x="47" y="76"/>
              </a:cxn>
              <a:cxn ang="0">
                <a:pos x="39" y="78"/>
              </a:cxn>
              <a:cxn ang="0">
                <a:pos x="32" y="76"/>
              </a:cxn>
              <a:cxn ang="0">
                <a:pos x="24" y="75"/>
              </a:cxn>
              <a:cxn ang="0">
                <a:pos x="18" y="71"/>
              </a:cxn>
              <a:cxn ang="0">
                <a:pos x="11" y="66"/>
              </a:cxn>
              <a:cxn ang="0">
                <a:pos x="6" y="61"/>
              </a:cxn>
              <a:cxn ang="0">
                <a:pos x="4" y="55"/>
              </a:cxn>
              <a:cxn ang="0">
                <a:pos x="1" y="47"/>
              </a:cxn>
              <a:cxn ang="0">
                <a:pos x="0" y="39"/>
              </a:cxn>
              <a:cxn ang="0">
                <a:pos x="1" y="32"/>
              </a:cxn>
              <a:cxn ang="0">
                <a:pos x="4" y="24"/>
              </a:cxn>
              <a:cxn ang="0">
                <a:pos x="6" y="18"/>
              </a:cxn>
              <a:cxn ang="0">
                <a:pos x="11" y="12"/>
              </a:cxn>
              <a:cxn ang="0">
                <a:pos x="18" y="6"/>
              </a:cxn>
              <a:cxn ang="0">
                <a:pos x="24" y="4"/>
              </a:cxn>
              <a:cxn ang="0">
                <a:pos x="32" y="1"/>
              </a:cxn>
              <a:cxn ang="0">
                <a:pos x="39" y="0"/>
              </a:cxn>
            </a:cxnLst>
            <a:rect l="0" t="0" r="r" b="b"/>
            <a:pathLst>
              <a:path w="78" h="78">
                <a:moveTo>
                  <a:pt x="39" y="0"/>
                </a:moveTo>
                <a:lnTo>
                  <a:pt x="47" y="1"/>
                </a:lnTo>
                <a:lnTo>
                  <a:pt x="55" y="4"/>
                </a:lnTo>
                <a:lnTo>
                  <a:pt x="61" y="6"/>
                </a:lnTo>
                <a:lnTo>
                  <a:pt x="66" y="12"/>
                </a:lnTo>
                <a:lnTo>
                  <a:pt x="71" y="18"/>
                </a:lnTo>
                <a:lnTo>
                  <a:pt x="75" y="24"/>
                </a:lnTo>
                <a:lnTo>
                  <a:pt x="76" y="32"/>
                </a:lnTo>
                <a:lnTo>
                  <a:pt x="78" y="39"/>
                </a:lnTo>
                <a:lnTo>
                  <a:pt x="76" y="47"/>
                </a:lnTo>
                <a:lnTo>
                  <a:pt x="75" y="55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5" y="75"/>
                </a:lnTo>
                <a:lnTo>
                  <a:pt x="47" y="76"/>
                </a:lnTo>
                <a:lnTo>
                  <a:pt x="39" y="78"/>
                </a:lnTo>
                <a:lnTo>
                  <a:pt x="32" y="76"/>
                </a:lnTo>
                <a:lnTo>
                  <a:pt x="24" y="75"/>
                </a:lnTo>
                <a:lnTo>
                  <a:pt x="18" y="71"/>
                </a:lnTo>
                <a:lnTo>
                  <a:pt x="11" y="66"/>
                </a:lnTo>
                <a:lnTo>
                  <a:pt x="6" y="61"/>
                </a:lnTo>
                <a:lnTo>
                  <a:pt x="4" y="55"/>
                </a:lnTo>
                <a:lnTo>
                  <a:pt x="1" y="47"/>
                </a:lnTo>
                <a:lnTo>
                  <a:pt x="0" y="39"/>
                </a:lnTo>
                <a:lnTo>
                  <a:pt x="1" y="32"/>
                </a:lnTo>
                <a:lnTo>
                  <a:pt x="4" y="24"/>
                </a:lnTo>
                <a:lnTo>
                  <a:pt x="6" y="18"/>
                </a:lnTo>
                <a:lnTo>
                  <a:pt x="11" y="12"/>
                </a:lnTo>
                <a:lnTo>
                  <a:pt x="18" y="6"/>
                </a:lnTo>
                <a:lnTo>
                  <a:pt x="24" y="4"/>
                </a:lnTo>
                <a:lnTo>
                  <a:pt x="32" y="1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0" name="Freeform 329"/>
          <p:cNvSpPr>
            <a:spLocks/>
          </p:cNvSpPr>
          <p:nvPr/>
        </p:nvSpPr>
        <p:spPr bwMode="auto">
          <a:xfrm>
            <a:off x="2328863" y="2614987"/>
            <a:ext cx="30162" cy="317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0"/>
              </a:cxn>
              <a:cxn ang="0">
                <a:pos x="53" y="3"/>
              </a:cxn>
              <a:cxn ang="0">
                <a:pos x="60" y="7"/>
              </a:cxn>
              <a:cxn ang="0">
                <a:pos x="66" y="12"/>
              </a:cxn>
              <a:cxn ang="0">
                <a:pos x="70" y="17"/>
              </a:cxn>
              <a:cxn ang="0">
                <a:pos x="74" y="23"/>
              </a:cxn>
              <a:cxn ang="0">
                <a:pos x="76" y="31"/>
              </a:cxn>
              <a:cxn ang="0">
                <a:pos x="76" y="38"/>
              </a:cxn>
              <a:cxn ang="0">
                <a:pos x="76" y="46"/>
              </a:cxn>
              <a:cxn ang="0">
                <a:pos x="74" y="54"/>
              </a:cxn>
              <a:cxn ang="0">
                <a:pos x="70" y="60"/>
              </a:cxn>
              <a:cxn ang="0">
                <a:pos x="66" y="66"/>
              </a:cxn>
              <a:cxn ang="0">
                <a:pos x="60" y="70"/>
              </a:cxn>
              <a:cxn ang="0">
                <a:pos x="53" y="74"/>
              </a:cxn>
              <a:cxn ang="0">
                <a:pos x="46" y="76"/>
              </a:cxn>
              <a:cxn ang="0">
                <a:pos x="38" y="76"/>
              </a:cxn>
              <a:cxn ang="0">
                <a:pos x="30" y="76"/>
              </a:cxn>
              <a:cxn ang="0">
                <a:pos x="23" y="74"/>
              </a:cxn>
              <a:cxn ang="0">
                <a:pos x="16" y="70"/>
              </a:cxn>
              <a:cxn ang="0">
                <a:pos x="11" y="66"/>
              </a:cxn>
              <a:cxn ang="0">
                <a:pos x="6" y="60"/>
              </a:cxn>
              <a:cxn ang="0">
                <a:pos x="2" y="54"/>
              </a:cxn>
              <a:cxn ang="0">
                <a:pos x="0" y="46"/>
              </a:cxn>
              <a:cxn ang="0">
                <a:pos x="0" y="38"/>
              </a:cxn>
              <a:cxn ang="0">
                <a:pos x="0" y="31"/>
              </a:cxn>
              <a:cxn ang="0">
                <a:pos x="2" y="23"/>
              </a:cxn>
              <a:cxn ang="0">
                <a:pos x="6" y="17"/>
              </a:cxn>
              <a:cxn ang="0">
                <a:pos x="11" y="12"/>
              </a:cxn>
              <a:cxn ang="0">
                <a:pos x="16" y="7"/>
              </a:cxn>
              <a:cxn ang="0">
                <a:pos x="23" y="3"/>
              </a:cxn>
              <a:cxn ang="0">
                <a:pos x="30" y="0"/>
              </a:cxn>
              <a:cxn ang="0">
                <a:pos x="38" y="0"/>
              </a:cxn>
            </a:cxnLst>
            <a:rect l="0" t="0" r="r" b="b"/>
            <a:pathLst>
              <a:path w="76" h="76">
                <a:moveTo>
                  <a:pt x="38" y="0"/>
                </a:moveTo>
                <a:lnTo>
                  <a:pt x="46" y="0"/>
                </a:lnTo>
                <a:lnTo>
                  <a:pt x="53" y="3"/>
                </a:lnTo>
                <a:lnTo>
                  <a:pt x="60" y="7"/>
                </a:lnTo>
                <a:lnTo>
                  <a:pt x="66" y="12"/>
                </a:lnTo>
                <a:lnTo>
                  <a:pt x="70" y="17"/>
                </a:lnTo>
                <a:lnTo>
                  <a:pt x="74" y="23"/>
                </a:lnTo>
                <a:lnTo>
                  <a:pt x="76" y="31"/>
                </a:lnTo>
                <a:lnTo>
                  <a:pt x="76" y="38"/>
                </a:lnTo>
                <a:lnTo>
                  <a:pt x="76" y="46"/>
                </a:lnTo>
                <a:lnTo>
                  <a:pt x="74" y="54"/>
                </a:lnTo>
                <a:lnTo>
                  <a:pt x="70" y="60"/>
                </a:lnTo>
                <a:lnTo>
                  <a:pt x="66" y="66"/>
                </a:lnTo>
                <a:lnTo>
                  <a:pt x="60" y="70"/>
                </a:lnTo>
                <a:lnTo>
                  <a:pt x="53" y="74"/>
                </a:lnTo>
                <a:lnTo>
                  <a:pt x="46" y="76"/>
                </a:lnTo>
                <a:lnTo>
                  <a:pt x="38" y="76"/>
                </a:lnTo>
                <a:lnTo>
                  <a:pt x="30" y="76"/>
                </a:lnTo>
                <a:lnTo>
                  <a:pt x="23" y="74"/>
                </a:lnTo>
                <a:lnTo>
                  <a:pt x="16" y="70"/>
                </a:lnTo>
                <a:lnTo>
                  <a:pt x="11" y="66"/>
                </a:lnTo>
                <a:lnTo>
                  <a:pt x="6" y="60"/>
                </a:lnTo>
                <a:lnTo>
                  <a:pt x="2" y="54"/>
                </a:lnTo>
                <a:lnTo>
                  <a:pt x="0" y="46"/>
                </a:lnTo>
                <a:lnTo>
                  <a:pt x="0" y="38"/>
                </a:lnTo>
                <a:lnTo>
                  <a:pt x="0" y="31"/>
                </a:lnTo>
                <a:lnTo>
                  <a:pt x="2" y="23"/>
                </a:lnTo>
                <a:lnTo>
                  <a:pt x="6" y="17"/>
                </a:lnTo>
                <a:lnTo>
                  <a:pt x="11" y="12"/>
                </a:lnTo>
                <a:lnTo>
                  <a:pt x="16" y="7"/>
                </a:lnTo>
                <a:lnTo>
                  <a:pt x="23" y="3"/>
                </a:lnTo>
                <a:lnTo>
                  <a:pt x="30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1" name="Freeform 330"/>
          <p:cNvSpPr>
            <a:spLocks/>
          </p:cNvSpPr>
          <p:nvPr/>
        </p:nvSpPr>
        <p:spPr bwMode="auto">
          <a:xfrm>
            <a:off x="1397000" y="3361112"/>
            <a:ext cx="31750" cy="301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8" y="1"/>
              </a:cxn>
              <a:cxn ang="0">
                <a:pos x="54" y="2"/>
              </a:cxn>
              <a:cxn ang="0">
                <a:pos x="62" y="6"/>
              </a:cxn>
              <a:cxn ang="0">
                <a:pos x="67" y="11"/>
              </a:cxn>
              <a:cxn ang="0">
                <a:pos x="72" y="16"/>
              </a:cxn>
              <a:cxn ang="0">
                <a:pos x="76" y="24"/>
              </a:cxn>
              <a:cxn ang="0">
                <a:pos x="77" y="30"/>
              </a:cxn>
              <a:cxn ang="0">
                <a:pos x="78" y="38"/>
              </a:cxn>
              <a:cxn ang="0">
                <a:pos x="77" y="45"/>
              </a:cxn>
              <a:cxn ang="0">
                <a:pos x="76" y="53"/>
              </a:cxn>
              <a:cxn ang="0">
                <a:pos x="72" y="59"/>
              </a:cxn>
              <a:cxn ang="0">
                <a:pos x="67" y="66"/>
              </a:cxn>
              <a:cxn ang="0">
                <a:pos x="62" y="71"/>
              </a:cxn>
              <a:cxn ang="0">
                <a:pos x="54" y="73"/>
              </a:cxn>
              <a:cxn ang="0">
                <a:pos x="48" y="76"/>
              </a:cxn>
              <a:cxn ang="0">
                <a:pos x="40" y="77"/>
              </a:cxn>
              <a:cxn ang="0">
                <a:pos x="31" y="76"/>
              </a:cxn>
              <a:cxn ang="0">
                <a:pos x="25" y="73"/>
              </a:cxn>
              <a:cxn ang="0">
                <a:pos x="18" y="71"/>
              </a:cxn>
              <a:cxn ang="0">
                <a:pos x="12" y="66"/>
              </a:cxn>
              <a:cxn ang="0">
                <a:pos x="7" y="59"/>
              </a:cxn>
              <a:cxn ang="0">
                <a:pos x="4" y="53"/>
              </a:cxn>
              <a:cxn ang="0">
                <a:pos x="2" y="45"/>
              </a:cxn>
              <a:cxn ang="0">
                <a:pos x="0" y="38"/>
              </a:cxn>
              <a:cxn ang="0">
                <a:pos x="2" y="30"/>
              </a:cxn>
              <a:cxn ang="0">
                <a:pos x="4" y="24"/>
              </a:cxn>
              <a:cxn ang="0">
                <a:pos x="7" y="16"/>
              </a:cxn>
              <a:cxn ang="0">
                <a:pos x="12" y="11"/>
              </a:cxn>
              <a:cxn ang="0">
                <a:pos x="18" y="6"/>
              </a:cxn>
              <a:cxn ang="0">
                <a:pos x="25" y="2"/>
              </a:cxn>
              <a:cxn ang="0">
                <a:pos x="31" y="1"/>
              </a:cxn>
              <a:cxn ang="0">
                <a:pos x="40" y="0"/>
              </a:cxn>
            </a:cxnLst>
            <a:rect l="0" t="0" r="r" b="b"/>
            <a:pathLst>
              <a:path w="78" h="77">
                <a:moveTo>
                  <a:pt x="40" y="0"/>
                </a:moveTo>
                <a:lnTo>
                  <a:pt x="48" y="1"/>
                </a:lnTo>
                <a:lnTo>
                  <a:pt x="54" y="2"/>
                </a:lnTo>
                <a:lnTo>
                  <a:pt x="62" y="6"/>
                </a:lnTo>
                <a:lnTo>
                  <a:pt x="67" y="11"/>
                </a:lnTo>
                <a:lnTo>
                  <a:pt x="72" y="16"/>
                </a:lnTo>
                <a:lnTo>
                  <a:pt x="76" y="24"/>
                </a:lnTo>
                <a:lnTo>
                  <a:pt x="77" y="30"/>
                </a:lnTo>
                <a:lnTo>
                  <a:pt x="78" y="38"/>
                </a:lnTo>
                <a:lnTo>
                  <a:pt x="77" y="45"/>
                </a:lnTo>
                <a:lnTo>
                  <a:pt x="76" y="53"/>
                </a:lnTo>
                <a:lnTo>
                  <a:pt x="72" y="59"/>
                </a:lnTo>
                <a:lnTo>
                  <a:pt x="67" y="66"/>
                </a:lnTo>
                <a:lnTo>
                  <a:pt x="62" y="71"/>
                </a:lnTo>
                <a:lnTo>
                  <a:pt x="54" y="73"/>
                </a:lnTo>
                <a:lnTo>
                  <a:pt x="48" y="76"/>
                </a:lnTo>
                <a:lnTo>
                  <a:pt x="40" y="77"/>
                </a:lnTo>
                <a:lnTo>
                  <a:pt x="31" y="76"/>
                </a:lnTo>
                <a:lnTo>
                  <a:pt x="25" y="73"/>
                </a:lnTo>
                <a:lnTo>
                  <a:pt x="18" y="71"/>
                </a:lnTo>
                <a:lnTo>
                  <a:pt x="12" y="66"/>
                </a:lnTo>
                <a:lnTo>
                  <a:pt x="7" y="59"/>
                </a:lnTo>
                <a:lnTo>
                  <a:pt x="4" y="53"/>
                </a:lnTo>
                <a:lnTo>
                  <a:pt x="2" y="45"/>
                </a:lnTo>
                <a:lnTo>
                  <a:pt x="0" y="38"/>
                </a:lnTo>
                <a:lnTo>
                  <a:pt x="2" y="30"/>
                </a:lnTo>
                <a:lnTo>
                  <a:pt x="4" y="24"/>
                </a:lnTo>
                <a:lnTo>
                  <a:pt x="7" y="16"/>
                </a:lnTo>
                <a:lnTo>
                  <a:pt x="12" y="11"/>
                </a:lnTo>
                <a:lnTo>
                  <a:pt x="18" y="6"/>
                </a:lnTo>
                <a:lnTo>
                  <a:pt x="25" y="2"/>
                </a:lnTo>
                <a:lnTo>
                  <a:pt x="31" y="1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2" name="Freeform 331"/>
          <p:cNvSpPr>
            <a:spLocks/>
          </p:cNvSpPr>
          <p:nvPr/>
        </p:nvSpPr>
        <p:spPr bwMode="auto">
          <a:xfrm>
            <a:off x="1671638" y="3324599"/>
            <a:ext cx="26987" cy="33338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8" y="1"/>
              </a:cxn>
              <a:cxn ang="0">
                <a:pos x="54" y="3"/>
              </a:cxn>
              <a:cxn ang="0">
                <a:pos x="62" y="7"/>
              </a:cxn>
              <a:cxn ang="0">
                <a:pos x="67" y="12"/>
              </a:cxn>
              <a:cxn ang="0">
                <a:pos x="72" y="17"/>
              </a:cxn>
              <a:cxn ang="0">
                <a:pos x="76" y="24"/>
              </a:cxn>
              <a:cxn ang="0">
                <a:pos x="77" y="31"/>
              </a:cxn>
              <a:cxn ang="0">
                <a:pos x="78" y="38"/>
              </a:cxn>
              <a:cxn ang="0">
                <a:pos x="77" y="47"/>
              </a:cxn>
              <a:cxn ang="0">
                <a:pos x="76" y="54"/>
              </a:cxn>
              <a:cxn ang="0">
                <a:pos x="72" y="60"/>
              </a:cxn>
              <a:cxn ang="0">
                <a:pos x="67" y="66"/>
              </a:cxn>
              <a:cxn ang="0">
                <a:pos x="62" y="71"/>
              </a:cxn>
              <a:cxn ang="0">
                <a:pos x="54" y="74"/>
              </a:cxn>
              <a:cxn ang="0">
                <a:pos x="48" y="77"/>
              </a:cxn>
              <a:cxn ang="0">
                <a:pos x="40" y="78"/>
              </a:cxn>
              <a:cxn ang="0">
                <a:pos x="31" y="77"/>
              </a:cxn>
              <a:cxn ang="0">
                <a:pos x="25" y="74"/>
              </a:cxn>
              <a:cxn ang="0">
                <a:pos x="17" y="71"/>
              </a:cxn>
              <a:cxn ang="0">
                <a:pos x="12" y="66"/>
              </a:cxn>
              <a:cxn ang="0">
                <a:pos x="7" y="60"/>
              </a:cxn>
              <a:cxn ang="0">
                <a:pos x="3" y="54"/>
              </a:cxn>
              <a:cxn ang="0">
                <a:pos x="2" y="47"/>
              </a:cxn>
              <a:cxn ang="0">
                <a:pos x="0" y="38"/>
              </a:cxn>
              <a:cxn ang="0">
                <a:pos x="2" y="31"/>
              </a:cxn>
              <a:cxn ang="0">
                <a:pos x="3" y="24"/>
              </a:cxn>
              <a:cxn ang="0">
                <a:pos x="7" y="17"/>
              </a:cxn>
              <a:cxn ang="0">
                <a:pos x="12" y="12"/>
              </a:cxn>
              <a:cxn ang="0">
                <a:pos x="17" y="7"/>
              </a:cxn>
              <a:cxn ang="0">
                <a:pos x="25" y="3"/>
              </a:cxn>
              <a:cxn ang="0">
                <a:pos x="31" y="1"/>
              </a:cxn>
              <a:cxn ang="0">
                <a:pos x="40" y="0"/>
              </a:cxn>
            </a:cxnLst>
            <a:rect l="0" t="0" r="r" b="b"/>
            <a:pathLst>
              <a:path w="78" h="78">
                <a:moveTo>
                  <a:pt x="40" y="0"/>
                </a:moveTo>
                <a:lnTo>
                  <a:pt x="48" y="1"/>
                </a:lnTo>
                <a:lnTo>
                  <a:pt x="54" y="3"/>
                </a:lnTo>
                <a:lnTo>
                  <a:pt x="62" y="7"/>
                </a:lnTo>
                <a:lnTo>
                  <a:pt x="67" y="12"/>
                </a:lnTo>
                <a:lnTo>
                  <a:pt x="72" y="17"/>
                </a:lnTo>
                <a:lnTo>
                  <a:pt x="76" y="24"/>
                </a:lnTo>
                <a:lnTo>
                  <a:pt x="77" y="31"/>
                </a:lnTo>
                <a:lnTo>
                  <a:pt x="78" y="38"/>
                </a:lnTo>
                <a:lnTo>
                  <a:pt x="77" y="47"/>
                </a:lnTo>
                <a:lnTo>
                  <a:pt x="76" y="54"/>
                </a:lnTo>
                <a:lnTo>
                  <a:pt x="72" y="60"/>
                </a:lnTo>
                <a:lnTo>
                  <a:pt x="67" y="66"/>
                </a:lnTo>
                <a:lnTo>
                  <a:pt x="62" y="71"/>
                </a:lnTo>
                <a:lnTo>
                  <a:pt x="54" y="74"/>
                </a:lnTo>
                <a:lnTo>
                  <a:pt x="48" y="77"/>
                </a:lnTo>
                <a:lnTo>
                  <a:pt x="40" y="78"/>
                </a:lnTo>
                <a:lnTo>
                  <a:pt x="31" y="77"/>
                </a:lnTo>
                <a:lnTo>
                  <a:pt x="25" y="74"/>
                </a:lnTo>
                <a:lnTo>
                  <a:pt x="17" y="71"/>
                </a:lnTo>
                <a:lnTo>
                  <a:pt x="12" y="66"/>
                </a:lnTo>
                <a:lnTo>
                  <a:pt x="7" y="60"/>
                </a:lnTo>
                <a:lnTo>
                  <a:pt x="3" y="54"/>
                </a:lnTo>
                <a:lnTo>
                  <a:pt x="2" y="47"/>
                </a:lnTo>
                <a:lnTo>
                  <a:pt x="0" y="38"/>
                </a:lnTo>
                <a:lnTo>
                  <a:pt x="2" y="31"/>
                </a:lnTo>
                <a:lnTo>
                  <a:pt x="3" y="24"/>
                </a:lnTo>
                <a:lnTo>
                  <a:pt x="7" y="17"/>
                </a:lnTo>
                <a:lnTo>
                  <a:pt x="12" y="12"/>
                </a:lnTo>
                <a:lnTo>
                  <a:pt x="17" y="7"/>
                </a:lnTo>
                <a:lnTo>
                  <a:pt x="25" y="3"/>
                </a:lnTo>
                <a:lnTo>
                  <a:pt x="31" y="1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3" name="Freeform 332"/>
          <p:cNvSpPr>
            <a:spLocks/>
          </p:cNvSpPr>
          <p:nvPr/>
        </p:nvSpPr>
        <p:spPr bwMode="auto">
          <a:xfrm>
            <a:off x="2641600" y="4670799"/>
            <a:ext cx="31750" cy="301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7" y="1"/>
              </a:cxn>
              <a:cxn ang="0">
                <a:pos x="55" y="4"/>
              </a:cxn>
              <a:cxn ang="0">
                <a:pos x="61" y="8"/>
              </a:cxn>
              <a:cxn ang="0">
                <a:pos x="66" y="11"/>
              </a:cxn>
              <a:cxn ang="0">
                <a:pos x="71" y="18"/>
              </a:cxn>
              <a:cxn ang="0">
                <a:pos x="75" y="24"/>
              </a:cxn>
              <a:cxn ang="0">
                <a:pos x="78" y="32"/>
              </a:cxn>
              <a:cxn ang="0">
                <a:pos x="78" y="39"/>
              </a:cxn>
              <a:cxn ang="0">
                <a:pos x="78" y="47"/>
              </a:cxn>
              <a:cxn ang="0">
                <a:pos x="75" y="55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5" y="75"/>
              </a:cxn>
              <a:cxn ang="0">
                <a:pos x="47" y="78"/>
              </a:cxn>
              <a:cxn ang="0">
                <a:pos x="40" y="78"/>
              </a:cxn>
              <a:cxn ang="0">
                <a:pos x="32" y="78"/>
              </a:cxn>
              <a:cxn ang="0">
                <a:pos x="24" y="75"/>
              </a:cxn>
              <a:cxn ang="0">
                <a:pos x="18" y="71"/>
              </a:cxn>
              <a:cxn ang="0">
                <a:pos x="12" y="66"/>
              </a:cxn>
              <a:cxn ang="0">
                <a:pos x="8" y="61"/>
              </a:cxn>
              <a:cxn ang="0">
                <a:pos x="4" y="55"/>
              </a:cxn>
              <a:cxn ang="0">
                <a:pos x="1" y="47"/>
              </a:cxn>
              <a:cxn ang="0">
                <a:pos x="0" y="39"/>
              </a:cxn>
              <a:cxn ang="0">
                <a:pos x="1" y="32"/>
              </a:cxn>
              <a:cxn ang="0">
                <a:pos x="4" y="24"/>
              </a:cxn>
              <a:cxn ang="0">
                <a:pos x="8" y="18"/>
              </a:cxn>
              <a:cxn ang="0">
                <a:pos x="12" y="11"/>
              </a:cxn>
              <a:cxn ang="0">
                <a:pos x="18" y="8"/>
              </a:cxn>
              <a:cxn ang="0">
                <a:pos x="24" y="4"/>
              </a:cxn>
              <a:cxn ang="0">
                <a:pos x="32" y="1"/>
              </a:cxn>
              <a:cxn ang="0">
                <a:pos x="40" y="0"/>
              </a:cxn>
            </a:cxnLst>
            <a:rect l="0" t="0" r="r" b="b"/>
            <a:pathLst>
              <a:path w="78" h="78">
                <a:moveTo>
                  <a:pt x="40" y="0"/>
                </a:moveTo>
                <a:lnTo>
                  <a:pt x="47" y="1"/>
                </a:lnTo>
                <a:lnTo>
                  <a:pt x="55" y="4"/>
                </a:lnTo>
                <a:lnTo>
                  <a:pt x="61" y="8"/>
                </a:lnTo>
                <a:lnTo>
                  <a:pt x="66" y="11"/>
                </a:lnTo>
                <a:lnTo>
                  <a:pt x="71" y="18"/>
                </a:lnTo>
                <a:lnTo>
                  <a:pt x="75" y="24"/>
                </a:lnTo>
                <a:lnTo>
                  <a:pt x="78" y="32"/>
                </a:lnTo>
                <a:lnTo>
                  <a:pt x="78" y="39"/>
                </a:lnTo>
                <a:lnTo>
                  <a:pt x="78" y="47"/>
                </a:lnTo>
                <a:lnTo>
                  <a:pt x="75" y="55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5" y="75"/>
                </a:lnTo>
                <a:lnTo>
                  <a:pt x="47" y="78"/>
                </a:lnTo>
                <a:lnTo>
                  <a:pt x="40" y="78"/>
                </a:lnTo>
                <a:lnTo>
                  <a:pt x="32" y="78"/>
                </a:lnTo>
                <a:lnTo>
                  <a:pt x="24" y="75"/>
                </a:lnTo>
                <a:lnTo>
                  <a:pt x="18" y="71"/>
                </a:lnTo>
                <a:lnTo>
                  <a:pt x="12" y="66"/>
                </a:lnTo>
                <a:lnTo>
                  <a:pt x="8" y="61"/>
                </a:lnTo>
                <a:lnTo>
                  <a:pt x="4" y="55"/>
                </a:lnTo>
                <a:lnTo>
                  <a:pt x="1" y="47"/>
                </a:lnTo>
                <a:lnTo>
                  <a:pt x="0" y="39"/>
                </a:lnTo>
                <a:lnTo>
                  <a:pt x="1" y="32"/>
                </a:lnTo>
                <a:lnTo>
                  <a:pt x="4" y="24"/>
                </a:lnTo>
                <a:lnTo>
                  <a:pt x="8" y="18"/>
                </a:lnTo>
                <a:lnTo>
                  <a:pt x="12" y="11"/>
                </a:lnTo>
                <a:lnTo>
                  <a:pt x="18" y="8"/>
                </a:lnTo>
                <a:lnTo>
                  <a:pt x="24" y="4"/>
                </a:lnTo>
                <a:lnTo>
                  <a:pt x="32" y="1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4" name="Freeform 333"/>
          <p:cNvSpPr>
            <a:spLocks/>
          </p:cNvSpPr>
          <p:nvPr/>
        </p:nvSpPr>
        <p:spPr bwMode="auto">
          <a:xfrm>
            <a:off x="2847975" y="3288087"/>
            <a:ext cx="31750" cy="301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7" y="0"/>
              </a:cxn>
              <a:cxn ang="0">
                <a:pos x="55" y="3"/>
              </a:cxn>
              <a:cxn ang="0">
                <a:pos x="61" y="7"/>
              </a:cxn>
              <a:cxn ang="0">
                <a:pos x="66" y="11"/>
              </a:cxn>
              <a:cxn ang="0">
                <a:pos x="71" y="17"/>
              </a:cxn>
              <a:cxn ang="0">
                <a:pos x="75" y="23"/>
              </a:cxn>
              <a:cxn ang="0">
                <a:pos x="78" y="31"/>
              </a:cxn>
              <a:cxn ang="0">
                <a:pos x="78" y="38"/>
              </a:cxn>
              <a:cxn ang="0">
                <a:pos x="78" y="46"/>
              </a:cxn>
              <a:cxn ang="0">
                <a:pos x="75" y="54"/>
              </a:cxn>
              <a:cxn ang="0">
                <a:pos x="71" y="60"/>
              </a:cxn>
              <a:cxn ang="0">
                <a:pos x="66" y="66"/>
              </a:cxn>
              <a:cxn ang="0">
                <a:pos x="61" y="70"/>
              </a:cxn>
              <a:cxn ang="0">
                <a:pos x="55" y="74"/>
              </a:cxn>
              <a:cxn ang="0">
                <a:pos x="47" y="77"/>
              </a:cxn>
              <a:cxn ang="0">
                <a:pos x="40" y="77"/>
              </a:cxn>
              <a:cxn ang="0">
                <a:pos x="32" y="77"/>
              </a:cxn>
              <a:cxn ang="0">
                <a:pos x="24" y="74"/>
              </a:cxn>
              <a:cxn ang="0">
                <a:pos x="18" y="70"/>
              </a:cxn>
              <a:cxn ang="0">
                <a:pos x="12" y="66"/>
              </a:cxn>
              <a:cxn ang="0">
                <a:pos x="8" y="60"/>
              </a:cxn>
              <a:cxn ang="0">
                <a:pos x="4" y="54"/>
              </a:cxn>
              <a:cxn ang="0">
                <a:pos x="1" y="46"/>
              </a:cxn>
              <a:cxn ang="0">
                <a:pos x="0" y="38"/>
              </a:cxn>
              <a:cxn ang="0">
                <a:pos x="1" y="31"/>
              </a:cxn>
              <a:cxn ang="0">
                <a:pos x="4" y="23"/>
              </a:cxn>
              <a:cxn ang="0">
                <a:pos x="8" y="17"/>
              </a:cxn>
              <a:cxn ang="0">
                <a:pos x="12" y="11"/>
              </a:cxn>
              <a:cxn ang="0">
                <a:pos x="18" y="7"/>
              </a:cxn>
              <a:cxn ang="0">
                <a:pos x="24" y="3"/>
              </a:cxn>
              <a:cxn ang="0">
                <a:pos x="32" y="0"/>
              </a:cxn>
              <a:cxn ang="0">
                <a:pos x="40" y="0"/>
              </a:cxn>
            </a:cxnLst>
            <a:rect l="0" t="0" r="r" b="b"/>
            <a:pathLst>
              <a:path w="78" h="77">
                <a:moveTo>
                  <a:pt x="40" y="0"/>
                </a:moveTo>
                <a:lnTo>
                  <a:pt x="47" y="0"/>
                </a:lnTo>
                <a:lnTo>
                  <a:pt x="55" y="3"/>
                </a:lnTo>
                <a:lnTo>
                  <a:pt x="61" y="7"/>
                </a:lnTo>
                <a:lnTo>
                  <a:pt x="66" y="11"/>
                </a:lnTo>
                <a:lnTo>
                  <a:pt x="71" y="17"/>
                </a:lnTo>
                <a:lnTo>
                  <a:pt x="75" y="23"/>
                </a:lnTo>
                <a:lnTo>
                  <a:pt x="78" y="31"/>
                </a:lnTo>
                <a:lnTo>
                  <a:pt x="78" y="38"/>
                </a:lnTo>
                <a:lnTo>
                  <a:pt x="78" y="46"/>
                </a:lnTo>
                <a:lnTo>
                  <a:pt x="75" y="54"/>
                </a:lnTo>
                <a:lnTo>
                  <a:pt x="71" y="60"/>
                </a:lnTo>
                <a:lnTo>
                  <a:pt x="66" y="66"/>
                </a:lnTo>
                <a:lnTo>
                  <a:pt x="61" y="70"/>
                </a:lnTo>
                <a:lnTo>
                  <a:pt x="55" y="74"/>
                </a:lnTo>
                <a:lnTo>
                  <a:pt x="47" y="77"/>
                </a:lnTo>
                <a:lnTo>
                  <a:pt x="40" y="77"/>
                </a:lnTo>
                <a:lnTo>
                  <a:pt x="32" y="77"/>
                </a:lnTo>
                <a:lnTo>
                  <a:pt x="24" y="74"/>
                </a:lnTo>
                <a:lnTo>
                  <a:pt x="18" y="70"/>
                </a:lnTo>
                <a:lnTo>
                  <a:pt x="12" y="66"/>
                </a:lnTo>
                <a:lnTo>
                  <a:pt x="8" y="60"/>
                </a:lnTo>
                <a:lnTo>
                  <a:pt x="4" y="54"/>
                </a:lnTo>
                <a:lnTo>
                  <a:pt x="1" y="46"/>
                </a:lnTo>
                <a:lnTo>
                  <a:pt x="0" y="38"/>
                </a:lnTo>
                <a:lnTo>
                  <a:pt x="1" y="31"/>
                </a:lnTo>
                <a:lnTo>
                  <a:pt x="4" y="23"/>
                </a:lnTo>
                <a:lnTo>
                  <a:pt x="8" y="17"/>
                </a:lnTo>
                <a:lnTo>
                  <a:pt x="12" y="11"/>
                </a:lnTo>
                <a:lnTo>
                  <a:pt x="18" y="7"/>
                </a:lnTo>
                <a:lnTo>
                  <a:pt x="24" y="3"/>
                </a:lnTo>
                <a:lnTo>
                  <a:pt x="32" y="0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5" name="Freeform 334"/>
          <p:cNvSpPr>
            <a:spLocks/>
          </p:cNvSpPr>
          <p:nvPr/>
        </p:nvSpPr>
        <p:spPr bwMode="auto">
          <a:xfrm>
            <a:off x="2992438" y="2153024"/>
            <a:ext cx="31750" cy="317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7" y="0"/>
              </a:cxn>
              <a:cxn ang="0">
                <a:pos x="55" y="3"/>
              </a:cxn>
              <a:cxn ang="0">
                <a:pos x="61" y="7"/>
              </a:cxn>
              <a:cxn ang="0">
                <a:pos x="66" y="12"/>
              </a:cxn>
              <a:cxn ang="0">
                <a:pos x="71" y="17"/>
              </a:cxn>
              <a:cxn ang="0">
                <a:pos x="75" y="23"/>
              </a:cxn>
              <a:cxn ang="0">
                <a:pos x="78" y="31"/>
              </a:cxn>
              <a:cxn ang="0">
                <a:pos x="78" y="38"/>
              </a:cxn>
              <a:cxn ang="0">
                <a:pos x="78" y="46"/>
              </a:cxn>
              <a:cxn ang="0">
                <a:pos x="75" y="54"/>
              </a:cxn>
              <a:cxn ang="0">
                <a:pos x="71" y="60"/>
              </a:cxn>
              <a:cxn ang="0">
                <a:pos x="66" y="66"/>
              </a:cxn>
              <a:cxn ang="0">
                <a:pos x="61" y="70"/>
              </a:cxn>
              <a:cxn ang="0">
                <a:pos x="55" y="74"/>
              </a:cxn>
              <a:cxn ang="0">
                <a:pos x="47" y="77"/>
              </a:cxn>
              <a:cxn ang="0">
                <a:pos x="40" y="78"/>
              </a:cxn>
              <a:cxn ang="0">
                <a:pos x="32" y="77"/>
              </a:cxn>
              <a:cxn ang="0">
                <a:pos x="24" y="74"/>
              </a:cxn>
              <a:cxn ang="0">
                <a:pos x="18" y="70"/>
              </a:cxn>
              <a:cxn ang="0">
                <a:pos x="12" y="66"/>
              </a:cxn>
              <a:cxn ang="0">
                <a:pos x="8" y="60"/>
              </a:cxn>
              <a:cxn ang="0">
                <a:pos x="4" y="54"/>
              </a:cxn>
              <a:cxn ang="0">
                <a:pos x="2" y="46"/>
              </a:cxn>
              <a:cxn ang="0">
                <a:pos x="0" y="38"/>
              </a:cxn>
              <a:cxn ang="0">
                <a:pos x="2" y="31"/>
              </a:cxn>
              <a:cxn ang="0">
                <a:pos x="4" y="23"/>
              </a:cxn>
              <a:cxn ang="0">
                <a:pos x="8" y="17"/>
              </a:cxn>
              <a:cxn ang="0">
                <a:pos x="12" y="12"/>
              </a:cxn>
              <a:cxn ang="0">
                <a:pos x="18" y="7"/>
              </a:cxn>
              <a:cxn ang="0">
                <a:pos x="24" y="3"/>
              </a:cxn>
              <a:cxn ang="0">
                <a:pos x="32" y="0"/>
              </a:cxn>
              <a:cxn ang="0">
                <a:pos x="40" y="0"/>
              </a:cxn>
            </a:cxnLst>
            <a:rect l="0" t="0" r="r" b="b"/>
            <a:pathLst>
              <a:path w="78" h="78">
                <a:moveTo>
                  <a:pt x="40" y="0"/>
                </a:moveTo>
                <a:lnTo>
                  <a:pt x="47" y="0"/>
                </a:lnTo>
                <a:lnTo>
                  <a:pt x="55" y="3"/>
                </a:lnTo>
                <a:lnTo>
                  <a:pt x="61" y="7"/>
                </a:lnTo>
                <a:lnTo>
                  <a:pt x="66" y="12"/>
                </a:lnTo>
                <a:lnTo>
                  <a:pt x="71" y="17"/>
                </a:lnTo>
                <a:lnTo>
                  <a:pt x="75" y="23"/>
                </a:lnTo>
                <a:lnTo>
                  <a:pt x="78" y="31"/>
                </a:lnTo>
                <a:lnTo>
                  <a:pt x="78" y="38"/>
                </a:lnTo>
                <a:lnTo>
                  <a:pt x="78" y="46"/>
                </a:lnTo>
                <a:lnTo>
                  <a:pt x="75" y="54"/>
                </a:lnTo>
                <a:lnTo>
                  <a:pt x="71" y="60"/>
                </a:lnTo>
                <a:lnTo>
                  <a:pt x="66" y="66"/>
                </a:lnTo>
                <a:lnTo>
                  <a:pt x="61" y="70"/>
                </a:lnTo>
                <a:lnTo>
                  <a:pt x="55" y="74"/>
                </a:lnTo>
                <a:lnTo>
                  <a:pt x="47" y="77"/>
                </a:lnTo>
                <a:lnTo>
                  <a:pt x="40" y="78"/>
                </a:lnTo>
                <a:lnTo>
                  <a:pt x="32" y="77"/>
                </a:lnTo>
                <a:lnTo>
                  <a:pt x="24" y="74"/>
                </a:lnTo>
                <a:lnTo>
                  <a:pt x="18" y="70"/>
                </a:lnTo>
                <a:lnTo>
                  <a:pt x="12" y="66"/>
                </a:lnTo>
                <a:lnTo>
                  <a:pt x="8" y="60"/>
                </a:lnTo>
                <a:lnTo>
                  <a:pt x="4" y="54"/>
                </a:lnTo>
                <a:lnTo>
                  <a:pt x="2" y="46"/>
                </a:lnTo>
                <a:lnTo>
                  <a:pt x="0" y="38"/>
                </a:lnTo>
                <a:lnTo>
                  <a:pt x="2" y="31"/>
                </a:lnTo>
                <a:lnTo>
                  <a:pt x="4" y="23"/>
                </a:lnTo>
                <a:lnTo>
                  <a:pt x="8" y="17"/>
                </a:lnTo>
                <a:lnTo>
                  <a:pt x="12" y="12"/>
                </a:lnTo>
                <a:lnTo>
                  <a:pt x="18" y="7"/>
                </a:lnTo>
                <a:lnTo>
                  <a:pt x="24" y="3"/>
                </a:lnTo>
                <a:lnTo>
                  <a:pt x="32" y="0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6" name="Freeform 335"/>
          <p:cNvSpPr>
            <a:spLocks/>
          </p:cNvSpPr>
          <p:nvPr/>
        </p:nvSpPr>
        <p:spPr bwMode="auto">
          <a:xfrm>
            <a:off x="4449763" y="2253037"/>
            <a:ext cx="31750" cy="33337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0"/>
              </a:cxn>
              <a:cxn ang="0">
                <a:pos x="53" y="2"/>
              </a:cxn>
              <a:cxn ang="0">
                <a:pos x="61" y="6"/>
              </a:cxn>
              <a:cxn ang="0">
                <a:pos x="66" y="11"/>
              </a:cxn>
              <a:cxn ang="0">
                <a:pos x="71" y="16"/>
              </a:cxn>
              <a:cxn ang="0">
                <a:pos x="75" y="23"/>
              </a:cxn>
              <a:cxn ang="0">
                <a:pos x="76" y="30"/>
              </a:cxn>
              <a:cxn ang="0">
                <a:pos x="77" y="38"/>
              </a:cxn>
              <a:cxn ang="0">
                <a:pos x="76" y="46"/>
              </a:cxn>
              <a:cxn ang="0">
                <a:pos x="75" y="53"/>
              </a:cxn>
              <a:cxn ang="0">
                <a:pos x="71" y="60"/>
              </a:cxn>
              <a:cxn ang="0">
                <a:pos x="66" y="66"/>
              </a:cxn>
              <a:cxn ang="0">
                <a:pos x="61" y="70"/>
              </a:cxn>
              <a:cxn ang="0">
                <a:pos x="53" y="74"/>
              </a:cxn>
              <a:cxn ang="0">
                <a:pos x="47" y="76"/>
              </a:cxn>
              <a:cxn ang="0">
                <a:pos x="39" y="77"/>
              </a:cxn>
              <a:cxn ang="0">
                <a:pos x="31" y="76"/>
              </a:cxn>
              <a:cxn ang="0">
                <a:pos x="24" y="74"/>
              </a:cxn>
              <a:cxn ang="0">
                <a:pos x="17" y="70"/>
              </a:cxn>
              <a:cxn ang="0">
                <a:pos x="11" y="66"/>
              </a:cxn>
              <a:cxn ang="0">
                <a:pos x="6" y="60"/>
              </a:cxn>
              <a:cxn ang="0">
                <a:pos x="3" y="53"/>
              </a:cxn>
              <a:cxn ang="0">
                <a:pos x="1" y="46"/>
              </a:cxn>
              <a:cxn ang="0">
                <a:pos x="0" y="38"/>
              </a:cxn>
              <a:cxn ang="0">
                <a:pos x="1" y="30"/>
              </a:cxn>
              <a:cxn ang="0">
                <a:pos x="3" y="23"/>
              </a:cxn>
              <a:cxn ang="0">
                <a:pos x="6" y="16"/>
              </a:cxn>
              <a:cxn ang="0">
                <a:pos x="11" y="11"/>
              </a:cxn>
              <a:cxn ang="0">
                <a:pos x="17" y="6"/>
              </a:cxn>
              <a:cxn ang="0">
                <a:pos x="24" y="2"/>
              </a:cxn>
              <a:cxn ang="0">
                <a:pos x="31" y="0"/>
              </a:cxn>
              <a:cxn ang="0">
                <a:pos x="39" y="0"/>
              </a:cxn>
            </a:cxnLst>
            <a:rect l="0" t="0" r="r" b="b"/>
            <a:pathLst>
              <a:path w="77" h="77">
                <a:moveTo>
                  <a:pt x="39" y="0"/>
                </a:moveTo>
                <a:lnTo>
                  <a:pt x="47" y="0"/>
                </a:lnTo>
                <a:lnTo>
                  <a:pt x="53" y="2"/>
                </a:lnTo>
                <a:lnTo>
                  <a:pt x="61" y="6"/>
                </a:lnTo>
                <a:lnTo>
                  <a:pt x="66" y="11"/>
                </a:lnTo>
                <a:lnTo>
                  <a:pt x="71" y="16"/>
                </a:lnTo>
                <a:lnTo>
                  <a:pt x="75" y="23"/>
                </a:lnTo>
                <a:lnTo>
                  <a:pt x="76" y="30"/>
                </a:lnTo>
                <a:lnTo>
                  <a:pt x="77" y="38"/>
                </a:lnTo>
                <a:lnTo>
                  <a:pt x="76" y="46"/>
                </a:lnTo>
                <a:lnTo>
                  <a:pt x="75" y="53"/>
                </a:lnTo>
                <a:lnTo>
                  <a:pt x="71" y="60"/>
                </a:lnTo>
                <a:lnTo>
                  <a:pt x="66" y="66"/>
                </a:lnTo>
                <a:lnTo>
                  <a:pt x="61" y="70"/>
                </a:lnTo>
                <a:lnTo>
                  <a:pt x="53" y="74"/>
                </a:lnTo>
                <a:lnTo>
                  <a:pt x="47" y="76"/>
                </a:lnTo>
                <a:lnTo>
                  <a:pt x="39" y="77"/>
                </a:lnTo>
                <a:lnTo>
                  <a:pt x="31" y="76"/>
                </a:lnTo>
                <a:lnTo>
                  <a:pt x="24" y="74"/>
                </a:lnTo>
                <a:lnTo>
                  <a:pt x="17" y="70"/>
                </a:lnTo>
                <a:lnTo>
                  <a:pt x="11" y="66"/>
                </a:lnTo>
                <a:lnTo>
                  <a:pt x="6" y="60"/>
                </a:lnTo>
                <a:lnTo>
                  <a:pt x="3" y="53"/>
                </a:lnTo>
                <a:lnTo>
                  <a:pt x="1" y="46"/>
                </a:lnTo>
                <a:lnTo>
                  <a:pt x="0" y="38"/>
                </a:lnTo>
                <a:lnTo>
                  <a:pt x="1" y="30"/>
                </a:lnTo>
                <a:lnTo>
                  <a:pt x="3" y="23"/>
                </a:lnTo>
                <a:lnTo>
                  <a:pt x="6" y="16"/>
                </a:lnTo>
                <a:lnTo>
                  <a:pt x="11" y="11"/>
                </a:lnTo>
                <a:lnTo>
                  <a:pt x="17" y="6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7" name="Freeform 336"/>
          <p:cNvSpPr>
            <a:spLocks/>
          </p:cNvSpPr>
          <p:nvPr/>
        </p:nvSpPr>
        <p:spPr bwMode="auto">
          <a:xfrm>
            <a:off x="4514850" y="2705474"/>
            <a:ext cx="30163" cy="30163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0"/>
              </a:cxn>
              <a:cxn ang="0">
                <a:pos x="54" y="2"/>
              </a:cxn>
              <a:cxn ang="0">
                <a:pos x="61" y="6"/>
              </a:cxn>
              <a:cxn ang="0">
                <a:pos x="66" y="10"/>
              </a:cxn>
              <a:cxn ang="0">
                <a:pos x="71" y="16"/>
              </a:cxn>
              <a:cxn ang="0">
                <a:pos x="75" y="22"/>
              </a:cxn>
              <a:cxn ang="0">
                <a:pos x="77" y="30"/>
              </a:cxn>
              <a:cxn ang="0">
                <a:pos x="77" y="38"/>
              </a:cxn>
              <a:cxn ang="0">
                <a:pos x="77" y="45"/>
              </a:cxn>
              <a:cxn ang="0">
                <a:pos x="75" y="53"/>
              </a:cxn>
              <a:cxn ang="0">
                <a:pos x="71" y="59"/>
              </a:cxn>
              <a:cxn ang="0">
                <a:pos x="66" y="66"/>
              </a:cxn>
              <a:cxn ang="0">
                <a:pos x="61" y="69"/>
              </a:cxn>
              <a:cxn ang="0">
                <a:pos x="54" y="73"/>
              </a:cxn>
              <a:cxn ang="0">
                <a:pos x="47" y="76"/>
              </a:cxn>
              <a:cxn ang="0">
                <a:pos x="39" y="76"/>
              </a:cxn>
              <a:cxn ang="0">
                <a:pos x="31" y="76"/>
              </a:cxn>
              <a:cxn ang="0">
                <a:pos x="24" y="73"/>
              </a:cxn>
              <a:cxn ang="0">
                <a:pos x="17" y="69"/>
              </a:cxn>
              <a:cxn ang="0">
                <a:pos x="11" y="66"/>
              </a:cxn>
              <a:cxn ang="0">
                <a:pos x="6" y="59"/>
              </a:cxn>
              <a:cxn ang="0">
                <a:pos x="3" y="53"/>
              </a:cxn>
              <a:cxn ang="0">
                <a:pos x="1" y="45"/>
              </a:cxn>
              <a:cxn ang="0">
                <a:pos x="0" y="38"/>
              </a:cxn>
              <a:cxn ang="0">
                <a:pos x="1" y="30"/>
              </a:cxn>
              <a:cxn ang="0">
                <a:pos x="3" y="22"/>
              </a:cxn>
              <a:cxn ang="0">
                <a:pos x="6" y="16"/>
              </a:cxn>
              <a:cxn ang="0">
                <a:pos x="11" y="10"/>
              </a:cxn>
              <a:cxn ang="0">
                <a:pos x="17" y="6"/>
              </a:cxn>
              <a:cxn ang="0">
                <a:pos x="24" y="2"/>
              </a:cxn>
              <a:cxn ang="0">
                <a:pos x="31" y="0"/>
              </a:cxn>
              <a:cxn ang="0">
                <a:pos x="39" y="0"/>
              </a:cxn>
            </a:cxnLst>
            <a:rect l="0" t="0" r="r" b="b"/>
            <a:pathLst>
              <a:path w="77" h="76">
                <a:moveTo>
                  <a:pt x="39" y="0"/>
                </a:moveTo>
                <a:lnTo>
                  <a:pt x="47" y="0"/>
                </a:lnTo>
                <a:lnTo>
                  <a:pt x="54" y="2"/>
                </a:lnTo>
                <a:lnTo>
                  <a:pt x="61" y="6"/>
                </a:lnTo>
                <a:lnTo>
                  <a:pt x="66" y="10"/>
                </a:lnTo>
                <a:lnTo>
                  <a:pt x="71" y="16"/>
                </a:lnTo>
                <a:lnTo>
                  <a:pt x="75" y="22"/>
                </a:lnTo>
                <a:lnTo>
                  <a:pt x="77" y="30"/>
                </a:lnTo>
                <a:lnTo>
                  <a:pt x="77" y="38"/>
                </a:lnTo>
                <a:lnTo>
                  <a:pt x="77" y="45"/>
                </a:lnTo>
                <a:lnTo>
                  <a:pt x="75" y="53"/>
                </a:lnTo>
                <a:lnTo>
                  <a:pt x="71" y="59"/>
                </a:lnTo>
                <a:lnTo>
                  <a:pt x="66" y="66"/>
                </a:lnTo>
                <a:lnTo>
                  <a:pt x="61" y="69"/>
                </a:lnTo>
                <a:lnTo>
                  <a:pt x="54" y="73"/>
                </a:lnTo>
                <a:lnTo>
                  <a:pt x="47" y="76"/>
                </a:lnTo>
                <a:lnTo>
                  <a:pt x="39" y="76"/>
                </a:lnTo>
                <a:lnTo>
                  <a:pt x="31" y="76"/>
                </a:lnTo>
                <a:lnTo>
                  <a:pt x="24" y="73"/>
                </a:lnTo>
                <a:lnTo>
                  <a:pt x="17" y="69"/>
                </a:lnTo>
                <a:lnTo>
                  <a:pt x="11" y="66"/>
                </a:lnTo>
                <a:lnTo>
                  <a:pt x="6" y="59"/>
                </a:lnTo>
                <a:lnTo>
                  <a:pt x="3" y="53"/>
                </a:lnTo>
                <a:lnTo>
                  <a:pt x="1" y="45"/>
                </a:lnTo>
                <a:lnTo>
                  <a:pt x="0" y="38"/>
                </a:lnTo>
                <a:lnTo>
                  <a:pt x="1" y="30"/>
                </a:lnTo>
                <a:lnTo>
                  <a:pt x="3" y="22"/>
                </a:lnTo>
                <a:lnTo>
                  <a:pt x="6" y="16"/>
                </a:lnTo>
                <a:lnTo>
                  <a:pt x="11" y="10"/>
                </a:lnTo>
                <a:lnTo>
                  <a:pt x="17" y="6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8" name="Freeform 337"/>
          <p:cNvSpPr>
            <a:spLocks/>
          </p:cNvSpPr>
          <p:nvPr/>
        </p:nvSpPr>
        <p:spPr bwMode="auto">
          <a:xfrm>
            <a:off x="3867150" y="3300787"/>
            <a:ext cx="30163" cy="333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0"/>
              </a:cxn>
              <a:cxn ang="0">
                <a:pos x="53" y="2"/>
              </a:cxn>
              <a:cxn ang="0">
                <a:pos x="60" y="6"/>
              </a:cxn>
              <a:cxn ang="0">
                <a:pos x="66" y="11"/>
              </a:cxn>
              <a:cxn ang="0">
                <a:pos x="71" y="16"/>
              </a:cxn>
              <a:cxn ang="0">
                <a:pos x="74" y="23"/>
              </a:cxn>
              <a:cxn ang="0">
                <a:pos x="76" y="30"/>
              </a:cxn>
              <a:cxn ang="0">
                <a:pos x="77" y="38"/>
              </a:cxn>
              <a:cxn ang="0">
                <a:pos x="76" y="45"/>
              </a:cxn>
              <a:cxn ang="0">
                <a:pos x="74" y="53"/>
              </a:cxn>
              <a:cxn ang="0">
                <a:pos x="71" y="59"/>
              </a:cxn>
              <a:cxn ang="0">
                <a:pos x="66" y="66"/>
              </a:cxn>
              <a:cxn ang="0">
                <a:pos x="60" y="70"/>
              </a:cxn>
              <a:cxn ang="0">
                <a:pos x="53" y="73"/>
              </a:cxn>
              <a:cxn ang="0">
                <a:pos x="46" y="76"/>
              </a:cxn>
              <a:cxn ang="0">
                <a:pos x="38" y="77"/>
              </a:cxn>
              <a:cxn ang="0">
                <a:pos x="30" y="76"/>
              </a:cxn>
              <a:cxn ang="0">
                <a:pos x="23" y="73"/>
              </a:cxn>
              <a:cxn ang="0">
                <a:pos x="16" y="70"/>
              </a:cxn>
              <a:cxn ang="0">
                <a:pos x="11" y="66"/>
              </a:cxn>
              <a:cxn ang="0">
                <a:pos x="6" y="59"/>
              </a:cxn>
              <a:cxn ang="0">
                <a:pos x="2" y="53"/>
              </a:cxn>
              <a:cxn ang="0">
                <a:pos x="1" y="45"/>
              </a:cxn>
              <a:cxn ang="0">
                <a:pos x="0" y="38"/>
              </a:cxn>
              <a:cxn ang="0">
                <a:pos x="1" y="30"/>
              </a:cxn>
              <a:cxn ang="0">
                <a:pos x="2" y="23"/>
              </a:cxn>
              <a:cxn ang="0">
                <a:pos x="6" y="16"/>
              </a:cxn>
              <a:cxn ang="0">
                <a:pos x="11" y="11"/>
              </a:cxn>
              <a:cxn ang="0">
                <a:pos x="16" y="6"/>
              </a:cxn>
              <a:cxn ang="0">
                <a:pos x="23" y="2"/>
              </a:cxn>
              <a:cxn ang="0">
                <a:pos x="30" y="0"/>
              </a:cxn>
              <a:cxn ang="0">
                <a:pos x="38" y="0"/>
              </a:cxn>
            </a:cxnLst>
            <a:rect l="0" t="0" r="r" b="b"/>
            <a:pathLst>
              <a:path w="77" h="77">
                <a:moveTo>
                  <a:pt x="38" y="0"/>
                </a:moveTo>
                <a:lnTo>
                  <a:pt x="46" y="0"/>
                </a:lnTo>
                <a:lnTo>
                  <a:pt x="53" y="2"/>
                </a:lnTo>
                <a:lnTo>
                  <a:pt x="60" y="6"/>
                </a:lnTo>
                <a:lnTo>
                  <a:pt x="66" y="11"/>
                </a:lnTo>
                <a:lnTo>
                  <a:pt x="71" y="16"/>
                </a:lnTo>
                <a:lnTo>
                  <a:pt x="74" y="23"/>
                </a:lnTo>
                <a:lnTo>
                  <a:pt x="76" y="30"/>
                </a:lnTo>
                <a:lnTo>
                  <a:pt x="77" y="38"/>
                </a:lnTo>
                <a:lnTo>
                  <a:pt x="76" y="45"/>
                </a:lnTo>
                <a:lnTo>
                  <a:pt x="74" y="53"/>
                </a:lnTo>
                <a:lnTo>
                  <a:pt x="71" y="59"/>
                </a:lnTo>
                <a:lnTo>
                  <a:pt x="66" y="66"/>
                </a:lnTo>
                <a:lnTo>
                  <a:pt x="60" y="70"/>
                </a:lnTo>
                <a:lnTo>
                  <a:pt x="53" y="73"/>
                </a:lnTo>
                <a:lnTo>
                  <a:pt x="46" y="76"/>
                </a:lnTo>
                <a:lnTo>
                  <a:pt x="38" y="77"/>
                </a:lnTo>
                <a:lnTo>
                  <a:pt x="30" y="76"/>
                </a:lnTo>
                <a:lnTo>
                  <a:pt x="23" y="73"/>
                </a:lnTo>
                <a:lnTo>
                  <a:pt x="16" y="70"/>
                </a:lnTo>
                <a:lnTo>
                  <a:pt x="11" y="66"/>
                </a:lnTo>
                <a:lnTo>
                  <a:pt x="6" y="59"/>
                </a:lnTo>
                <a:lnTo>
                  <a:pt x="2" y="53"/>
                </a:lnTo>
                <a:lnTo>
                  <a:pt x="1" y="45"/>
                </a:lnTo>
                <a:lnTo>
                  <a:pt x="0" y="38"/>
                </a:lnTo>
                <a:lnTo>
                  <a:pt x="1" y="30"/>
                </a:lnTo>
                <a:lnTo>
                  <a:pt x="2" y="23"/>
                </a:lnTo>
                <a:lnTo>
                  <a:pt x="6" y="16"/>
                </a:lnTo>
                <a:lnTo>
                  <a:pt x="11" y="11"/>
                </a:lnTo>
                <a:lnTo>
                  <a:pt x="16" y="6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9" name="Freeform 338"/>
          <p:cNvSpPr>
            <a:spLocks/>
          </p:cNvSpPr>
          <p:nvPr/>
        </p:nvSpPr>
        <p:spPr bwMode="auto">
          <a:xfrm>
            <a:off x="3830638" y="3581774"/>
            <a:ext cx="31750" cy="317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0"/>
              </a:cxn>
              <a:cxn ang="0">
                <a:pos x="53" y="2"/>
              </a:cxn>
              <a:cxn ang="0">
                <a:pos x="60" y="6"/>
              </a:cxn>
              <a:cxn ang="0">
                <a:pos x="65" y="11"/>
              </a:cxn>
              <a:cxn ang="0">
                <a:pos x="70" y="16"/>
              </a:cxn>
              <a:cxn ang="0">
                <a:pos x="74" y="23"/>
              </a:cxn>
              <a:cxn ang="0">
                <a:pos x="76" y="30"/>
              </a:cxn>
              <a:cxn ang="0">
                <a:pos x="76" y="38"/>
              </a:cxn>
              <a:cxn ang="0">
                <a:pos x="76" y="46"/>
              </a:cxn>
              <a:cxn ang="0">
                <a:pos x="74" y="53"/>
              </a:cxn>
              <a:cxn ang="0">
                <a:pos x="70" y="60"/>
              </a:cxn>
              <a:cxn ang="0">
                <a:pos x="65" y="66"/>
              </a:cxn>
              <a:cxn ang="0">
                <a:pos x="60" y="70"/>
              </a:cxn>
              <a:cxn ang="0">
                <a:pos x="53" y="74"/>
              </a:cxn>
              <a:cxn ang="0">
                <a:pos x="46" y="76"/>
              </a:cxn>
              <a:cxn ang="0">
                <a:pos x="38" y="78"/>
              </a:cxn>
              <a:cxn ang="0">
                <a:pos x="31" y="76"/>
              </a:cxn>
              <a:cxn ang="0">
                <a:pos x="23" y="74"/>
              </a:cxn>
              <a:cxn ang="0">
                <a:pos x="17" y="70"/>
              </a:cxn>
              <a:cxn ang="0">
                <a:pos x="10" y="66"/>
              </a:cxn>
              <a:cxn ang="0">
                <a:pos x="6" y="60"/>
              </a:cxn>
              <a:cxn ang="0">
                <a:pos x="3" y="53"/>
              </a:cxn>
              <a:cxn ang="0">
                <a:pos x="0" y="46"/>
              </a:cxn>
              <a:cxn ang="0">
                <a:pos x="0" y="38"/>
              </a:cxn>
              <a:cxn ang="0">
                <a:pos x="0" y="30"/>
              </a:cxn>
              <a:cxn ang="0">
                <a:pos x="3" y="23"/>
              </a:cxn>
              <a:cxn ang="0">
                <a:pos x="6" y="16"/>
              </a:cxn>
              <a:cxn ang="0">
                <a:pos x="10" y="11"/>
              </a:cxn>
              <a:cxn ang="0">
                <a:pos x="17" y="6"/>
              </a:cxn>
              <a:cxn ang="0">
                <a:pos x="23" y="2"/>
              </a:cxn>
              <a:cxn ang="0">
                <a:pos x="31" y="0"/>
              </a:cxn>
              <a:cxn ang="0">
                <a:pos x="38" y="0"/>
              </a:cxn>
            </a:cxnLst>
            <a:rect l="0" t="0" r="r" b="b"/>
            <a:pathLst>
              <a:path w="76" h="78">
                <a:moveTo>
                  <a:pt x="38" y="0"/>
                </a:moveTo>
                <a:lnTo>
                  <a:pt x="46" y="0"/>
                </a:lnTo>
                <a:lnTo>
                  <a:pt x="53" y="2"/>
                </a:lnTo>
                <a:lnTo>
                  <a:pt x="60" y="6"/>
                </a:lnTo>
                <a:lnTo>
                  <a:pt x="65" y="11"/>
                </a:lnTo>
                <a:lnTo>
                  <a:pt x="70" y="16"/>
                </a:lnTo>
                <a:lnTo>
                  <a:pt x="74" y="23"/>
                </a:lnTo>
                <a:lnTo>
                  <a:pt x="76" y="30"/>
                </a:lnTo>
                <a:lnTo>
                  <a:pt x="76" y="38"/>
                </a:lnTo>
                <a:lnTo>
                  <a:pt x="76" y="46"/>
                </a:lnTo>
                <a:lnTo>
                  <a:pt x="74" y="53"/>
                </a:lnTo>
                <a:lnTo>
                  <a:pt x="70" y="60"/>
                </a:lnTo>
                <a:lnTo>
                  <a:pt x="65" y="66"/>
                </a:lnTo>
                <a:lnTo>
                  <a:pt x="60" y="70"/>
                </a:lnTo>
                <a:lnTo>
                  <a:pt x="53" y="74"/>
                </a:lnTo>
                <a:lnTo>
                  <a:pt x="46" y="76"/>
                </a:lnTo>
                <a:lnTo>
                  <a:pt x="38" y="78"/>
                </a:lnTo>
                <a:lnTo>
                  <a:pt x="31" y="76"/>
                </a:lnTo>
                <a:lnTo>
                  <a:pt x="23" y="74"/>
                </a:lnTo>
                <a:lnTo>
                  <a:pt x="17" y="70"/>
                </a:lnTo>
                <a:lnTo>
                  <a:pt x="10" y="66"/>
                </a:lnTo>
                <a:lnTo>
                  <a:pt x="6" y="60"/>
                </a:lnTo>
                <a:lnTo>
                  <a:pt x="3" y="53"/>
                </a:lnTo>
                <a:lnTo>
                  <a:pt x="0" y="46"/>
                </a:lnTo>
                <a:lnTo>
                  <a:pt x="0" y="38"/>
                </a:lnTo>
                <a:lnTo>
                  <a:pt x="0" y="30"/>
                </a:lnTo>
                <a:lnTo>
                  <a:pt x="3" y="23"/>
                </a:lnTo>
                <a:lnTo>
                  <a:pt x="6" y="16"/>
                </a:lnTo>
                <a:lnTo>
                  <a:pt x="10" y="11"/>
                </a:lnTo>
                <a:lnTo>
                  <a:pt x="17" y="6"/>
                </a:lnTo>
                <a:lnTo>
                  <a:pt x="23" y="2"/>
                </a:lnTo>
                <a:lnTo>
                  <a:pt x="31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0" name="Freeform 339"/>
          <p:cNvSpPr>
            <a:spLocks/>
          </p:cNvSpPr>
          <p:nvPr/>
        </p:nvSpPr>
        <p:spPr bwMode="auto">
          <a:xfrm>
            <a:off x="3625850" y="4339012"/>
            <a:ext cx="31750" cy="33337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0"/>
              </a:cxn>
              <a:cxn ang="0">
                <a:pos x="54" y="3"/>
              </a:cxn>
              <a:cxn ang="0">
                <a:pos x="60" y="7"/>
              </a:cxn>
              <a:cxn ang="0">
                <a:pos x="66" y="10"/>
              </a:cxn>
              <a:cxn ang="0">
                <a:pos x="72" y="17"/>
              </a:cxn>
              <a:cxn ang="0">
                <a:pos x="74" y="23"/>
              </a:cxn>
              <a:cxn ang="0">
                <a:pos x="77" y="31"/>
              </a:cxn>
              <a:cxn ang="0">
                <a:pos x="78" y="38"/>
              </a:cxn>
              <a:cxn ang="0">
                <a:pos x="77" y="46"/>
              </a:cxn>
              <a:cxn ang="0">
                <a:pos x="74" y="54"/>
              </a:cxn>
              <a:cxn ang="0">
                <a:pos x="72" y="60"/>
              </a:cxn>
              <a:cxn ang="0">
                <a:pos x="66" y="65"/>
              </a:cxn>
              <a:cxn ang="0">
                <a:pos x="60" y="70"/>
              </a:cxn>
              <a:cxn ang="0">
                <a:pos x="54" y="74"/>
              </a:cxn>
              <a:cxn ang="0">
                <a:pos x="47" y="77"/>
              </a:cxn>
              <a:cxn ang="0">
                <a:pos x="39" y="77"/>
              </a:cxn>
              <a:cxn ang="0">
                <a:pos x="31" y="77"/>
              </a:cxn>
              <a:cxn ang="0">
                <a:pos x="25" y="74"/>
              </a:cxn>
              <a:cxn ang="0">
                <a:pos x="17" y="70"/>
              </a:cxn>
              <a:cxn ang="0">
                <a:pos x="12" y="65"/>
              </a:cxn>
              <a:cxn ang="0">
                <a:pos x="7" y="60"/>
              </a:cxn>
              <a:cxn ang="0">
                <a:pos x="3" y="54"/>
              </a:cxn>
              <a:cxn ang="0">
                <a:pos x="2" y="46"/>
              </a:cxn>
              <a:cxn ang="0">
                <a:pos x="0" y="38"/>
              </a:cxn>
              <a:cxn ang="0">
                <a:pos x="2" y="31"/>
              </a:cxn>
              <a:cxn ang="0">
                <a:pos x="3" y="23"/>
              </a:cxn>
              <a:cxn ang="0">
                <a:pos x="7" y="17"/>
              </a:cxn>
              <a:cxn ang="0">
                <a:pos x="12" y="10"/>
              </a:cxn>
              <a:cxn ang="0">
                <a:pos x="17" y="7"/>
              </a:cxn>
              <a:cxn ang="0">
                <a:pos x="25" y="3"/>
              </a:cxn>
              <a:cxn ang="0">
                <a:pos x="31" y="0"/>
              </a:cxn>
              <a:cxn ang="0">
                <a:pos x="39" y="0"/>
              </a:cxn>
            </a:cxnLst>
            <a:rect l="0" t="0" r="r" b="b"/>
            <a:pathLst>
              <a:path w="78" h="77">
                <a:moveTo>
                  <a:pt x="39" y="0"/>
                </a:moveTo>
                <a:lnTo>
                  <a:pt x="47" y="0"/>
                </a:lnTo>
                <a:lnTo>
                  <a:pt x="54" y="3"/>
                </a:lnTo>
                <a:lnTo>
                  <a:pt x="60" y="7"/>
                </a:lnTo>
                <a:lnTo>
                  <a:pt x="66" y="10"/>
                </a:lnTo>
                <a:lnTo>
                  <a:pt x="72" y="17"/>
                </a:lnTo>
                <a:lnTo>
                  <a:pt x="74" y="23"/>
                </a:lnTo>
                <a:lnTo>
                  <a:pt x="77" y="31"/>
                </a:lnTo>
                <a:lnTo>
                  <a:pt x="78" y="38"/>
                </a:lnTo>
                <a:lnTo>
                  <a:pt x="77" y="46"/>
                </a:lnTo>
                <a:lnTo>
                  <a:pt x="74" y="54"/>
                </a:lnTo>
                <a:lnTo>
                  <a:pt x="72" y="60"/>
                </a:lnTo>
                <a:lnTo>
                  <a:pt x="66" y="65"/>
                </a:lnTo>
                <a:lnTo>
                  <a:pt x="60" y="70"/>
                </a:lnTo>
                <a:lnTo>
                  <a:pt x="54" y="74"/>
                </a:lnTo>
                <a:lnTo>
                  <a:pt x="47" y="77"/>
                </a:lnTo>
                <a:lnTo>
                  <a:pt x="39" y="77"/>
                </a:lnTo>
                <a:lnTo>
                  <a:pt x="31" y="77"/>
                </a:lnTo>
                <a:lnTo>
                  <a:pt x="25" y="74"/>
                </a:lnTo>
                <a:lnTo>
                  <a:pt x="17" y="70"/>
                </a:lnTo>
                <a:lnTo>
                  <a:pt x="12" y="65"/>
                </a:lnTo>
                <a:lnTo>
                  <a:pt x="7" y="60"/>
                </a:lnTo>
                <a:lnTo>
                  <a:pt x="3" y="54"/>
                </a:lnTo>
                <a:lnTo>
                  <a:pt x="2" y="46"/>
                </a:lnTo>
                <a:lnTo>
                  <a:pt x="0" y="38"/>
                </a:lnTo>
                <a:lnTo>
                  <a:pt x="2" y="31"/>
                </a:lnTo>
                <a:lnTo>
                  <a:pt x="3" y="23"/>
                </a:lnTo>
                <a:lnTo>
                  <a:pt x="7" y="17"/>
                </a:lnTo>
                <a:lnTo>
                  <a:pt x="12" y="10"/>
                </a:lnTo>
                <a:lnTo>
                  <a:pt x="17" y="7"/>
                </a:lnTo>
                <a:lnTo>
                  <a:pt x="25" y="3"/>
                </a:lnTo>
                <a:lnTo>
                  <a:pt x="31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1" name="Freeform 340"/>
          <p:cNvSpPr>
            <a:spLocks/>
          </p:cNvSpPr>
          <p:nvPr/>
        </p:nvSpPr>
        <p:spPr bwMode="auto">
          <a:xfrm>
            <a:off x="4932363" y="5408987"/>
            <a:ext cx="33337" cy="349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0"/>
              </a:cxn>
              <a:cxn ang="0">
                <a:pos x="53" y="2"/>
              </a:cxn>
              <a:cxn ang="0">
                <a:pos x="61" y="6"/>
              </a:cxn>
              <a:cxn ang="0">
                <a:pos x="66" y="11"/>
              </a:cxn>
              <a:cxn ang="0">
                <a:pos x="71" y="16"/>
              </a:cxn>
              <a:cxn ang="0">
                <a:pos x="75" y="23"/>
              </a:cxn>
              <a:cxn ang="0">
                <a:pos x="76" y="30"/>
              </a:cxn>
              <a:cxn ang="0">
                <a:pos x="77" y="38"/>
              </a:cxn>
              <a:cxn ang="0">
                <a:pos x="76" y="46"/>
              </a:cxn>
              <a:cxn ang="0">
                <a:pos x="75" y="53"/>
              </a:cxn>
              <a:cxn ang="0">
                <a:pos x="71" y="60"/>
              </a:cxn>
              <a:cxn ang="0">
                <a:pos x="66" y="66"/>
              </a:cxn>
              <a:cxn ang="0">
                <a:pos x="61" y="70"/>
              </a:cxn>
              <a:cxn ang="0">
                <a:pos x="53" y="74"/>
              </a:cxn>
              <a:cxn ang="0">
                <a:pos x="47" y="76"/>
              </a:cxn>
              <a:cxn ang="0">
                <a:pos x="39" y="77"/>
              </a:cxn>
              <a:cxn ang="0">
                <a:pos x="30" y="76"/>
              </a:cxn>
              <a:cxn ang="0">
                <a:pos x="24" y="74"/>
              </a:cxn>
              <a:cxn ang="0">
                <a:pos x="18" y="70"/>
              </a:cxn>
              <a:cxn ang="0">
                <a:pos x="11" y="66"/>
              </a:cxn>
              <a:cxn ang="0">
                <a:pos x="6" y="60"/>
              </a:cxn>
              <a:cxn ang="0">
                <a:pos x="4" y="53"/>
              </a:cxn>
              <a:cxn ang="0">
                <a:pos x="1" y="46"/>
              </a:cxn>
              <a:cxn ang="0">
                <a:pos x="0" y="38"/>
              </a:cxn>
              <a:cxn ang="0">
                <a:pos x="1" y="30"/>
              </a:cxn>
              <a:cxn ang="0">
                <a:pos x="4" y="23"/>
              </a:cxn>
              <a:cxn ang="0">
                <a:pos x="6" y="16"/>
              </a:cxn>
              <a:cxn ang="0">
                <a:pos x="11" y="11"/>
              </a:cxn>
              <a:cxn ang="0">
                <a:pos x="18" y="6"/>
              </a:cxn>
              <a:cxn ang="0">
                <a:pos x="24" y="2"/>
              </a:cxn>
              <a:cxn ang="0">
                <a:pos x="30" y="0"/>
              </a:cxn>
              <a:cxn ang="0">
                <a:pos x="39" y="0"/>
              </a:cxn>
            </a:cxnLst>
            <a:rect l="0" t="0" r="r" b="b"/>
            <a:pathLst>
              <a:path w="77" h="77">
                <a:moveTo>
                  <a:pt x="39" y="0"/>
                </a:moveTo>
                <a:lnTo>
                  <a:pt x="47" y="0"/>
                </a:lnTo>
                <a:lnTo>
                  <a:pt x="53" y="2"/>
                </a:lnTo>
                <a:lnTo>
                  <a:pt x="61" y="6"/>
                </a:lnTo>
                <a:lnTo>
                  <a:pt x="66" y="11"/>
                </a:lnTo>
                <a:lnTo>
                  <a:pt x="71" y="16"/>
                </a:lnTo>
                <a:lnTo>
                  <a:pt x="75" y="23"/>
                </a:lnTo>
                <a:lnTo>
                  <a:pt x="76" y="30"/>
                </a:lnTo>
                <a:lnTo>
                  <a:pt x="77" y="38"/>
                </a:lnTo>
                <a:lnTo>
                  <a:pt x="76" y="46"/>
                </a:lnTo>
                <a:lnTo>
                  <a:pt x="75" y="53"/>
                </a:lnTo>
                <a:lnTo>
                  <a:pt x="71" y="60"/>
                </a:lnTo>
                <a:lnTo>
                  <a:pt x="66" y="66"/>
                </a:lnTo>
                <a:lnTo>
                  <a:pt x="61" y="70"/>
                </a:lnTo>
                <a:lnTo>
                  <a:pt x="53" y="74"/>
                </a:lnTo>
                <a:lnTo>
                  <a:pt x="47" y="76"/>
                </a:lnTo>
                <a:lnTo>
                  <a:pt x="39" y="77"/>
                </a:lnTo>
                <a:lnTo>
                  <a:pt x="30" y="76"/>
                </a:lnTo>
                <a:lnTo>
                  <a:pt x="24" y="74"/>
                </a:lnTo>
                <a:lnTo>
                  <a:pt x="18" y="70"/>
                </a:lnTo>
                <a:lnTo>
                  <a:pt x="11" y="66"/>
                </a:lnTo>
                <a:lnTo>
                  <a:pt x="6" y="60"/>
                </a:lnTo>
                <a:lnTo>
                  <a:pt x="4" y="53"/>
                </a:lnTo>
                <a:lnTo>
                  <a:pt x="1" y="46"/>
                </a:lnTo>
                <a:lnTo>
                  <a:pt x="0" y="38"/>
                </a:lnTo>
                <a:lnTo>
                  <a:pt x="1" y="30"/>
                </a:lnTo>
                <a:lnTo>
                  <a:pt x="4" y="23"/>
                </a:lnTo>
                <a:lnTo>
                  <a:pt x="6" y="16"/>
                </a:lnTo>
                <a:lnTo>
                  <a:pt x="11" y="11"/>
                </a:lnTo>
                <a:lnTo>
                  <a:pt x="18" y="6"/>
                </a:lnTo>
                <a:lnTo>
                  <a:pt x="24" y="2"/>
                </a:lnTo>
                <a:lnTo>
                  <a:pt x="30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2" name="Freeform 341"/>
          <p:cNvSpPr>
            <a:spLocks/>
          </p:cNvSpPr>
          <p:nvPr/>
        </p:nvSpPr>
        <p:spPr bwMode="auto">
          <a:xfrm>
            <a:off x="4941888" y="4423149"/>
            <a:ext cx="31750" cy="317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7" y="0"/>
              </a:cxn>
              <a:cxn ang="0">
                <a:pos x="53" y="2"/>
              </a:cxn>
              <a:cxn ang="0">
                <a:pos x="60" y="6"/>
              </a:cxn>
              <a:cxn ang="0">
                <a:pos x="66" y="11"/>
              </a:cxn>
              <a:cxn ang="0">
                <a:pos x="71" y="16"/>
              </a:cxn>
              <a:cxn ang="0">
                <a:pos x="74" y="23"/>
              </a:cxn>
              <a:cxn ang="0">
                <a:pos x="76" y="30"/>
              </a:cxn>
              <a:cxn ang="0">
                <a:pos x="77" y="38"/>
              </a:cxn>
              <a:cxn ang="0">
                <a:pos x="76" y="45"/>
              </a:cxn>
              <a:cxn ang="0">
                <a:pos x="74" y="53"/>
              </a:cxn>
              <a:cxn ang="0">
                <a:pos x="71" y="59"/>
              </a:cxn>
              <a:cxn ang="0">
                <a:pos x="66" y="66"/>
              </a:cxn>
              <a:cxn ang="0">
                <a:pos x="60" y="70"/>
              </a:cxn>
              <a:cxn ang="0">
                <a:pos x="53" y="73"/>
              </a:cxn>
              <a:cxn ang="0">
                <a:pos x="47" y="76"/>
              </a:cxn>
              <a:cxn ang="0">
                <a:pos x="38" y="76"/>
              </a:cxn>
              <a:cxn ang="0">
                <a:pos x="30" y="76"/>
              </a:cxn>
              <a:cxn ang="0">
                <a:pos x="24" y="73"/>
              </a:cxn>
              <a:cxn ang="0">
                <a:pos x="16" y="70"/>
              </a:cxn>
              <a:cxn ang="0">
                <a:pos x="11" y="66"/>
              </a:cxn>
              <a:cxn ang="0">
                <a:pos x="6" y="59"/>
              </a:cxn>
              <a:cxn ang="0">
                <a:pos x="2" y="53"/>
              </a:cxn>
              <a:cxn ang="0">
                <a:pos x="1" y="45"/>
              </a:cxn>
              <a:cxn ang="0">
                <a:pos x="0" y="38"/>
              </a:cxn>
              <a:cxn ang="0">
                <a:pos x="1" y="30"/>
              </a:cxn>
              <a:cxn ang="0">
                <a:pos x="2" y="23"/>
              </a:cxn>
              <a:cxn ang="0">
                <a:pos x="6" y="16"/>
              </a:cxn>
              <a:cxn ang="0">
                <a:pos x="11" y="11"/>
              </a:cxn>
              <a:cxn ang="0">
                <a:pos x="16" y="6"/>
              </a:cxn>
              <a:cxn ang="0">
                <a:pos x="24" y="2"/>
              </a:cxn>
              <a:cxn ang="0">
                <a:pos x="30" y="0"/>
              </a:cxn>
              <a:cxn ang="0">
                <a:pos x="38" y="0"/>
              </a:cxn>
            </a:cxnLst>
            <a:rect l="0" t="0" r="r" b="b"/>
            <a:pathLst>
              <a:path w="77" h="76">
                <a:moveTo>
                  <a:pt x="38" y="0"/>
                </a:moveTo>
                <a:lnTo>
                  <a:pt x="47" y="0"/>
                </a:lnTo>
                <a:lnTo>
                  <a:pt x="53" y="2"/>
                </a:lnTo>
                <a:lnTo>
                  <a:pt x="60" y="6"/>
                </a:lnTo>
                <a:lnTo>
                  <a:pt x="66" y="11"/>
                </a:lnTo>
                <a:lnTo>
                  <a:pt x="71" y="16"/>
                </a:lnTo>
                <a:lnTo>
                  <a:pt x="74" y="23"/>
                </a:lnTo>
                <a:lnTo>
                  <a:pt x="76" y="30"/>
                </a:lnTo>
                <a:lnTo>
                  <a:pt x="77" y="38"/>
                </a:lnTo>
                <a:lnTo>
                  <a:pt x="76" y="45"/>
                </a:lnTo>
                <a:lnTo>
                  <a:pt x="74" y="53"/>
                </a:lnTo>
                <a:lnTo>
                  <a:pt x="71" y="59"/>
                </a:lnTo>
                <a:lnTo>
                  <a:pt x="66" y="66"/>
                </a:lnTo>
                <a:lnTo>
                  <a:pt x="60" y="70"/>
                </a:lnTo>
                <a:lnTo>
                  <a:pt x="53" y="73"/>
                </a:lnTo>
                <a:lnTo>
                  <a:pt x="47" y="76"/>
                </a:lnTo>
                <a:lnTo>
                  <a:pt x="38" y="76"/>
                </a:lnTo>
                <a:lnTo>
                  <a:pt x="30" y="76"/>
                </a:lnTo>
                <a:lnTo>
                  <a:pt x="24" y="73"/>
                </a:lnTo>
                <a:lnTo>
                  <a:pt x="16" y="70"/>
                </a:lnTo>
                <a:lnTo>
                  <a:pt x="11" y="66"/>
                </a:lnTo>
                <a:lnTo>
                  <a:pt x="6" y="59"/>
                </a:lnTo>
                <a:lnTo>
                  <a:pt x="2" y="53"/>
                </a:lnTo>
                <a:lnTo>
                  <a:pt x="1" y="45"/>
                </a:lnTo>
                <a:lnTo>
                  <a:pt x="0" y="38"/>
                </a:lnTo>
                <a:lnTo>
                  <a:pt x="1" y="30"/>
                </a:lnTo>
                <a:lnTo>
                  <a:pt x="2" y="23"/>
                </a:lnTo>
                <a:lnTo>
                  <a:pt x="6" y="16"/>
                </a:lnTo>
                <a:lnTo>
                  <a:pt x="11" y="11"/>
                </a:lnTo>
                <a:lnTo>
                  <a:pt x="16" y="6"/>
                </a:lnTo>
                <a:lnTo>
                  <a:pt x="24" y="2"/>
                </a:lnTo>
                <a:lnTo>
                  <a:pt x="30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" name="Freeform 342"/>
          <p:cNvSpPr>
            <a:spLocks/>
          </p:cNvSpPr>
          <p:nvPr/>
        </p:nvSpPr>
        <p:spPr bwMode="auto">
          <a:xfrm>
            <a:off x="5192713" y="3710362"/>
            <a:ext cx="34925" cy="317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0"/>
              </a:cxn>
              <a:cxn ang="0">
                <a:pos x="54" y="2"/>
              </a:cxn>
              <a:cxn ang="0">
                <a:pos x="61" y="6"/>
              </a:cxn>
              <a:cxn ang="0">
                <a:pos x="66" y="11"/>
              </a:cxn>
              <a:cxn ang="0">
                <a:pos x="71" y="16"/>
              </a:cxn>
              <a:cxn ang="0">
                <a:pos x="75" y="23"/>
              </a:cxn>
              <a:cxn ang="0">
                <a:pos x="77" y="30"/>
              </a:cxn>
              <a:cxn ang="0">
                <a:pos x="77" y="38"/>
              </a:cxn>
              <a:cxn ang="0">
                <a:pos x="77" y="46"/>
              </a:cxn>
              <a:cxn ang="0">
                <a:pos x="75" y="53"/>
              </a:cxn>
              <a:cxn ang="0">
                <a:pos x="71" y="60"/>
              </a:cxn>
              <a:cxn ang="0">
                <a:pos x="66" y="66"/>
              </a:cxn>
              <a:cxn ang="0">
                <a:pos x="61" y="70"/>
              </a:cxn>
              <a:cxn ang="0">
                <a:pos x="54" y="74"/>
              </a:cxn>
              <a:cxn ang="0">
                <a:pos x="47" y="76"/>
              </a:cxn>
              <a:cxn ang="0">
                <a:pos x="39" y="78"/>
              </a:cxn>
              <a:cxn ang="0">
                <a:pos x="32" y="76"/>
              </a:cxn>
              <a:cxn ang="0">
                <a:pos x="24" y="74"/>
              </a:cxn>
              <a:cxn ang="0">
                <a:pos x="18" y="70"/>
              </a:cxn>
              <a:cxn ang="0">
                <a:pos x="11" y="66"/>
              </a:cxn>
              <a:cxn ang="0">
                <a:pos x="7" y="60"/>
              </a:cxn>
              <a:cxn ang="0">
                <a:pos x="4" y="53"/>
              </a:cxn>
              <a:cxn ang="0">
                <a:pos x="1" y="46"/>
              </a:cxn>
              <a:cxn ang="0">
                <a:pos x="0" y="38"/>
              </a:cxn>
              <a:cxn ang="0">
                <a:pos x="1" y="30"/>
              </a:cxn>
              <a:cxn ang="0">
                <a:pos x="4" y="23"/>
              </a:cxn>
              <a:cxn ang="0">
                <a:pos x="7" y="16"/>
              </a:cxn>
              <a:cxn ang="0">
                <a:pos x="11" y="11"/>
              </a:cxn>
              <a:cxn ang="0">
                <a:pos x="18" y="6"/>
              </a:cxn>
              <a:cxn ang="0">
                <a:pos x="24" y="2"/>
              </a:cxn>
              <a:cxn ang="0">
                <a:pos x="32" y="0"/>
              </a:cxn>
              <a:cxn ang="0">
                <a:pos x="39" y="0"/>
              </a:cxn>
            </a:cxnLst>
            <a:rect l="0" t="0" r="r" b="b"/>
            <a:pathLst>
              <a:path w="77" h="78">
                <a:moveTo>
                  <a:pt x="39" y="0"/>
                </a:moveTo>
                <a:lnTo>
                  <a:pt x="47" y="0"/>
                </a:lnTo>
                <a:lnTo>
                  <a:pt x="54" y="2"/>
                </a:lnTo>
                <a:lnTo>
                  <a:pt x="61" y="6"/>
                </a:lnTo>
                <a:lnTo>
                  <a:pt x="66" y="11"/>
                </a:lnTo>
                <a:lnTo>
                  <a:pt x="71" y="16"/>
                </a:lnTo>
                <a:lnTo>
                  <a:pt x="75" y="23"/>
                </a:lnTo>
                <a:lnTo>
                  <a:pt x="77" y="30"/>
                </a:lnTo>
                <a:lnTo>
                  <a:pt x="77" y="38"/>
                </a:lnTo>
                <a:lnTo>
                  <a:pt x="77" y="46"/>
                </a:lnTo>
                <a:lnTo>
                  <a:pt x="75" y="53"/>
                </a:lnTo>
                <a:lnTo>
                  <a:pt x="71" y="60"/>
                </a:lnTo>
                <a:lnTo>
                  <a:pt x="66" y="66"/>
                </a:lnTo>
                <a:lnTo>
                  <a:pt x="61" y="70"/>
                </a:lnTo>
                <a:lnTo>
                  <a:pt x="54" y="74"/>
                </a:lnTo>
                <a:lnTo>
                  <a:pt x="47" y="76"/>
                </a:lnTo>
                <a:lnTo>
                  <a:pt x="39" y="78"/>
                </a:lnTo>
                <a:lnTo>
                  <a:pt x="32" y="76"/>
                </a:lnTo>
                <a:lnTo>
                  <a:pt x="24" y="74"/>
                </a:lnTo>
                <a:lnTo>
                  <a:pt x="18" y="70"/>
                </a:lnTo>
                <a:lnTo>
                  <a:pt x="11" y="66"/>
                </a:lnTo>
                <a:lnTo>
                  <a:pt x="7" y="60"/>
                </a:lnTo>
                <a:lnTo>
                  <a:pt x="4" y="53"/>
                </a:lnTo>
                <a:lnTo>
                  <a:pt x="1" y="46"/>
                </a:lnTo>
                <a:lnTo>
                  <a:pt x="0" y="38"/>
                </a:lnTo>
                <a:lnTo>
                  <a:pt x="1" y="30"/>
                </a:lnTo>
                <a:lnTo>
                  <a:pt x="4" y="23"/>
                </a:lnTo>
                <a:lnTo>
                  <a:pt x="7" y="16"/>
                </a:lnTo>
                <a:lnTo>
                  <a:pt x="11" y="11"/>
                </a:lnTo>
                <a:lnTo>
                  <a:pt x="18" y="6"/>
                </a:lnTo>
                <a:lnTo>
                  <a:pt x="24" y="2"/>
                </a:lnTo>
                <a:lnTo>
                  <a:pt x="32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4" name="Freeform 343"/>
          <p:cNvSpPr>
            <a:spLocks/>
          </p:cNvSpPr>
          <p:nvPr/>
        </p:nvSpPr>
        <p:spPr bwMode="auto">
          <a:xfrm>
            <a:off x="5038725" y="3375399"/>
            <a:ext cx="31750" cy="3333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0"/>
              </a:cxn>
              <a:cxn ang="0">
                <a:pos x="54" y="2"/>
              </a:cxn>
              <a:cxn ang="0">
                <a:pos x="60" y="6"/>
              </a:cxn>
              <a:cxn ang="0">
                <a:pos x="66" y="10"/>
              </a:cxn>
              <a:cxn ang="0">
                <a:pos x="71" y="16"/>
              </a:cxn>
              <a:cxn ang="0">
                <a:pos x="74" y="23"/>
              </a:cxn>
              <a:cxn ang="0">
                <a:pos x="76" y="30"/>
              </a:cxn>
              <a:cxn ang="0">
                <a:pos x="78" y="38"/>
              </a:cxn>
              <a:cxn ang="0">
                <a:pos x="76" y="45"/>
              </a:cxn>
              <a:cxn ang="0">
                <a:pos x="74" y="53"/>
              </a:cxn>
              <a:cxn ang="0">
                <a:pos x="71" y="59"/>
              </a:cxn>
              <a:cxn ang="0">
                <a:pos x="66" y="65"/>
              </a:cxn>
              <a:cxn ang="0">
                <a:pos x="60" y="70"/>
              </a:cxn>
              <a:cxn ang="0">
                <a:pos x="54" y="73"/>
              </a:cxn>
              <a:cxn ang="0">
                <a:pos x="46" y="76"/>
              </a:cxn>
              <a:cxn ang="0">
                <a:pos x="38" y="76"/>
              </a:cxn>
              <a:cxn ang="0">
                <a:pos x="31" y="76"/>
              </a:cxn>
              <a:cxn ang="0">
                <a:pos x="23" y="73"/>
              </a:cxn>
              <a:cxn ang="0">
                <a:pos x="17" y="70"/>
              </a:cxn>
              <a:cxn ang="0">
                <a:pos x="12" y="65"/>
              </a:cxn>
              <a:cxn ang="0">
                <a:pos x="6" y="59"/>
              </a:cxn>
              <a:cxn ang="0">
                <a:pos x="3" y="53"/>
              </a:cxn>
              <a:cxn ang="0">
                <a:pos x="1" y="45"/>
              </a:cxn>
              <a:cxn ang="0">
                <a:pos x="0" y="38"/>
              </a:cxn>
              <a:cxn ang="0">
                <a:pos x="1" y="30"/>
              </a:cxn>
              <a:cxn ang="0">
                <a:pos x="3" y="23"/>
              </a:cxn>
              <a:cxn ang="0">
                <a:pos x="6" y="16"/>
              </a:cxn>
              <a:cxn ang="0">
                <a:pos x="12" y="10"/>
              </a:cxn>
              <a:cxn ang="0">
                <a:pos x="17" y="6"/>
              </a:cxn>
              <a:cxn ang="0">
                <a:pos x="23" y="2"/>
              </a:cxn>
              <a:cxn ang="0">
                <a:pos x="31" y="0"/>
              </a:cxn>
              <a:cxn ang="0">
                <a:pos x="38" y="0"/>
              </a:cxn>
            </a:cxnLst>
            <a:rect l="0" t="0" r="r" b="b"/>
            <a:pathLst>
              <a:path w="78" h="76">
                <a:moveTo>
                  <a:pt x="38" y="0"/>
                </a:moveTo>
                <a:lnTo>
                  <a:pt x="46" y="0"/>
                </a:lnTo>
                <a:lnTo>
                  <a:pt x="54" y="2"/>
                </a:lnTo>
                <a:lnTo>
                  <a:pt x="60" y="6"/>
                </a:lnTo>
                <a:lnTo>
                  <a:pt x="66" y="10"/>
                </a:lnTo>
                <a:lnTo>
                  <a:pt x="71" y="16"/>
                </a:lnTo>
                <a:lnTo>
                  <a:pt x="74" y="23"/>
                </a:lnTo>
                <a:lnTo>
                  <a:pt x="76" y="30"/>
                </a:lnTo>
                <a:lnTo>
                  <a:pt x="78" y="38"/>
                </a:lnTo>
                <a:lnTo>
                  <a:pt x="76" y="45"/>
                </a:lnTo>
                <a:lnTo>
                  <a:pt x="74" y="53"/>
                </a:lnTo>
                <a:lnTo>
                  <a:pt x="71" y="59"/>
                </a:lnTo>
                <a:lnTo>
                  <a:pt x="66" y="65"/>
                </a:lnTo>
                <a:lnTo>
                  <a:pt x="60" y="70"/>
                </a:lnTo>
                <a:lnTo>
                  <a:pt x="54" y="73"/>
                </a:lnTo>
                <a:lnTo>
                  <a:pt x="46" y="76"/>
                </a:lnTo>
                <a:lnTo>
                  <a:pt x="38" y="76"/>
                </a:lnTo>
                <a:lnTo>
                  <a:pt x="31" y="76"/>
                </a:lnTo>
                <a:lnTo>
                  <a:pt x="23" y="73"/>
                </a:lnTo>
                <a:lnTo>
                  <a:pt x="17" y="70"/>
                </a:lnTo>
                <a:lnTo>
                  <a:pt x="12" y="65"/>
                </a:lnTo>
                <a:lnTo>
                  <a:pt x="6" y="59"/>
                </a:lnTo>
                <a:lnTo>
                  <a:pt x="3" y="53"/>
                </a:lnTo>
                <a:lnTo>
                  <a:pt x="1" y="45"/>
                </a:lnTo>
                <a:lnTo>
                  <a:pt x="0" y="38"/>
                </a:lnTo>
                <a:lnTo>
                  <a:pt x="1" y="30"/>
                </a:lnTo>
                <a:lnTo>
                  <a:pt x="3" y="23"/>
                </a:lnTo>
                <a:lnTo>
                  <a:pt x="6" y="16"/>
                </a:lnTo>
                <a:lnTo>
                  <a:pt x="12" y="10"/>
                </a:lnTo>
                <a:lnTo>
                  <a:pt x="17" y="6"/>
                </a:lnTo>
                <a:lnTo>
                  <a:pt x="23" y="2"/>
                </a:lnTo>
                <a:lnTo>
                  <a:pt x="31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5" name="Freeform 344"/>
          <p:cNvSpPr>
            <a:spLocks/>
          </p:cNvSpPr>
          <p:nvPr/>
        </p:nvSpPr>
        <p:spPr bwMode="auto">
          <a:xfrm>
            <a:off x="5461000" y="2554662"/>
            <a:ext cx="31750" cy="317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1"/>
              </a:cxn>
              <a:cxn ang="0">
                <a:pos x="53" y="4"/>
              </a:cxn>
              <a:cxn ang="0">
                <a:pos x="61" y="7"/>
              </a:cxn>
              <a:cxn ang="0">
                <a:pos x="66" y="11"/>
              </a:cxn>
              <a:cxn ang="0">
                <a:pos x="71" y="18"/>
              </a:cxn>
              <a:cxn ang="0">
                <a:pos x="75" y="24"/>
              </a:cxn>
              <a:cxn ang="0">
                <a:pos x="76" y="32"/>
              </a:cxn>
              <a:cxn ang="0">
                <a:pos x="77" y="39"/>
              </a:cxn>
              <a:cxn ang="0">
                <a:pos x="76" y="47"/>
              </a:cxn>
              <a:cxn ang="0">
                <a:pos x="75" y="55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3" y="75"/>
              </a:cxn>
              <a:cxn ang="0">
                <a:pos x="47" y="77"/>
              </a:cxn>
              <a:cxn ang="0">
                <a:pos x="39" y="77"/>
              </a:cxn>
              <a:cxn ang="0">
                <a:pos x="30" y="77"/>
              </a:cxn>
              <a:cxn ang="0">
                <a:pos x="24" y="75"/>
              </a:cxn>
              <a:cxn ang="0">
                <a:pos x="17" y="71"/>
              </a:cxn>
              <a:cxn ang="0">
                <a:pos x="11" y="66"/>
              </a:cxn>
              <a:cxn ang="0">
                <a:pos x="6" y="61"/>
              </a:cxn>
              <a:cxn ang="0">
                <a:pos x="3" y="55"/>
              </a:cxn>
              <a:cxn ang="0">
                <a:pos x="1" y="47"/>
              </a:cxn>
              <a:cxn ang="0">
                <a:pos x="0" y="39"/>
              </a:cxn>
              <a:cxn ang="0">
                <a:pos x="1" y="32"/>
              </a:cxn>
              <a:cxn ang="0">
                <a:pos x="3" y="24"/>
              </a:cxn>
              <a:cxn ang="0">
                <a:pos x="6" y="18"/>
              </a:cxn>
              <a:cxn ang="0">
                <a:pos x="11" y="11"/>
              </a:cxn>
              <a:cxn ang="0">
                <a:pos x="17" y="7"/>
              </a:cxn>
              <a:cxn ang="0">
                <a:pos x="24" y="4"/>
              </a:cxn>
              <a:cxn ang="0">
                <a:pos x="30" y="1"/>
              </a:cxn>
              <a:cxn ang="0">
                <a:pos x="39" y="0"/>
              </a:cxn>
            </a:cxnLst>
            <a:rect l="0" t="0" r="r" b="b"/>
            <a:pathLst>
              <a:path w="77" h="77">
                <a:moveTo>
                  <a:pt x="39" y="0"/>
                </a:moveTo>
                <a:lnTo>
                  <a:pt x="47" y="1"/>
                </a:lnTo>
                <a:lnTo>
                  <a:pt x="53" y="4"/>
                </a:lnTo>
                <a:lnTo>
                  <a:pt x="61" y="7"/>
                </a:lnTo>
                <a:lnTo>
                  <a:pt x="66" y="11"/>
                </a:lnTo>
                <a:lnTo>
                  <a:pt x="71" y="18"/>
                </a:lnTo>
                <a:lnTo>
                  <a:pt x="75" y="24"/>
                </a:lnTo>
                <a:lnTo>
                  <a:pt x="76" y="32"/>
                </a:lnTo>
                <a:lnTo>
                  <a:pt x="77" y="39"/>
                </a:lnTo>
                <a:lnTo>
                  <a:pt x="76" y="47"/>
                </a:lnTo>
                <a:lnTo>
                  <a:pt x="75" y="55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3" y="75"/>
                </a:lnTo>
                <a:lnTo>
                  <a:pt x="47" y="77"/>
                </a:lnTo>
                <a:lnTo>
                  <a:pt x="39" y="77"/>
                </a:lnTo>
                <a:lnTo>
                  <a:pt x="30" y="77"/>
                </a:lnTo>
                <a:lnTo>
                  <a:pt x="24" y="75"/>
                </a:lnTo>
                <a:lnTo>
                  <a:pt x="17" y="71"/>
                </a:lnTo>
                <a:lnTo>
                  <a:pt x="11" y="66"/>
                </a:lnTo>
                <a:lnTo>
                  <a:pt x="6" y="61"/>
                </a:lnTo>
                <a:lnTo>
                  <a:pt x="3" y="55"/>
                </a:lnTo>
                <a:lnTo>
                  <a:pt x="1" y="47"/>
                </a:lnTo>
                <a:lnTo>
                  <a:pt x="0" y="39"/>
                </a:lnTo>
                <a:lnTo>
                  <a:pt x="1" y="32"/>
                </a:lnTo>
                <a:lnTo>
                  <a:pt x="3" y="24"/>
                </a:lnTo>
                <a:lnTo>
                  <a:pt x="6" y="18"/>
                </a:lnTo>
                <a:lnTo>
                  <a:pt x="11" y="11"/>
                </a:lnTo>
                <a:lnTo>
                  <a:pt x="17" y="7"/>
                </a:lnTo>
                <a:lnTo>
                  <a:pt x="24" y="4"/>
                </a:lnTo>
                <a:lnTo>
                  <a:pt x="30" y="1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6" name="Freeform 345"/>
          <p:cNvSpPr>
            <a:spLocks/>
          </p:cNvSpPr>
          <p:nvPr/>
        </p:nvSpPr>
        <p:spPr bwMode="auto">
          <a:xfrm>
            <a:off x="6016625" y="2846762"/>
            <a:ext cx="31750" cy="30162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7" y="2"/>
              </a:cxn>
              <a:cxn ang="0">
                <a:pos x="54" y="4"/>
              </a:cxn>
              <a:cxn ang="0">
                <a:pos x="60" y="8"/>
              </a:cxn>
              <a:cxn ang="0">
                <a:pos x="66" y="12"/>
              </a:cxn>
              <a:cxn ang="0">
                <a:pos x="71" y="18"/>
              </a:cxn>
              <a:cxn ang="0">
                <a:pos x="75" y="24"/>
              </a:cxn>
              <a:cxn ang="0">
                <a:pos x="76" y="32"/>
              </a:cxn>
              <a:cxn ang="0">
                <a:pos x="78" y="40"/>
              </a:cxn>
              <a:cxn ang="0">
                <a:pos x="76" y="47"/>
              </a:cxn>
              <a:cxn ang="0">
                <a:pos x="75" y="55"/>
              </a:cxn>
              <a:cxn ang="0">
                <a:pos x="71" y="61"/>
              </a:cxn>
              <a:cxn ang="0">
                <a:pos x="66" y="66"/>
              </a:cxn>
              <a:cxn ang="0">
                <a:pos x="60" y="72"/>
              </a:cxn>
              <a:cxn ang="0">
                <a:pos x="54" y="75"/>
              </a:cxn>
              <a:cxn ang="0">
                <a:pos x="47" y="78"/>
              </a:cxn>
              <a:cxn ang="0">
                <a:pos x="38" y="78"/>
              </a:cxn>
              <a:cxn ang="0">
                <a:pos x="31" y="78"/>
              </a:cxn>
              <a:cxn ang="0">
                <a:pos x="24" y="75"/>
              </a:cxn>
              <a:cxn ang="0">
                <a:pos x="17" y="72"/>
              </a:cxn>
              <a:cxn ang="0">
                <a:pos x="12" y="66"/>
              </a:cxn>
              <a:cxn ang="0">
                <a:pos x="6" y="61"/>
              </a:cxn>
              <a:cxn ang="0">
                <a:pos x="3" y="55"/>
              </a:cxn>
              <a:cxn ang="0">
                <a:pos x="1" y="47"/>
              </a:cxn>
              <a:cxn ang="0">
                <a:pos x="0" y="40"/>
              </a:cxn>
              <a:cxn ang="0">
                <a:pos x="1" y="32"/>
              </a:cxn>
              <a:cxn ang="0">
                <a:pos x="3" y="24"/>
              </a:cxn>
              <a:cxn ang="0">
                <a:pos x="6" y="18"/>
              </a:cxn>
              <a:cxn ang="0">
                <a:pos x="12" y="12"/>
              </a:cxn>
              <a:cxn ang="0">
                <a:pos x="17" y="8"/>
              </a:cxn>
              <a:cxn ang="0">
                <a:pos x="24" y="4"/>
              </a:cxn>
              <a:cxn ang="0">
                <a:pos x="31" y="2"/>
              </a:cxn>
              <a:cxn ang="0">
                <a:pos x="38" y="0"/>
              </a:cxn>
            </a:cxnLst>
            <a:rect l="0" t="0" r="r" b="b"/>
            <a:pathLst>
              <a:path w="78" h="78">
                <a:moveTo>
                  <a:pt x="38" y="0"/>
                </a:moveTo>
                <a:lnTo>
                  <a:pt x="47" y="2"/>
                </a:lnTo>
                <a:lnTo>
                  <a:pt x="54" y="4"/>
                </a:lnTo>
                <a:lnTo>
                  <a:pt x="60" y="8"/>
                </a:lnTo>
                <a:lnTo>
                  <a:pt x="66" y="12"/>
                </a:lnTo>
                <a:lnTo>
                  <a:pt x="71" y="18"/>
                </a:lnTo>
                <a:lnTo>
                  <a:pt x="75" y="24"/>
                </a:lnTo>
                <a:lnTo>
                  <a:pt x="76" y="32"/>
                </a:lnTo>
                <a:lnTo>
                  <a:pt x="78" y="40"/>
                </a:lnTo>
                <a:lnTo>
                  <a:pt x="76" y="47"/>
                </a:lnTo>
                <a:lnTo>
                  <a:pt x="75" y="55"/>
                </a:lnTo>
                <a:lnTo>
                  <a:pt x="71" y="61"/>
                </a:lnTo>
                <a:lnTo>
                  <a:pt x="66" y="66"/>
                </a:lnTo>
                <a:lnTo>
                  <a:pt x="60" y="72"/>
                </a:lnTo>
                <a:lnTo>
                  <a:pt x="54" y="75"/>
                </a:lnTo>
                <a:lnTo>
                  <a:pt x="47" y="78"/>
                </a:lnTo>
                <a:lnTo>
                  <a:pt x="38" y="78"/>
                </a:lnTo>
                <a:lnTo>
                  <a:pt x="31" y="78"/>
                </a:lnTo>
                <a:lnTo>
                  <a:pt x="24" y="75"/>
                </a:lnTo>
                <a:lnTo>
                  <a:pt x="17" y="72"/>
                </a:lnTo>
                <a:lnTo>
                  <a:pt x="12" y="66"/>
                </a:lnTo>
                <a:lnTo>
                  <a:pt x="6" y="61"/>
                </a:lnTo>
                <a:lnTo>
                  <a:pt x="3" y="55"/>
                </a:lnTo>
                <a:lnTo>
                  <a:pt x="1" y="47"/>
                </a:lnTo>
                <a:lnTo>
                  <a:pt x="0" y="40"/>
                </a:lnTo>
                <a:lnTo>
                  <a:pt x="1" y="32"/>
                </a:lnTo>
                <a:lnTo>
                  <a:pt x="3" y="24"/>
                </a:lnTo>
                <a:lnTo>
                  <a:pt x="6" y="18"/>
                </a:lnTo>
                <a:lnTo>
                  <a:pt x="12" y="12"/>
                </a:lnTo>
                <a:lnTo>
                  <a:pt x="17" y="8"/>
                </a:lnTo>
                <a:lnTo>
                  <a:pt x="24" y="4"/>
                </a:lnTo>
                <a:lnTo>
                  <a:pt x="31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7" name="Freeform 346"/>
          <p:cNvSpPr>
            <a:spLocks/>
          </p:cNvSpPr>
          <p:nvPr/>
        </p:nvSpPr>
        <p:spPr bwMode="auto">
          <a:xfrm>
            <a:off x="5564188" y="3257924"/>
            <a:ext cx="31750" cy="317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0"/>
              </a:cxn>
              <a:cxn ang="0">
                <a:pos x="53" y="2"/>
              </a:cxn>
              <a:cxn ang="0">
                <a:pos x="60" y="6"/>
              </a:cxn>
              <a:cxn ang="0">
                <a:pos x="66" y="10"/>
              </a:cxn>
              <a:cxn ang="0">
                <a:pos x="71" y="16"/>
              </a:cxn>
              <a:cxn ang="0">
                <a:pos x="74" y="23"/>
              </a:cxn>
              <a:cxn ang="0">
                <a:pos x="76" y="30"/>
              </a:cxn>
              <a:cxn ang="0">
                <a:pos x="78" y="38"/>
              </a:cxn>
              <a:cxn ang="0">
                <a:pos x="76" y="46"/>
              </a:cxn>
              <a:cxn ang="0">
                <a:pos x="74" y="53"/>
              </a:cxn>
              <a:cxn ang="0">
                <a:pos x="71" y="60"/>
              </a:cxn>
              <a:cxn ang="0">
                <a:pos x="66" y="65"/>
              </a:cxn>
              <a:cxn ang="0">
                <a:pos x="60" y="70"/>
              </a:cxn>
              <a:cxn ang="0">
                <a:pos x="53" y="74"/>
              </a:cxn>
              <a:cxn ang="0">
                <a:pos x="46" y="76"/>
              </a:cxn>
              <a:cxn ang="0">
                <a:pos x="38" y="76"/>
              </a:cxn>
              <a:cxn ang="0">
                <a:pos x="30" y="76"/>
              </a:cxn>
              <a:cxn ang="0">
                <a:pos x="23" y="74"/>
              </a:cxn>
              <a:cxn ang="0">
                <a:pos x="16" y="70"/>
              </a:cxn>
              <a:cxn ang="0">
                <a:pos x="11" y="65"/>
              </a:cxn>
              <a:cxn ang="0">
                <a:pos x="6" y="60"/>
              </a:cxn>
              <a:cxn ang="0">
                <a:pos x="2" y="53"/>
              </a:cxn>
              <a:cxn ang="0">
                <a:pos x="1" y="46"/>
              </a:cxn>
              <a:cxn ang="0">
                <a:pos x="0" y="38"/>
              </a:cxn>
              <a:cxn ang="0">
                <a:pos x="1" y="30"/>
              </a:cxn>
              <a:cxn ang="0">
                <a:pos x="2" y="23"/>
              </a:cxn>
              <a:cxn ang="0">
                <a:pos x="6" y="16"/>
              </a:cxn>
              <a:cxn ang="0">
                <a:pos x="11" y="10"/>
              </a:cxn>
              <a:cxn ang="0">
                <a:pos x="16" y="6"/>
              </a:cxn>
              <a:cxn ang="0">
                <a:pos x="23" y="2"/>
              </a:cxn>
              <a:cxn ang="0">
                <a:pos x="30" y="0"/>
              </a:cxn>
              <a:cxn ang="0">
                <a:pos x="38" y="0"/>
              </a:cxn>
            </a:cxnLst>
            <a:rect l="0" t="0" r="r" b="b"/>
            <a:pathLst>
              <a:path w="78" h="76">
                <a:moveTo>
                  <a:pt x="38" y="0"/>
                </a:moveTo>
                <a:lnTo>
                  <a:pt x="46" y="0"/>
                </a:lnTo>
                <a:lnTo>
                  <a:pt x="53" y="2"/>
                </a:lnTo>
                <a:lnTo>
                  <a:pt x="60" y="6"/>
                </a:lnTo>
                <a:lnTo>
                  <a:pt x="66" y="10"/>
                </a:lnTo>
                <a:lnTo>
                  <a:pt x="71" y="16"/>
                </a:lnTo>
                <a:lnTo>
                  <a:pt x="74" y="23"/>
                </a:lnTo>
                <a:lnTo>
                  <a:pt x="76" y="30"/>
                </a:lnTo>
                <a:lnTo>
                  <a:pt x="78" y="38"/>
                </a:lnTo>
                <a:lnTo>
                  <a:pt x="76" y="46"/>
                </a:lnTo>
                <a:lnTo>
                  <a:pt x="74" y="53"/>
                </a:lnTo>
                <a:lnTo>
                  <a:pt x="71" y="60"/>
                </a:lnTo>
                <a:lnTo>
                  <a:pt x="66" y="65"/>
                </a:lnTo>
                <a:lnTo>
                  <a:pt x="60" y="70"/>
                </a:lnTo>
                <a:lnTo>
                  <a:pt x="53" y="74"/>
                </a:lnTo>
                <a:lnTo>
                  <a:pt x="46" y="76"/>
                </a:lnTo>
                <a:lnTo>
                  <a:pt x="38" y="76"/>
                </a:lnTo>
                <a:lnTo>
                  <a:pt x="30" y="76"/>
                </a:lnTo>
                <a:lnTo>
                  <a:pt x="23" y="74"/>
                </a:lnTo>
                <a:lnTo>
                  <a:pt x="16" y="70"/>
                </a:lnTo>
                <a:lnTo>
                  <a:pt x="11" y="65"/>
                </a:lnTo>
                <a:lnTo>
                  <a:pt x="6" y="60"/>
                </a:lnTo>
                <a:lnTo>
                  <a:pt x="2" y="53"/>
                </a:lnTo>
                <a:lnTo>
                  <a:pt x="1" y="46"/>
                </a:lnTo>
                <a:lnTo>
                  <a:pt x="0" y="38"/>
                </a:lnTo>
                <a:lnTo>
                  <a:pt x="1" y="30"/>
                </a:lnTo>
                <a:lnTo>
                  <a:pt x="2" y="23"/>
                </a:lnTo>
                <a:lnTo>
                  <a:pt x="6" y="16"/>
                </a:lnTo>
                <a:lnTo>
                  <a:pt x="11" y="10"/>
                </a:lnTo>
                <a:lnTo>
                  <a:pt x="16" y="6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8" name="Freeform 347"/>
          <p:cNvSpPr>
            <a:spLocks/>
          </p:cNvSpPr>
          <p:nvPr/>
        </p:nvSpPr>
        <p:spPr bwMode="auto">
          <a:xfrm>
            <a:off x="6070600" y="3472237"/>
            <a:ext cx="31750" cy="317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1"/>
              </a:cxn>
              <a:cxn ang="0">
                <a:pos x="53" y="4"/>
              </a:cxn>
              <a:cxn ang="0">
                <a:pos x="61" y="7"/>
              </a:cxn>
              <a:cxn ang="0">
                <a:pos x="66" y="11"/>
              </a:cxn>
              <a:cxn ang="0">
                <a:pos x="71" y="18"/>
              </a:cxn>
              <a:cxn ang="0">
                <a:pos x="75" y="24"/>
              </a:cxn>
              <a:cxn ang="0">
                <a:pos x="76" y="32"/>
              </a:cxn>
              <a:cxn ang="0">
                <a:pos x="77" y="39"/>
              </a:cxn>
              <a:cxn ang="0">
                <a:pos x="76" y="47"/>
              </a:cxn>
              <a:cxn ang="0">
                <a:pos x="75" y="54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3" y="75"/>
              </a:cxn>
              <a:cxn ang="0">
                <a:pos x="47" y="77"/>
              </a:cxn>
              <a:cxn ang="0">
                <a:pos x="39" y="77"/>
              </a:cxn>
              <a:cxn ang="0">
                <a:pos x="30" y="77"/>
              </a:cxn>
              <a:cxn ang="0">
                <a:pos x="24" y="75"/>
              </a:cxn>
              <a:cxn ang="0">
                <a:pos x="17" y="71"/>
              </a:cxn>
              <a:cxn ang="0">
                <a:pos x="11" y="66"/>
              </a:cxn>
              <a:cxn ang="0">
                <a:pos x="6" y="61"/>
              </a:cxn>
              <a:cxn ang="0">
                <a:pos x="3" y="54"/>
              </a:cxn>
              <a:cxn ang="0">
                <a:pos x="1" y="47"/>
              </a:cxn>
              <a:cxn ang="0">
                <a:pos x="0" y="39"/>
              </a:cxn>
              <a:cxn ang="0">
                <a:pos x="1" y="32"/>
              </a:cxn>
              <a:cxn ang="0">
                <a:pos x="3" y="24"/>
              </a:cxn>
              <a:cxn ang="0">
                <a:pos x="6" y="18"/>
              </a:cxn>
              <a:cxn ang="0">
                <a:pos x="11" y="11"/>
              </a:cxn>
              <a:cxn ang="0">
                <a:pos x="17" y="7"/>
              </a:cxn>
              <a:cxn ang="0">
                <a:pos x="24" y="4"/>
              </a:cxn>
              <a:cxn ang="0">
                <a:pos x="30" y="1"/>
              </a:cxn>
              <a:cxn ang="0">
                <a:pos x="39" y="0"/>
              </a:cxn>
            </a:cxnLst>
            <a:rect l="0" t="0" r="r" b="b"/>
            <a:pathLst>
              <a:path w="77" h="77">
                <a:moveTo>
                  <a:pt x="39" y="0"/>
                </a:moveTo>
                <a:lnTo>
                  <a:pt x="47" y="1"/>
                </a:lnTo>
                <a:lnTo>
                  <a:pt x="53" y="4"/>
                </a:lnTo>
                <a:lnTo>
                  <a:pt x="61" y="7"/>
                </a:lnTo>
                <a:lnTo>
                  <a:pt x="66" y="11"/>
                </a:lnTo>
                <a:lnTo>
                  <a:pt x="71" y="18"/>
                </a:lnTo>
                <a:lnTo>
                  <a:pt x="75" y="24"/>
                </a:lnTo>
                <a:lnTo>
                  <a:pt x="76" y="32"/>
                </a:lnTo>
                <a:lnTo>
                  <a:pt x="77" y="39"/>
                </a:lnTo>
                <a:lnTo>
                  <a:pt x="76" y="47"/>
                </a:lnTo>
                <a:lnTo>
                  <a:pt x="75" y="54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3" y="75"/>
                </a:lnTo>
                <a:lnTo>
                  <a:pt x="47" y="77"/>
                </a:lnTo>
                <a:lnTo>
                  <a:pt x="39" y="77"/>
                </a:lnTo>
                <a:lnTo>
                  <a:pt x="30" y="77"/>
                </a:lnTo>
                <a:lnTo>
                  <a:pt x="24" y="75"/>
                </a:lnTo>
                <a:lnTo>
                  <a:pt x="17" y="71"/>
                </a:lnTo>
                <a:lnTo>
                  <a:pt x="11" y="66"/>
                </a:lnTo>
                <a:lnTo>
                  <a:pt x="6" y="61"/>
                </a:lnTo>
                <a:lnTo>
                  <a:pt x="3" y="54"/>
                </a:lnTo>
                <a:lnTo>
                  <a:pt x="1" y="47"/>
                </a:lnTo>
                <a:lnTo>
                  <a:pt x="0" y="39"/>
                </a:lnTo>
                <a:lnTo>
                  <a:pt x="1" y="32"/>
                </a:lnTo>
                <a:lnTo>
                  <a:pt x="3" y="24"/>
                </a:lnTo>
                <a:lnTo>
                  <a:pt x="6" y="18"/>
                </a:lnTo>
                <a:lnTo>
                  <a:pt x="11" y="11"/>
                </a:lnTo>
                <a:lnTo>
                  <a:pt x="17" y="7"/>
                </a:lnTo>
                <a:lnTo>
                  <a:pt x="24" y="4"/>
                </a:lnTo>
                <a:lnTo>
                  <a:pt x="30" y="1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9" name="Freeform 348"/>
          <p:cNvSpPr>
            <a:spLocks/>
          </p:cNvSpPr>
          <p:nvPr/>
        </p:nvSpPr>
        <p:spPr bwMode="auto">
          <a:xfrm>
            <a:off x="5986463" y="3710362"/>
            <a:ext cx="31750" cy="317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0"/>
              </a:cxn>
              <a:cxn ang="0">
                <a:pos x="54" y="2"/>
              </a:cxn>
              <a:cxn ang="0">
                <a:pos x="61" y="6"/>
              </a:cxn>
              <a:cxn ang="0">
                <a:pos x="66" y="11"/>
              </a:cxn>
              <a:cxn ang="0">
                <a:pos x="71" y="16"/>
              </a:cxn>
              <a:cxn ang="0">
                <a:pos x="75" y="23"/>
              </a:cxn>
              <a:cxn ang="0">
                <a:pos x="77" y="30"/>
              </a:cxn>
              <a:cxn ang="0">
                <a:pos x="77" y="38"/>
              </a:cxn>
              <a:cxn ang="0">
                <a:pos x="77" y="46"/>
              </a:cxn>
              <a:cxn ang="0">
                <a:pos x="75" y="53"/>
              </a:cxn>
              <a:cxn ang="0">
                <a:pos x="71" y="60"/>
              </a:cxn>
              <a:cxn ang="0">
                <a:pos x="66" y="66"/>
              </a:cxn>
              <a:cxn ang="0">
                <a:pos x="61" y="70"/>
              </a:cxn>
              <a:cxn ang="0">
                <a:pos x="54" y="74"/>
              </a:cxn>
              <a:cxn ang="0">
                <a:pos x="47" y="76"/>
              </a:cxn>
              <a:cxn ang="0">
                <a:pos x="39" y="78"/>
              </a:cxn>
              <a:cxn ang="0">
                <a:pos x="31" y="76"/>
              </a:cxn>
              <a:cxn ang="0">
                <a:pos x="24" y="74"/>
              </a:cxn>
              <a:cxn ang="0">
                <a:pos x="17" y="70"/>
              </a:cxn>
              <a:cxn ang="0">
                <a:pos x="11" y="66"/>
              </a:cxn>
              <a:cxn ang="0">
                <a:pos x="7" y="60"/>
              </a:cxn>
              <a:cxn ang="0">
                <a:pos x="3" y="53"/>
              </a:cxn>
              <a:cxn ang="0">
                <a:pos x="1" y="46"/>
              </a:cxn>
              <a:cxn ang="0">
                <a:pos x="0" y="38"/>
              </a:cxn>
              <a:cxn ang="0">
                <a:pos x="1" y="30"/>
              </a:cxn>
              <a:cxn ang="0">
                <a:pos x="3" y="23"/>
              </a:cxn>
              <a:cxn ang="0">
                <a:pos x="7" y="16"/>
              </a:cxn>
              <a:cxn ang="0">
                <a:pos x="11" y="11"/>
              </a:cxn>
              <a:cxn ang="0">
                <a:pos x="17" y="6"/>
              </a:cxn>
              <a:cxn ang="0">
                <a:pos x="24" y="2"/>
              </a:cxn>
              <a:cxn ang="0">
                <a:pos x="31" y="0"/>
              </a:cxn>
              <a:cxn ang="0">
                <a:pos x="39" y="0"/>
              </a:cxn>
            </a:cxnLst>
            <a:rect l="0" t="0" r="r" b="b"/>
            <a:pathLst>
              <a:path w="77" h="78">
                <a:moveTo>
                  <a:pt x="39" y="0"/>
                </a:moveTo>
                <a:lnTo>
                  <a:pt x="47" y="0"/>
                </a:lnTo>
                <a:lnTo>
                  <a:pt x="54" y="2"/>
                </a:lnTo>
                <a:lnTo>
                  <a:pt x="61" y="6"/>
                </a:lnTo>
                <a:lnTo>
                  <a:pt x="66" y="11"/>
                </a:lnTo>
                <a:lnTo>
                  <a:pt x="71" y="16"/>
                </a:lnTo>
                <a:lnTo>
                  <a:pt x="75" y="23"/>
                </a:lnTo>
                <a:lnTo>
                  <a:pt x="77" y="30"/>
                </a:lnTo>
                <a:lnTo>
                  <a:pt x="77" y="38"/>
                </a:lnTo>
                <a:lnTo>
                  <a:pt x="77" y="46"/>
                </a:lnTo>
                <a:lnTo>
                  <a:pt x="75" y="53"/>
                </a:lnTo>
                <a:lnTo>
                  <a:pt x="71" y="60"/>
                </a:lnTo>
                <a:lnTo>
                  <a:pt x="66" y="66"/>
                </a:lnTo>
                <a:lnTo>
                  <a:pt x="61" y="70"/>
                </a:lnTo>
                <a:lnTo>
                  <a:pt x="54" y="74"/>
                </a:lnTo>
                <a:lnTo>
                  <a:pt x="47" y="76"/>
                </a:lnTo>
                <a:lnTo>
                  <a:pt x="39" y="78"/>
                </a:lnTo>
                <a:lnTo>
                  <a:pt x="31" y="76"/>
                </a:lnTo>
                <a:lnTo>
                  <a:pt x="24" y="74"/>
                </a:lnTo>
                <a:lnTo>
                  <a:pt x="17" y="70"/>
                </a:lnTo>
                <a:lnTo>
                  <a:pt x="11" y="66"/>
                </a:lnTo>
                <a:lnTo>
                  <a:pt x="7" y="60"/>
                </a:lnTo>
                <a:lnTo>
                  <a:pt x="3" y="53"/>
                </a:lnTo>
                <a:lnTo>
                  <a:pt x="1" y="46"/>
                </a:lnTo>
                <a:lnTo>
                  <a:pt x="0" y="38"/>
                </a:lnTo>
                <a:lnTo>
                  <a:pt x="1" y="30"/>
                </a:lnTo>
                <a:lnTo>
                  <a:pt x="3" y="23"/>
                </a:lnTo>
                <a:lnTo>
                  <a:pt x="7" y="16"/>
                </a:lnTo>
                <a:lnTo>
                  <a:pt x="11" y="11"/>
                </a:lnTo>
                <a:lnTo>
                  <a:pt x="17" y="6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0" name="Freeform 349"/>
          <p:cNvSpPr>
            <a:spLocks/>
          </p:cNvSpPr>
          <p:nvPr/>
        </p:nvSpPr>
        <p:spPr bwMode="auto">
          <a:xfrm>
            <a:off x="5772150" y="4489824"/>
            <a:ext cx="30163" cy="317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7" y="1"/>
              </a:cxn>
              <a:cxn ang="0">
                <a:pos x="55" y="4"/>
              </a:cxn>
              <a:cxn ang="0">
                <a:pos x="61" y="8"/>
              </a:cxn>
              <a:cxn ang="0">
                <a:pos x="66" y="12"/>
              </a:cxn>
              <a:cxn ang="0">
                <a:pos x="71" y="18"/>
              </a:cxn>
              <a:cxn ang="0">
                <a:pos x="75" y="24"/>
              </a:cxn>
              <a:cxn ang="0">
                <a:pos x="77" y="32"/>
              </a:cxn>
              <a:cxn ang="0">
                <a:pos x="78" y="40"/>
              </a:cxn>
              <a:cxn ang="0">
                <a:pos x="77" y="47"/>
              </a:cxn>
              <a:cxn ang="0">
                <a:pos x="75" y="55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5" y="75"/>
              </a:cxn>
              <a:cxn ang="0">
                <a:pos x="47" y="78"/>
              </a:cxn>
              <a:cxn ang="0">
                <a:pos x="40" y="78"/>
              </a:cxn>
              <a:cxn ang="0">
                <a:pos x="32" y="78"/>
              </a:cxn>
              <a:cxn ang="0">
                <a:pos x="24" y="75"/>
              </a:cxn>
              <a:cxn ang="0">
                <a:pos x="18" y="71"/>
              </a:cxn>
              <a:cxn ang="0">
                <a:pos x="12" y="66"/>
              </a:cxn>
              <a:cxn ang="0">
                <a:pos x="7" y="61"/>
              </a:cxn>
              <a:cxn ang="0">
                <a:pos x="4" y="55"/>
              </a:cxn>
              <a:cxn ang="0">
                <a:pos x="2" y="47"/>
              </a:cxn>
              <a:cxn ang="0">
                <a:pos x="0" y="40"/>
              </a:cxn>
              <a:cxn ang="0">
                <a:pos x="2" y="32"/>
              </a:cxn>
              <a:cxn ang="0">
                <a:pos x="4" y="24"/>
              </a:cxn>
              <a:cxn ang="0">
                <a:pos x="7" y="18"/>
              </a:cxn>
              <a:cxn ang="0">
                <a:pos x="12" y="12"/>
              </a:cxn>
              <a:cxn ang="0">
                <a:pos x="18" y="8"/>
              </a:cxn>
              <a:cxn ang="0">
                <a:pos x="24" y="4"/>
              </a:cxn>
              <a:cxn ang="0">
                <a:pos x="32" y="1"/>
              </a:cxn>
              <a:cxn ang="0">
                <a:pos x="40" y="0"/>
              </a:cxn>
            </a:cxnLst>
            <a:rect l="0" t="0" r="r" b="b"/>
            <a:pathLst>
              <a:path w="78" h="78">
                <a:moveTo>
                  <a:pt x="40" y="0"/>
                </a:moveTo>
                <a:lnTo>
                  <a:pt x="47" y="1"/>
                </a:lnTo>
                <a:lnTo>
                  <a:pt x="55" y="4"/>
                </a:lnTo>
                <a:lnTo>
                  <a:pt x="61" y="8"/>
                </a:lnTo>
                <a:lnTo>
                  <a:pt x="66" y="12"/>
                </a:lnTo>
                <a:lnTo>
                  <a:pt x="71" y="18"/>
                </a:lnTo>
                <a:lnTo>
                  <a:pt x="75" y="24"/>
                </a:lnTo>
                <a:lnTo>
                  <a:pt x="77" y="32"/>
                </a:lnTo>
                <a:lnTo>
                  <a:pt x="78" y="40"/>
                </a:lnTo>
                <a:lnTo>
                  <a:pt x="77" y="47"/>
                </a:lnTo>
                <a:lnTo>
                  <a:pt x="75" y="55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5" y="75"/>
                </a:lnTo>
                <a:lnTo>
                  <a:pt x="47" y="78"/>
                </a:lnTo>
                <a:lnTo>
                  <a:pt x="40" y="78"/>
                </a:lnTo>
                <a:lnTo>
                  <a:pt x="32" y="78"/>
                </a:lnTo>
                <a:lnTo>
                  <a:pt x="24" y="75"/>
                </a:lnTo>
                <a:lnTo>
                  <a:pt x="18" y="71"/>
                </a:lnTo>
                <a:lnTo>
                  <a:pt x="12" y="66"/>
                </a:lnTo>
                <a:lnTo>
                  <a:pt x="7" y="61"/>
                </a:lnTo>
                <a:lnTo>
                  <a:pt x="4" y="55"/>
                </a:lnTo>
                <a:lnTo>
                  <a:pt x="2" y="47"/>
                </a:lnTo>
                <a:lnTo>
                  <a:pt x="0" y="40"/>
                </a:lnTo>
                <a:lnTo>
                  <a:pt x="2" y="32"/>
                </a:lnTo>
                <a:lnTo>
                  <a:pt x="4" y="24"/>
                </a:lnTo>
                <a:lnTo>
                  <a:pt x="7" y="18"/>
                </a:lnTo>
                <a:lnTo>
                  <a:pt x="12" y="12"/>
                </a:lnTo>
                <a:lnTo>
                  <a:pt x="18" y="8"/>
                </a:lnTo>
                <a:lnTo>
                  <a:pt x="24" y="4"/>
                </a:lnTo>
                <a:lnTo>
                  <a:pt x="32" y="1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1" name="Freeform 350"/>
          <p:cNvSpPr>
            <a:spLocks/>
          </p:cNvSpPr>
          <p:nvPr/>
        </p:nvSpPr>
        <p:spPr bwMode="auto">
          <a:xfrm>
            <a:off x="6589713" y="4096124"/>
            <a:ext cx="34925" cy="317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1"/>
              </a:cxn>
              <a:cxn ang="0">
                <a:pos x="55" y="4"/>
              </a:cxn>
              <a:cxn ang="0">
                <a:pos x="61" y="6"/>
              </a:cxn>
              <a:cxn ang="0">
                <a:pos x="66" y="12"/>
              </a:cxn>
              <a:cxn ang="0">
                <a:pos x="71" y="18"/>
              </a:cxn>
              <a:cxn ang="0">
                <a:pos x="75" y="24"/>
              </a:cxn>
              <a:cxn ang="0">
                <a:pos x="78" y="31"/>
              </a:cxn>
              <a:cxn ang="0">
                <a:pos x="78" y="40"/>
              </a:cxn>
              <a:cxn ang="0">
                <a:pos x="78" y="47"/>
              </a:cxn>
              <a:cxn ang="0">
                <a:pos x="75" y="54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5" y="75"/>
              </a:cxn>
              <a:cxn ang="0">
                <a:pos x="47" y="76"/>
              </a:cxn>
              <a:cxn ang="0">
                <a:pos x="39" y="78"/>
              </a:cxn>
              <a:cxn ang="0">
                <a:pos x="32" y="76"/>
              </a:cxn>
              <a:cxn ang="0">
                <a:pos x="24" y="75"/>
              </a:cxn>
              <a:cxn ang="0">
                <a:pos x="18" y="71"/>
              </a:cxn>
              <a:cxn ang="0">
                <a:pos x="11" y="66"/>
              </a:cxn>
              <a:cxn ang="0">
                <a:pos x="8" y="61"/>
              </a:cxn>
              <a:cxn ang="0">
                <a:pos x="4" y="54"/>
              </a:cxn>
              <a:cxn ang="0">
                <a:pos x="1" y="47"/>
              </a:cxn>
              <a:cxn ang="0">
                <a:pos x="0" y="40"/>
              </a:cxn>
              <a:cxn ang="0">
                <a:pos x="1" y="31"/>
              </a:cxn>
              <a:cxn ang="0">
                <a:pos x="4" y="24"/>
              </a:cxn>
              <a:cxn ang="0">
                <a:pos x="8" y="18"/>
              </a:cxn>
              <a:cxn ang="0">
                <a:pos x="11" y="12"/>
              </a:cxn>
              <a:cxn ang="0">
                <a:pos x="18" y="6"/>
              </a:cxn>
              <a:cxn ang="0">
                <a:pos x="24" y="4"/>
              </a:cxn>
              <a:cxn ang="0">
                <a:pos x="32" y="1"/>
              </a:cxn>
              <a:cxn ang="0">
                <a:pos x="39" y="0"/>
              </a:cxn>
            </a:cxnLst>
            <a:rect l="0" t="0" r="r" b="b"/>
            <a:pathLst>
              <a:path w="78" h="78">
                <a:moveTo>
                  <a:pt x="39" y="0"/>
                </a:moveTo>
                <a:lnTo>
                  <a:pt x="47" y="1"/>
                </a:lnTo>
                <a:lnTo>
                  <a:pt x="55" y="4"/>
                </a:lnTo>
                <a:lnTo>
                  <a:pt x="61" y="6"/>
                </a:lnTo>
                <a:lnTo>
                  <a:pt x="66" y="12"/>
                </a:lnTo>
                <a:lnTo>
                  <a:pt x="71" y="18"/>
                </a:lnTo>
                <a:lnTo>
                  <a:pt x="75" y="24"/>
                </a:lnTo>
                <a:lnTo>
                  <a:pt x="78" y="31"/>
                </a:lnTo>
                <a:lnTo>
                  <a:pt x="78" y="40"/>
                </a:lnTo>
                <a:lnTo>
                  <a:pt x="78" y="47"/>
                </a:lnTo>
                <a:lnTo>
                  <a:pt x="75" y="54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5" y="75"/>
                </a:lnTo>
                <a:lnTo>
                  <a:pt x="47" y="76"/>
                </a:lnTo>
                <a:lnTo>
                  <a:pt x="39" y="78"/>
                </a:lnTo>
                <a:lnTo>
                  <a:pt x="32" y="76"/>
                </a:lnTo>
                <a:lnTo>
                  <a:pt x="24" y="75"/>
                </a:lnTo>
                <a:lnTo>
                  <a:pt x="18" y="71"/>
                </a:lnTo>
                <a:lnTo>
                  <a:pt x="11" y="66"/>
                </a:lnTo>
                <a:lnTo>
                  <a:pt x="8" y="61"/>
                </a:lnTo>
                <a:lnTo>
                  <a:pt x="4" y="54"/>
                </a:lnTo>
                <a:lnTo>
                  <a:pt x="1" y="47"/>
                </a:lnTo>
                <a:lnTo>
                  <a:pt x="0" y="40"/>
                </a:lnTo>
                <a:lnTo>
                  <a:pt x="1" y="31"/>
                </a:lnTo>
                <a:lnTo>
                  <a:pt x="4" y="24"/>
                </a:lnTo>
                <a:lnTo>
                  <a:pt x="8" y="18"/>
                </a:lnTo>
                <a:lnTo>
                  <a:pt x="11" y="12"/>
                </a:lnTo>
                <a:lnTo>
                  <a:pt x="18" y="6"/>
                </a:lnTo>
                <a:lnTo>
                  <a:pt x="24" y="4"/>
                </a:lnTo>
                <a:lnTo>
                  <a:pt x="32" y="1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2" name="Freeform 351"/>
          <p:cNvSpPr>
            <a:spLocks/>
          </p:cNvSpPr>
          <p:nvPr/>
        </p:nvSpPr>
        <p:spPr bwMode="auto">
          <a:xfrm>
            <a:off x="6142038" y="4915274"/>
            <a:ext cx="30162" cy="3333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1"/>
              </a:cxn>
              <a:cxn ang="0">
                <a:pos x="54" y="3"/>
              </a:cxn>
              <a:cxn ang="0">
                <a:pos x="60" y="7"/>
              </a:cxn>
              <a:cxn ang="0">
                <a:pos x="65" y="11"/>
              </a:cxn>
              <a:cxn ang="0">
                <a:pos x="70" y="17"/>
              </a:cxn>
              <a:cxn ang="0">
                <a:pos x="74" y="24"/>
              </a:cxn>
              <a:cxn ang="0">
                <a:pos x="77" y="31"/>
              </a:cxn>
              <a:cxn ang="0">
                <a:pos x="77" y="39"/>
              </a:cxn>
              <a:cxn ang="0">
                <a:pos x="77" y="47"/>
              </a:cxn>
              <a:cxn ang="0">
                <a:pos x="74" y="54"/>
              </a:cxn>
              <a:cxn ang="0">
                <a:pos x="70" y="61"/>
              </a:cxn>
              <a:cxn ang="0">
                <a:pos x="65" y="66"/>
              </a:cxn>
              <a:cxn ang="0">
                <a:pos x="60" y="71"/>
              </a:cxn>
              <a:cxn ang="0">
                <a:pos x="54" y="75"/>
              </a:cxn>
              <a:cxn ang="0">
                <a:pos x="46" y="77"/>
              </a:cxn>
              <a:cxn ang="0">
                <a:pos x="38" y="77"/>
              </a:cxn>
              <a:cxn ang="0">
                <a:pos x="31" y="77"/>
              </a:cxn>
              <a:cxn ang="0">
                <a:pos x="23" y="75"/>
              </a:cxn>
              <a:cxn ang="0">
                <a:pos x="17" y="71"/>
              </a:cxn>
              <a:cxn ang="0">
                <a:pos x="10" y="66"/>
              </a:cxn>
              <a:cxn ang="0">
                <a:pos x="7" y="61"/>
              </a:cxn>
              <a:cxn ang="0">
                <a:pos x="3" y="54"/>
              </a:cxn>
              <a:cxn ang="0">
                <a:pos x="0" y="47"/>
              </a:cxn>
              <a:cxn ang="0">
                <a:pos x="0" y="39"/>
              </a:cxn>
              <a:cxn ang="0">
                <a:pos x="0" y="31"/>
              </a:cxn>
              <a:cxn ang="0">
                <a:pos x="3" y="24"/>
              </a:cxn>
              <a:cxn ang="0">
                <a:pos x="7" y="17"/>
              </a:cxn>
              <a:cxn ang="0">
                <a:pos x="10" y="11"/>
              </a:cxn>
              <a:cxn ang="0">
                <a:pos x="17" y="7"/>
              </a:cxn>
              <a:cxn ang="0">
                <a:pos x="23" y="3"/>
              </a:cxn>
              <a:cxn ang="0">
                <a:pos x="31" y="1"/>
              </a:cxn>
              <a:cxn ang="0">
                <a:pos x="38" y="0"/>
              </a:cxn>
            </a:cxnLst>
            <a:rect l="0" t="0" r="r" b="b"/>
            <a:pathLst>
              <a:path w="77" h="77">
                <a:moveTo>
                  <a:pt x="38" y="0"/>
                </a:moveTo>
                <a:lnTo>
                  <a:pt x="46" y="1"/>
                </a:lnTo>
                <a:lnTo>
                  <a:pt x="54" y="3"/>
                </a:lnTo>
                <a:lnTo>
                  <a:pt x="60" y="7"/>
                </a:lnTo>
                <a:lnTo>
                  <a:pt x="65" y="11"/>
                </a:lnTo>
                <a:lnTo>
                  <a:pt x="70" y="17"/>
                </a:lnTo>
                <a:lnTo>
                  <a:pt x="74" y="24"/>
                </a:lnTo>
                <a:lnTo>
                  <a:pt x="77" y="31"/>
                </a:lnTo>
                <a:lnTo>
                  <a:pt x="77" y="39"/>
                </a:lnTo>
                <a:lnTo>
                  <a:pt x="77" y="47"/>
                </a:lnTo>
                <a:lnTo>
                  <a:pt x="74" y="54"/>
                </a:lnTo>
                <a:lnTo>
                  <a:pt x="70" y="61"/>
                </a:lnTo>
                <a:lnTo>
                  <a:pt x="65" y="66"/>
                </a:lnTo>
                <a:lnTo>
                  <a:pt x="60" y="71"/>
                </a:lnTo>
                <a:lnTo>
                  <a:pt x="54" y="75"/>
                </a:lnTo>
                <a:lnTo>
                  <a:pt x="46" y="77"/>
                </a:lnTo>
                <a:lnTo>
                  <a:pt x="38" y="77"/>
                </a:lnTo>
                <a:lnTo>
                  <a:pt x="31" y="77"/>
                </a:lnTo>
                <a:lnTo>
                  <a:pt x="23" y="75"/>
                </a:lnTo>
                <a:lnTo>
                  <a:pt x="17" y="71"/>
                </a:lnTo>
                <a:lnTo>
                  <a:pt x="10" y="66"/>
                </a:lnTo>
                <a:lnTo>
                  <a:pt x="7" y="61"/>
                </a:lnTo>
                <a:lnTo>
                  <a:pt x="3" y="54"/>
                </a:lnTo>
                <a:lnTo>
                  <a:pt x="0" y="47"/>
                </a:lnTo>
                <a:lnTo>
                  <a:pt x="0" y="39"/>
                </a:lnTo>
                <a:lnTo>
                  <a:pt x="0" y="31"/>
                </a:lnTo>
                <a:lnTo>
                  <a:pt x="3" y="24"/>
                </a:lnTo>
                <a:lnTo>
                  <a:pt x="7" y="17"/>
                </a:lnTo>
                <a:lnTo>
                  <a:pt x="10" y="11"/>
                </a:lnTo>
                <a:lnTo>
                  <a:pt x="17" y="7"/>
                </a:lnTo>
                <a:lnTo>
                  <a:pt x="23" y="3"/>
                </a:lnTo>
                <a:lnTo>
                  <a:pt x="31" y="1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3" name="Freeform 352"/>
          <p:cNvSpPr>
            <a:spLocks/>
          </p:cNvSpPr>
          <p:nvPr/>
        </p:nvSpPr>
        <p:spPr bwMode="auto">
          <a:xfrm>
            <a:off x="6015038" y="5294687"/>
            <a:ext cx="31750" cy="317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5" y="0"/>
              </a:cxn>
              <a:cxn ang="0">
                <a:pos x="53" y="2"/>
              </a:cxn>
              <a:cxn ang="0">
                <a:pos x="59" y="6"/>
              </a:cxn>
              <a:cxn ang="0">
                <a:pos x="66" y="11"/>
              </a:cxn>
              <a:cxn ang="0">
                <a:pos x="70" y="16"/>
              </a:cxn>
              <a:cxn ang="0">
                <a:pos x="73" y="23"/>
              </a:cxn>
              <a:cxn ang="0">
                <a:pos x="76" y="30"/>
              </a:cxn>
              <a:cxn ang="0">
                <a:pos x="77" y="38"/>
              </a:cxn>
              <a:cxn ang="0">
                <a:pos x="76" y="46"/>
              </a:cxn>
              <a:cxn ang="0">
                <a:pos x="73" y="53"/>
              </a:cxn>
              <a:cxn ang="0">
                <a:pos x="70" y="60"/>
              </a:cxn>
              <a:cxn ang="0">
                <a:pos x="66" y="66"/>
              </a:cxn>
              <a:cxn ang="0">
                <a:pos x="59" y="70"/>
              </a:cxn>
              <a:cxn ang="0">
                <a:pos x="53" y="74"/>
              </a:cxn>
              <a:cxn ang="0">
                <a:pos x="45" y="76"/>
              </a:cxn>
              <a:cxn ang="0">
                <a:pos x="38" y="76"/>
              </a:cxn>
              <a:cxn ang="0">
                <a:pos x="30" y="76"/>
              </a:cxn>
              <a:cxn ang="0">
                <a:pos x="22" y="74"/>
              </a:cxn>
              <a:cxn ang="0">
                <a:pos x="16" y="70"/>
              </a:cxn>
              <a:cxn ang="0">
                <a:pos x="11" y="66"/>
              </a:cxn>
              <a:cxn ang="0">
                <a:pos x="6" y="60"/>
              </a:cxn>
              <a:cxn ang="0">
                <a:pos x="2" y="53"/>
              </a:cxn>
              <a:cxn ang="0">
                <a:pos x="0" y="46"/>
              </a:cxn>
              <a:cxn ang="0">
                <a:pos x="0" y="38"/>
              </a:cxn>
              <a:cxn ang="0">
                <a:pos x="0" y="30"/>
              </a:cxn>
              <a:cxn ang="0">
                <a:pos x="2" y="23"/>
              </a:cxn>
              <a:cxn ang="0">
                <a:pos x="6" y="16"/>
              </a:cxn>
              <a:cxn ang="0">
                <a:pos x="11" y="11"/>
              </a:cxn>
              <a:cxn ang="0">
                <a:pos x="16" y="6"/>
              </a:cxn>
              <a:cxn ang="0">
                <a:pos x="22" y="2"/>
              </a:cxn>
              <a:cxn ang="0">
                <a:pos x="30" y="0"/>
              </a:cxn>
              <a:cxn ang="0">
                <a:pos x="38" y="0"/>
              </a:cxn>
            </a:cxnLst>
            <a:rect l="0" t="0" r="r" b="b"/>
            <a:pathLst>
              <a:path w="77" h="76">
                <a:moveTo>
                  <a:pt x="38" y="0"/>
                </a:moveTo>
                <a:lnTo>
                  <a:pt x="45" y="0"/>
                </a:lnTo>
                <a:lnTo>
                  <a:pt x="53" y="2"/>
                </a:lnTo>
                <a:lnTo>
                  <a:pt x="59" y="6"/>
                </a:lnTo>
                <a:lnTo>
                  <a:pt x="66" y="11"/>
                </a:lnTo>
                <a:lnTo>
                  <a:pt x="70" y="16"/>
                </a:lnTo>
                <a:lnTo>
                  <a:pt x="73" y="23"/>
                </a:lnTo>
                <a:lnTo>
                  <a:pt x="76" y="30"/>
                </a:lnTo>
                <a:lnTo>
                  <a:pt x="77" y="38"/>
                </a:lnTo>
                <a:lnTo>
                  <a:pt x="76" y="46"/>
                </a:lnTo>
                <a:lnTo>
                  <a:pt x="73" y="53"/>
                </a:lnTo>
                <a:lnTo>
                  <a:pt x="70" y="60"/>
                </a:lnTo>
                <a:lnTo>
                  <a:pt x="66" y="66"/>
                </a:lnTo>
                <a:lnTo>
                  <a:pt x="59" y="70"/>
                </a:lnTo>
                <a:lnTo>
                  <a:pt x="53" y="74"/>
                </a:lnTo>
                <a:lnTo>
                  <a:pt x="45" y="76"/>
                </a:lnTo>
                <a:lnTo>
                  <a:pt x="38" y="76"/>
                </a:lnTo>
                <a:lnTo>
                  <a:pt x="30" y="76"/>
                </a:lnTo>
                <a:lnTo>
                  <a:pt x="22" y="74"/>
                </a:lnTo>
                <a:lnTo>
                  <a:pt x="16" y="70"/>
                </a:lnTo>
                <a:lnTo>
                  <a:pt x="11" y="66"/>
                </a:lnTo>
                <a:lnTo>
                  <a:pt x="6" y="60"/>
                </a:lnTo>
                <a:lnTo>
                  <a:pt x="2" y="53"/>
                </a:lnTo>
                <a:lnTo>
                  <a:pt x="0" y="46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6" y="16"/>
                </a:lnTo>
                <a:lnTo>
                  <a:pt x="11" y="11"/>
                </a:lnTo>
                <a:lnTo>
                  <a:pt x="16" y="6"/>
                </a:lnTo>
                <a:lnTo>
                  <a:pt x="22" y="2"/>
                </a:lnTo>
                <a:lnTo>
                  <a:pt x="30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4" name="Freeform 353"/>
          <p:cNvSpPr>
            <a:spLocks/>
          </p:cNvSpPr>
          <p:nvPr/>
        </p:nvSpPr>
        <p:spPr bwMode="auto">
          <a:xfrm>
            <a:off x="7132638" y="5099424"/>
            <a:ext cx="28575" cy="33338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0"/>
              </a:cxn>
              <a:cxn ang="0">
                <a:pos x="53" y="3"/>
              </a:cxn>
              <a:cxn ang="0">
                <a:pos x="60" y="6"/>
              </a:cxn>
              <a:cxn ang="0">
                <a:pos x="65" y="11"/>
              </a:cxn>
              <a:cxn ang="0">
                <a:pos x="70" y="17"/>
              </a:cxn>
              <a:cxn ang="0">
                <a:pos x="74" y="23"/>
              </a:cxn>
              <a:cxn ang="0">
                <a:pos x="76" y="31"/>
              </a:cxn>
              <a:cxn ang="0">
                <a:pos x="76" y="38"/>
              </a:cxn>
              <a:cxn ang="0">
                <a:pos x="76" y="46"/>
              </a:cxn>
              <a:cxn ang="0">
                <a:pos x="74" y="53"/>
              </a:cxn>
              <a:cxn ang="0">
                <a:pos x="70" y="60"/>
              </a:cxn>
              <a:cxn ang="0">
                <a:pos x="65" y="66"/>
              </a:cxn>
              <a:cxn ang="0">
                <a:pos x="60" y="70"/>
              </a:cxn>
              <a:cxn ang="0">
                <a:pos x="53" y="74"/>
              </a:cxn>
              <a:cxn ang="0">
                <a:pos x="46" y="76"/>
              </a:cxn>
              <a:cxn ang="0">
                <a:pos x="38" y="78"/>
              </a:cxn>
              <a:cxn ang="0">
                <a:pos x="30" y="76"/>
              </a:cxn>
              <a:cxn ang="0">
                <a:pos x="23" y="74"/>
              </a:cxn>
              <a:cxn ang="0">
                <a:pos x="16" y="70"/>
              </a:cxn>
              <a:cxn ang="0">
                <a:pos x="10" y="66"/>
              </a:cxn>
              <a:cxn ang="0">
                <a:pos x="6" y="60"/>
              </a:cxn>
              <a:cxn ang="0">
                <a:pos x="2" y="53"/>
              </a:cxn>
              <a:cxn ang="0">
                <a:pos x="0" y="46"/>
              </a:cxn>
              <a:cxn ang="0">
                <a:pos x="0" y="38"/>
              </a:cxn>
              <a:cxn ang="0">
                <a:pos x="0" y="31"/>
              </a:cxn>
              <a:cxn ang="0">
                <a:pos x="2" y="23"/>
              </a:cxn>
              <a:cxn ang="0">
                <a:pos x="6" y="17"/>
              </a:cxn>
              <a:cxn ang="0">
                <a:pos x="10" y="11"/>
              </a:cxn>
              <a:cxn ang="0">
                <a:pos x="16" y="6"/>
              </a:cxn>
              <a:cxn ang="0">
                <a:pos x="23" y="3"/>
              </a:cxn>
              <a:cxn ang="0">
                <a:pos x="30" y="0"/>
              </a:cxn>
              <a:cxn ang="0">
                <a:pos x="38" y="0"/>
              </a:cxn>
            </a:cxnLst>
            <a:rect l="0" t="0" r="r" b="b"/>
            <a:pathLst>
              <a:path w="76" h="78">
                <a:moveTo>
                  <a:pt x="38" y="0"/>
                </a:moveTo>
                <a:lnTo>
                  <a:pt x="46" y="0"/>
                </a:lnTo>
                <a:lnTo>
                  <a:pt x="53" y="3"/>
                </a:lnTo>
                <a:lnTo>
                  <a:pt x="60" y="6"/>
                </a:lnTo>
                <a:lnTo>
                  <a:pt x="65" y="11"/>
                </a:lnTo>
                <a:lnTo>
                  <a:pt x="70" y="17"/>
                </a:lnTo>
                <a:lnTo>
                  <a:pt x="74" y="23"/>
                </a:lnTo>
                <a:lnTo>
                  <a:pt x="76" y="31"/>
                </a:lnTo>
                <a:lnTo>
                  <a:pt x="76" y="38"/>
                </a:lnTo>
                <a:lnTo>
                  <a:pt x="76" y="46"/>
                </a:lnTo>
                <a:lnTo>
                  <a:pt x="74" y="53"/>
                </a:lnTo>
                <a:lnTo>
                  <a:pt x="70" y="60"/>
                </a:lnTo>
                <a:lnTo>
                  <a:pt x="65" y="66"/>
                </a:lnTo>
                <a:lnTo>
                  <a:pt x="60" y="70"/>
                </a:lnTo>
                <a:lnTo>
                  <a:pt x="53" y="74"/>
                </a:lnTo>
                <a:lnTo>
                  <a:pt x="46" y="76"/>
                </a:lnTo>
                <a:lnTo>
                  <a:pt x="38" y="78"/>
                </a:lnTo>
                <a:lnTo>
                  <a:pt x="30" y="76"/>
                </a:lnTo>
                <a:lnTo>
                  <a:pt x="23" y="74"/>
                </a:lnTo>
                <a:lnTo>
                  <a:pt x="16" y="70"/>
                </a:lnTo>
                <a:lnTo>
                  <a:pt x="10" y="66"/>
                </a:lnTo>
                <a:lnTo>
                  <a:pt x="6" y="60"/>
                </a:lnTo>
                <a:lnTo>
                  <a:pt x="2" y="53"/>
                </a:lnTo>
                <a:lnTo>
                  <a:pt x="0" y="46"/>
                </a:lnTo>
                <a:lnTo>
                  <a:pt x="0" y="38"/>
                </a:lnTo>
                <a:lnTo>
                  <a:pt x="0" y="31"/>
                </a:lnTo>
                <a:lnTo>
                  <a:pt x="2" y="23"/>
                </a:lnTo>
                <a:lnTo>
                  <a:pt x="6" y="17"/>
                </a:lnTo>
                <a:lnTo>
                  <a:pt x="10" y="11"/>
                </a:lnTo>
                <a:lnTo>
                  <a:pt x="16" y="6"/>
                </a:lnTo>
                <a:lnTo>
                  <a:pt x="23" y="3"/>
                </a:lnTo>
                <a:lnTo>
                  <a:pt x="30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5" name="Freeform 354"/>
          <p:cNvSpPr>
            <a:spLocks/>
          </p:cNvSpPr>
          <p:nvPr/>
        </p:nvSpPr>
        <p:spPr bwMode="auto">
          <a:xfrm>
            <a:off x="6759575" y="4794624"/>
            <a:ext cx="31750" cy="317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1"/>
              </a:cxn>
              <a:cxn ang="0">
                <a:pos x="55" y="4"/>
              </a:cxn>
              <a:cxn ang="0">
                <a:pos x="61" y="7"/>
              </a:cxn>
              <a:cxn ang="0">
                <a:pos x="66" y="11"/>
              </a:cxn>
              <a:cxn ang="0">
                <a:pos x="71" y="18"/>
              </a:cxn>
              <a:cxn ang="0">
                <a:pos x="75" y="24"/>
              </a:cxn>
              <a:cxn ang="0">
                <a:pos x="76" y="32"/>
              </a:cxn>
              <a:cxn ang="0">
                <a:pos x="77" y="39"/>
              </a:cxn>
              <a:cxn ang="0">
                <a:pos x="76" y="47"/>
              </a:cxn>
              <a:cxn ang="0">
                <a:pos x="75" y="54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5" y="75"/>
              </a:cxn>
              <a:cxn ang="0">
                <a:pos x="47" y="77"/>
              </a:cxn>
              <a:cxn ang="0">
                <a:pos x="39" y="77"/>
              </a:cxn>
              <a:cxn ang="0">
                <a:pos x="32" y="77"/>
              </a:cxn>
              <a:cxn ang="0">
                <a:pos x="24" y="75"/>
              </a:cxn>
              <a:cxn ang="0">
                <a:pos x="18" y="71"/>
              </a:cxn>
              <a:cxn ang="0">
                <a:pos x="11" y="66"/>
              </a:cxn>
              <a:cxn ang="0">
                <a:pos x="6" y="61"/>
              </a:cxn>
              <a:cxn ang="0">
                <a:pos x="4" y="54"/>
              </a:cxn>
              <a:cxn ang="0">
                <a:pos x="1" y="47"/>
              </a:cxn>
              <a:cxn ang="0">
                <a:pos x="0" y="39"/>
              </a:cxn>
              <a:cxn ang="0">
                <a:pos x="1" y="32"/>
              </a:cxn>
              <a:cxn ang="0">
                <a:pos x="4" y="24"/>
              </a:cxn>
              <a:cxn ang="0">
                <a:pos x="6" y="18"/>
              </a:cxn>
              <a:cxn ang="0">
                <a:pos x="11" y="11"/>
              </a:cxn>
              <a:cxn ang="0">
                <a:pos x="18" y="7"/>
              </a:cxn>
              <a:cxn ang="0">
                <a:pos x="24" y="4"/>
              </a:cxn>
              <a:cxn ang="0">
                <a:pos x="32" y="1"/>
              </a:cxn>
              <a:cxn ang="0">
                <a:pos x="39" y="0"/>
              </a:cxn>
            </a:cxnLst>
            <a:rect l="0" t="0" r="r" b="b"/>
            <a:pathLst>
              <a:path w="77" h="77">
                <a:moveTo>
                  <a:pt x="39" y="0"/>
                </a:moveTo>
                <a:lnTo>
                  <a:pt x="47" y="1"/>
                </a:lnTo>
                <a:lnTo>
                  <a:pt x="55" y="4"/>
                </a:lnTo>
                <a:lnTo>
                  <a:pt x="61" y="7"/>
                </a:lnTo>
                <a:lnTo>
                  <a:pt x="66" y="11"/>
                </a:lnTo>
                <a:lnTo>
                  <a:pt x="71" y="18"/>
                </a:lnTo>
                <a:lnTo>
                  <a:pt x="75" y="24"/>
                </a:lnTo>
                <a:lnTo>
                  <a:pt x="76" y="32"/>
                </a:lnTo>
                <a:lnTo>
                  <a:pt x="77" y="39"/>
                </a:lnTo>
                <a:lnTo>
                  <a:pt x="76" y="47"/>
                </a:lnTo>
                <a:lnTo>
                  <a:pt x="75" y="54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5" y="75"/>
                </a:lnTo>
                <a:lnTo>
                  <a:pt x="47" y="77"/>
                </a:lnTo>
                <a:lnTo>
                  <a:pt x="39" y="77"/>
                </a:lnTo>
                <a:lnTo>
                  <a:pt x="32" y="77"/>
                </a:lnTo>
                <a:lnTo>
                  <a:pt x="24" y="75"/>
                </a:lnTo>
                <a:lnTo>
                  <a:pt x="18" y="71"/>
                </a:lnTo>
                <a:lnTo>
                  <a:pt x="11" y="66"/>
                </a:lnTo>
                <a:lnTo>
                  <a:pt x="6" y="61"/>
                </a:lnTo>
                <a:lnTo>
                  <a:pt x="4" y="54"/>
                </a:lnTo>
                <a:lnTo>
                  <a:pt x="1" y="47"/>
                </a:lnTo>
                <a:lnTo>
                  <a:pt x="0" y="39"/>
                </a:lnTo>
                <a:lnTo>
                  <a:pt x="1" y="32"/>
                </a:lnTo>
                <a:lnTo>
                  <a:pt x="4" y="24"/>
                </a:lnTo>
                <a:lnTo>
                  <a:pt x="6" y="18"/>
                </a:lnTo>
                <a:lnTo>
                  <a:pt x="11" y="11"/>
                </a:lnTo>
                <a:lnTo>
                  <a:pt x="18" y="7"/>
                </a:lnTo>
                <a:lnTo>
                  <a:pt x="24" y="4"/>
                </a:lnTo>
                <a:lnTo>
                  <a:pt x="32" y="1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6" name="Freeform 355"/>
          <p:cNvSpPr>
            <a:spLocks/>
          </p:cNvSpPr>
          <p:nvPr/>
        </p:nvSpPr>
        <p:spPr bwMode="auto">
          <a:xfrm>
            <a:off x="7026275" y="4478712"/>
            <a:ext cx="30163" cy="30162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1"/>
              </a:cxn>
              <a:cxn ang="0">
                <a:pos x="55" y="2"/>
              </a:cxn>
              <a:cxn ang="0">
                <a:pos x="61" y="6"/>
              </a:cxn>
              <a:cxn ang="0">
                <a:pos x="66" y="11"/>
              </a:cxn>
              <a:cxn ang="0">
                <a:pos x="71" y="16"/>
              </a:cxn>
              <a:cxn ang="0">
                <a:pos x="75" y="24"/>
              </a:cxn>
              <a:cxn ang="0">
                <a:pos x="77" y="30"/>
              </a:cxn>
              <a:cxn ang="0">
                <a:pos x="77" y="38"/>
              </a:cxn>
              <a:cxn ang="0">
                <a:pos x="77" y="47"/>
              </a:cxn>
              <a:cxn ang="0">
                <a:pos x="75" y="53"/>
              </a:cxn>
              <a:cxn ang="0">
                <a:pos x="71" y="59"/>
              </a:cxn>
              <a:cxn ang="0">
                <a:pos x="66" y="66"/>
              </a:cxn>
              <a:cxn ang="0">
                <a:pos x="61" y="71"/>
              </a:cxn>
              <a:cxn ang="0">
                <a:pos x="55" y="73"/>
              </a:cxn>
              <a:cxn ang="0">
                <a:pos x="47" y="76"/>
              </a:cxn>
              <a:cxn ang="0">
                <a:pos x="39" y="77"/>
              </a:cxn>
              <a:cxn ang="0">
                <a:pos x="32" y="76"/>
              </a:cxn>
              <a:cxn ang="0">
                <a:pos x="24" y="73"/>
              </a:cxn>
              <a:cxn ang="0">
                <a:pos x="18" y="71"/>
              </a:cxn>
              <a:cxn ang="0">
                <a:pos x="11" y="66"/>
              </a:cxn>
              <a:cxn ang="0">
                <a:pos x="7" y="59"/>
              </a:cxn>
              <a:cxn ang="0">
                <a:pos x="4" y="53"/>
              </a:cxn>
              <a:cxn ang="0">
                <a:pos x="1" y="47"/>
              </a:cxn>
              <a:cxn ang="0">
                <a:pos x="0" y="38"/>
              </a:cxn>
              <a:cxn ang="0">
                <a:pos x="1" y="30"/>
              </a:cxn>
              <a:cxn ang="0">
                <a:pos x="4" y="24"/>
              </a:cxn>
              <a:cxn ang="0">
                <a:pos x="7" y="16"/>
              </a:cxn>
              <a:cxn ang="0">
                <a:pos x="11" y="11"/>
              </a:cxn>
              <a:cxn ang="0">
                <a:pos x="18" y="6"/>
              </a:cxn>
              <a:cxn ang="0">
                <a:pos x="24" y="2"/>
              </a:cxn>
              <a:cxn ang="0">
                <a:pos x="32" y="1"/>
              </a:cxn>
              <a:cxn ang="0">
                <a:pos x="39" y="0"/>
              </a:cxn>
            </a:cxnLst>
            <a:rect l="0" t="0" r="r" b="b"/>
            <a:pathLst>
              <a:path w="77" h="77">
                <a:moveTo>
                  <a:pt x="39" y="0"/>
                </a:moveTo>
                <a:lnTo>
                  <a:pt x="47" y="1"/>
                </a:lnTo>
                <a:lnTo>
                  <a:pt x="55" y="2"/>
                </a:lnTo>
                <a:lnTo>
                  <a:pt x="61" y="6"/>
                </a:lnTo>
                <a:lnTo>
                  <a:pt x="66" y="11"/>
                </a:lnTo>
                <a:lnTo>
                  <a:pt x="71" y="16"/>
                </a:lnTo>
                <a:lnTo>
                  <a:pt x="75" y="24"/>
                </a:lnTo>
                <a:lnTo>
                  <a:pt x="77" y="30"/>
                </a:lnTo>
                <a:lnTo>
                  <a:pt x="77" y="38"/>
                </a:lnTo>
                <a:lnTo>
                  <a:pt x="77" y="47"/>
                </a:lnTo>
                <a:lnTo>
                  <a:pt x="75" y="53"/>
                </a:lnTo>
                <a:lnTo>
                  <a:pt x="71" y="59"/>
                </a:lnTo>
                <a:lnTo>
                  <a:pt x="66" y="66"/>
                </a:lnTo>
                <a:lnTo>
                  <a:pt x="61" y="71"/>
                </a:lnTo>
                <a:lnTo>
                  <a:pt x="55" y="73"/>
                </a:lnTo>
                <a:lnTo>
                  <a:pt x="47" y="76"/>
                </a:lnTo>
                <a:lnTo>
                  <a:pt x="39" y="77"/>
                </a:lnTo>
                <a:lnTo>
                  <a:pt x="32" y="76"/>
                </a:lnTo>
                <a:lnTo>
                  <a:pt x="24" y="73"/>
                </a:lnTo>
                <a:lnTo>
                  <a:pt x="18" y="71"/>
                </a:lnTo>
                <a:lnTo>
                  <a:pt x="11" y="66"/>
                </a:lnTo>
                <a:lnTo>
                  <a:pt x="7" y="59"/>
                </a:lnTo>
                <a:lnTo>
                  <a:pt x="4" y="53"/>
                </a:lnTo>
                <a:lnTo>
                  <a:pt x="1" y="47"/>
                </a:lnTo>
                <a:lnTo>
                  <a:pt x="0" y="38"/>
                </a:lnTo>
                <a:lnTo>
                  <a:pt x="1" y="30"/>
                </a:lnTo>
                <a:lnTo>
                  <a:pt x="4" y="24"/>
                </a:lnTo>
                <a:lnTo>
                  <a:pt x="7" y="16"/>
                </a:lnTo>
                <a:lnTo>
                  <a:pt x="11" y="11"/>
                </a:lnTo>
                <a:lnTo>
                  <a:pt x="18" y="6"/>
                </a:lnTo>
                <a:lnTo>
                  <a:pt x="24" y="2"/>
                </a:lnTo>
                <a:lnTo>
                  <a:pt x="32" y="1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7" name="Freeform 356"/>
          <p:cNvSpPr>
            <a:spLocks/>
          </p:cNvSpPr>
          <p:nvPr/>
        </p:nvSpPr>
        <p:spPr bwMode="auto">
          <a:xfrm>
            <a:off x="6840538" y="3673849"/>
            <a:ext cx="31750" cy="317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1"/>
              </a:cxn>
              <a:cxn ang="0">
                <a:pos x="53" y="4"/>
              </a:cxn>
              <a:cxn ang="0">
                <a:pos x="61" y="7"/>
              </a:cxn>
              <a:cxn ang="0">
                <a:pos x="66" y="11"/>
              </a:cxn>
              <a:cxn ang="0">
                <a:pos x="71" y="18"/>
              </a:cxn>
              <a:cxn ang="0">
                <a:pos x="75" y="24"/>
              </a:cxn>
              <a:cxn ang="0">
                <a:pos x="76" y="32"/>
              </a:cxn>
              <a:cxn ang="0">
                <a:pos x="78" y="39"/>
              </a:cxn>
              <a:cxn ang="0">
                <a:pos x="76" y="47"/>
              </a:cxn>
              <a:cxn ang="0">
                <a:pos x="75" y="55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3" y="75"/>
              </a:cxn>
              <a:cxn ang="0">
                <a:pos x="47" y="77"/>
              </a:cxn>
              <a:cxn ang="0">
                <a:pos x="39" y="77"/>
              </a:cxn>
              <a:cxn ang="0">
                <a:pos x="32" y="77"/>
              </a:cxn>
              <a:cxn ang="0">
                <a:pos x="24" y="75"/>
              </a:cxn>
              <a:cxn ang="0">
                <a:pos x="18" y="71"/>
              </a:cxn>
              <a:cxn ang="0">
                <a:pos x="11" y="66"/>
              </a:cxn>
              <a:cxn ang="0">
                <a:pos x="6" y="61"/>
              </a:cxn>
              <a:cxn ang="0">
                <a:pos x="4" y="55"/>
              </a:cxn>
              <a:cxn ang="0">
                <a:pos x="1" y="47"/>
              </a:cxn>
              <a:cxn ang="0">
                <a:pos x="0" y="39"/>
              </a:cxn>
              <a:cxn ang="0">
                <a:pos x="1" y="32"/>
              </a:cxn>
              <a:cxn ang="0">
                <a:pos x="4" y="24"/>
              </a:cxn>
              <a:cxn ang="0">
                <a:pos x="6" y="18"/>
              </a:cxn>
              <a:cxn ang="0">
                <a:pos x="11" y="11"/>
              </a:cxn>
              <a:cxn ang="0">
                <a:pos x="18" y="7"/>
              </a:cxn>
              <a:cxn ang="0">
                <a:pos x="24" y="4"/>
              </a:cxn>
              <a:cxn ang="0">
                <a:pos x="32" y="1"/>
              </a:cxn>
              <a:cxn ang="0">
                <a:pos x="39" y="0"/>
              </a:cxn>
            </a:cxnLst>
            <a:rect l="0" t="0" r="r" b="b"/>
            <a:pathLst>
              <a:path w="78" h="77">
                <a:moveTo>
                  <a:pt x="39" y="0"/>
                </a:moveTo>
                <a:lnTo>
                  <a:pt x="47" y="1"/>
                </a:lnTo>
                <a:lnTo>
                  <a:pt x="53" y="4"/>
                </a:lnTo>
                <a:lnTo>
                  <a:pt x="61" y="7"/>
                </a:lnTo>
                <a:lnTo>
                  <a:pt x="66" y="11"/>
                </a:lnTo>
                <a:lnTo>
                  <a:pt x="71" y="18"/>
                </a:lnTo>
                <a:lnTo>
                  <a:pt x="75" y="24"/>
                </a:lnTo>
                <a:lnTo>
                  <a:pt x="76" y="32"/>
                </a:lnTo>
                <a:lnTo>
                  <a:pt x="78" y="39"/>
                </a:lnTo>
                <a:lnTo>
                  <a:pt x="76" y="47"/>
                </a:lnTo>
                <a:lnTo>
                  <a:pt x="75" y="55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3" y="75"/>
                </a:lnTo>
                <a:lnTo>
                  <a:pt x="47" y="77"/>
                </a:lnTo>
                <a:lnTo>
                  <a:pt x="39" y="77"/>
                </a:lnTo>
                <a:lnTo>
                  <a:pt x="32" y="77"/>
                </a:lnTo>
                <a:lnTo>
                  <a:pt x="24" y="75"/>
                </a:lnTo>
                <a:lnTo>
                  <a:pt x="18" y="71"/>
                </a:lnTo>
                <a:lnTo>
                  <a:pt x="11" y="66"/>
                </a:lnTo>
                <a:lnTo>
                  <a:pt x="6" y="61"/>
                </a:lnTo>
                <a:lnTo>
                  <a:pt x="4" y="55"/>
                </a:lnTo>
                <a:lnTo>
                  <a:pt x="1" y="47"/>
                </a:lnTo>
                <a:lnTo>
                  <a:pt x="0" y="39"/>
                </a:lnTo>
                <a:lnTo>
                  <a:pt x="1" y="32"/>
                </a:lnTo>
                <a:lnTo>
                  <a:pt x="4" y="24"/>
                </a:lnTo>
                <a:lnTo>
                  <a:pt x="6" y="18"/>
                </a:lnTo>
                <a:lnTo>
                  <a:pt x="11" y="11"/>
                </a:lnTo>
                <a:lnTo>
                  <a:pt x="18" y="7"/>
                </a:lnTo>
                <a:lnTo>
                  <a:pt x="24" y="4"/>
                </a:lnTo>
                <a:lnTo>
                  <a:pt x="32" y="1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8" name="Freeform 357"/>
          <p:cNvSpPr>
            <a:spLocks/>
          </p:cNvSpPr>
          <p:nvPr/>
        </p:nvSpPr>
        <p:spPr bwMode="auto">
          <a:xfrm>
            <a:off x="7023100" y="3248399"/>
            <a:ext cx="33338" cy="30163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5" y="1"/>
              </a:cxn>
              <a:cxn ang="0">
                <a:pos x="53" y="4"/>
              </a:cxn>
              <a:cxn ang="0">
                <a:pos x="59" y="7"/>
              </a:cxn>
              <a:cxn ang="0">
                <a:pos x="66" y="12"/>
              </a:cxn>
              <a:cxn ang="0">
                <a:pos x="71" y="18"/>
              </a:cxn>
              <a:cxn ang="0">
                <a:pos x="73" y="24"/>
              </a:cxn>
              <a:cxn ang="0">
                <a:pos x="76" y="31"/>
              </a:cxn>
              <a:cxn ang="0">
                <a:pos x="77" y="40"/>
              </a:cxn>
              <a:cxn ang="0">
                <a:pos x="76" y="47"/>
              </a:cxn>
              <a:cxn ang="0">
                <a:pos x="73" y="54"/>
              </a:cxn>
              <a:cxn ang="0">
                <a:pos x="71" y="61"/>
              </a:cxn>
              <a:cxn ang="0">
                <a:pos x="66" y="66"/>
              </a:cxn>
              <a:cxn ang="0">
                <a:pos x="59" y="71"/>
              </a:cxn>
              <a:cxn ang="0">
                <a:pos x="53" y="75"/>
              </a:cxn>
              <a:cxn ang="0">
                <a:pos x="45" y="77"/>
              </a:cxn>
              <a:cxn ang="0">
                <a:pos x="38" y="78"/>
              </a:cxn>
              <a:cxn ang="0">
                <a:pos x="30" y="77"/>
              </a:cxn>
              <a:cxn ang="0">
                <a:pos x="22" y="75"/>
              </a:cxn>
              <a:cxn ang="0">
                <a:pos x="16" y="71"/>
              </a:cxn>
              <a:cxn ang="0">
                <a:pos x="11" y="66"/>
              </a:cxn>
              <a:cxn ang="0">
                <a:pos x="6" y="61"/>
              </a:cxn>
              <a:cxn ang="0">
                <a:pos x="2" y="54"/>
              </a:cxn>
              <a:cxn ang="0">
                <a:pos x="1" y="47"/>
              </a:cxn>
              <a:cxn ang="0">
                <a:pos x="0" y="40"/>
              </a:cxn>
              <a:cxn ang="0">
                <a:pos x="1" y="31"/>
              </a:cxn>
              <a:cxn ang="0">
                <a:pos x="2" y="24"/>
              </a:cxn>
              <a:cxn ang="0">
                <a:pos x="6" y="18"/>
              </a:cxn>
              <a:cxn ang="0">
                <a:pos x="11" y="12"/>
              </a:cxn>
              <a:cxn ang="0">
                <a:pos x="16" y="7"/>
              </a:cxn>
              <a:cxn ang="0">
                <a:pos x="22" y="4"/>
              </a:cxn>
              <a:cxn ang="0">
                <a:pos x="30" y="1"/>
              </a:cxn>
              <a:cxn ang="0">
                <a:pos x="38" y="0"/>
              </a:cxn>
            </a:cxnLst>
            <a:rect l="0" t="0" r="r" b="b"/>
            <a:pathLst>
              <a:path w="77" h="78">
                <a:moveTo>
                  <a:pt x="38" y="0"/>
                </a:moveTo>
                <a:lnTo>
                  <a:pt x="45" y="1"/>
                </a:lnTo>
                <a:lnTo>
                  <a:pt x="53" y="4"/>
                </a:lnTo>
                <a:lnTo>
                  <a:pt x="59" y="7"/>
                </a:lnTo>
                <a:lnTo>
                  <a:pt x="66" y="12"/>
                </a:lnTo>
                <a:lnTo>
                  <a:pt x="71" y="18"/>
                </a:lnTo>
                <a:lnTo>
                  <a:pt x="73" y="24"/>
                </a:lnTo>
                <a:lnTo>
                  <a:pt x="76" y="31"/>
                </a:lnTo>
                <a:lnTo>
                  <a:pt x="77" y="40"/>
                </a:lnTo>
                <a:lnTo>
                  <a:pt x="76" y="47"/>
                </a:lnTo>
                <a:lnTo>
                  <a:pt x="73" y="54"/>
                </a:lnTo>
                <a:lnTo>
                  <a:pt x="71" y="61"/>
                </a:lnTo>
                <a:lnTo>
                  <a:pt x="66" y="66"/>
                </a:lnTo>
                <a:lnTo>
                  <a:pt x="59" y="71"/>
                </a:lnTo>
                <a:lnTo>
                  <a:pt x="53" y="75"/>
                </a:lnTo>
                <a:lnTo>
                  <a:pt x="45" y="77"/>
                </a:lnTo>
                <a:lnTo>
                  <a:pt x="38" y="78"/>
                </a:lnTo>
                <a:lnTo>
                  <a:pt x="30" y="77"/>
                </a:lnTo>
                <a:lnTo>
                  <a:pt x="22" y="75"/>
                </a:lnTo>
                <a:lnTo>
                  <a:pt x="16" y="71"/>
                </a:lnTo>
                <a:lnTo>
                  <a:pt x="11" y="66"/>
                </a:lnTo>
                <a:lnTo>
                  <a:pt x="6" y="61"/>
                </a:lnTo>
                <a:lnTo>
                  <a:pt x="2" y="54"/>
                </a:lnTo>
                <a:lnTo>
                  <a:pt x="1" y="47"/>
                </a:lnTo>
                <a:lnTo>
                  <a:pt x="0" y="40"/>
                </a:lnTo>
                <a:lnTo>
                  <a:pt x="1" y="31"/>
                </a:lnTo>
                <a:lnTo>
                  <a:pt x="2" y="24"/>
                </a:lnTo>
                <a:lnTo>
                  <a:pt x="6" y="18"/>
                </a:lnTo>
                <a:lnTo>
                  <a:pt x="11" y="12"/>
                </a:lnTo>
                <a:lnTo>
                  <a:pt x="16" y="7"/>
                </a:lnTo>
                <a:lnTo>
                  <a:pt x="22" y="4"/>
                </a:lnTo>
                <a:lnTo>
                  <a:pt x="30" y="1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9" name="Freeform 358"/>
          <p:cNvSpPr>
            <a:spLocks/>
          </p:cNvSpPr>
          <p:nvPr/>
        </p:nvSpPr>
        <p:spPr bwMode="auto">
          <a:xfrm>
            <a:off x="6577013" y="3391274"/>
            <a:ext cx="31750" cy="30163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0"/>
              </a:cxn>
              <a:cxn ang="0">
                <a:pos x="53" y="3"/>
              </a:cxn>
              <a:cxn ang="0">
                <a:pos x="61" y="6"/>
              </a:cxn>
              <a:cxn ang="0">
                <a:pos x="66" y="11"/>
              </a:cxn>
              <a:cxn ang="0">
                <a:pos x="71" y="17"/>
              </a:cxn>
              <a:cxn ang="0">
                <a:pos x="75" y="23"/>
              </a:cxn>
              <a:cxn ang="0">
                <a:pos x="76" y="31"/>
              </a:cxn>
              <a:cxn ang="0">
                <a:pos x="78" y="38"/>
              </a:cxn>
              <a:cxn ang="0">
                <a:pos x="76" y="46"/>
              </a:cxn>
              <a:cxn ang="0">
                <a:pos x="75" y="53"/>
              </a:cxn>
              <a:cxn ang="0">
                <a:pos x="71" y="60"/>
              </a:cxn>
              <a:cxn ang="0">
                <a:pos x="66" y="66"/>
              </a:cxn>
              <a:cxn ang="0">
                <a:pos x="61" y="70"/>
              </a:cxn>
              <a:cxn ang="0">
                <a:pos x="53" y="74"/>
              </a:cxn>
              <a:cxn ang="0">
                <a:pos x="47" y="76"/>
              </a:cxn>
              <a:cxn ang="0">
                <a:pos x="39" y="78"/>
              </a:cxn>
              <a:cxn ang="0">
                <a:pos x="31" y="76"/>
              </a:cxn>
              <a:cxn ang="0">
                <a:pos x="24" y="74"/>
              </a:cxn>
              <a:cxn ang="0">
                <a:pos x="18" y="70"/>
              </a:cxn>
              <a:cxn ang="0">
                <a:pos x="11" y="66"/>
              </a:cxn>
              <a:cxn ang="0">
                <a:pos x="6" y="60"/>
              </a:cxn>
              <a:cxn ang="0">
                <a:pos x="4" y="53"/>
              </a:cxn>
              <a:cxn ang="0">
                <a:pos x="1" y="46"/>
              </a:cxn>
              <a:cxn ang="0">
                <a:pos x="0" y="38"/>
              </a:cxn>
              <a:cxn ang="0">
                <a:pos x="1" y="31"/>
              </a:cxn>
              <a:cxn ang="0">
                <a:pos x="4" y="23"/>
              </a:cxn>
              <a:cxn ang="0">
                <a:pos x="6" y="17"/>
              </a:cxn>
              <a:cxn ang="0">
                <a:pos x="11" y="11"/>
              </a:cxn>
              <a:cxn ang="0">
                <a:pos x="18" y="6"/>
              </a:cxn>
              <a:cxn ang="0">
                <a:pos x="24" y="3"/>
              </a:cxn>
              <a:cxn ang="0">
                <a:pos x="31" y="0"/>
              </a:cxn>
              <a:cxn ang="0">
                <a:pos x="39" y="0"/>
              </a:cxn>
            </a:cxnLst>
            <a:rect l="0" t="0" r="r" b="b"/>
            <a:pathLst>
              <a:path w="78" h="78">
                <a:moveTo>
                  <a:pt x="39" y="0"/>
                </a:moveTo>
                <a:lnTo>
                  <a:pt x="47" y="0"/>
                </a:lnTo>
                <a:lnTo>
                  <a:pt x="53" y="3"/>
                </a:lnTo>
                <a:lnTo>
                  <a:pt x="61" y="6"/>
                </a:lnTo>
                <a:lnTo>
                  <a:pt x="66" y="11"/>
                </a:lnTo>
                <a:lnTo>
                  <a:pt x="71" y="17"/>
                </a:lnTo>
                <a:lnTo>
                  <a:pt x="75" y="23"/>
                </a:lnTo>
                <a:lnTo>
                  <a:pt x="76" y="31"/>
                </a:lnTo>
                <a:lnTo>
                  <a:pt x="78" y="38"/>
                </a:lnTo>
                <a:lnTo>
                  <a:pt x="76" y="46"/>
                </a:lnTo>
                <a:lnTo>
                  <a:pt x="75" y="53"/>
                </a:lnTo>
                <a:lnTo>
                  <a:pt x="71" y="60"/>
                </a:lnTo>
                <a:lnTo>
                  <a:pt x="66" y="66"/>
                </a:lnTo>
                <a:lnTo>
                  <a:pt x="61" y="70"/>
                </a:lnTo>
                <a:lnTo>
                  <a:pt x="53" y="74"/>
                </a:lnTo>
                <a:lnTo>
                  <a:pt x="47" y="76"/>
                </a:lnTo>
                <a:lnTo>
                  <a:pt x="39" y="78"/>
                </a:lnTo>
                <a:lnTo>
                  <a:pt x="31" y="76"/>
                </a:lnTo>
                <a:lnTo>
                  <a:pt x="24" y="74"/>
                </a:lnTo>
                <a:lnTo>
                  <a:pt x="18" y="70"/>
                </a:lnTo>
                <a:lnTo>
                  <a:pt x="11" y="66"/>
                </a:lnTo>
                <a:lnTo>
                  <a:pt x="6" y="60"/>
                </a:lnTo>
                <a:lnTo>
                  <a:pt x="4" y="53"/>
                </a:lnTo>
                <a:lnTo>
                  <a:pt x="1" y="46"/>
                </a:lnTo>
                <a:lnTo>
                  <a:pt x="0" y="38"/>
                </a:lnTo>
                <a:lnTo>
                  <a:pt x="1" y="31"/>
                </a:lnTo>
                <a:lnTo>
                  <a:pt x="4" y="23"/>
                </a:lnTo>
                <a:lnTo>
                  <a:pt x="6" y="17"/>
                </a:lnTo>
                <a:lnTo>
                  <a:pt x="11" y="11"/>
                </a:lnTo>
                <a:lnTo>
                  <a:pt x="18" y="6"/>
                </a:lnTo>
                <a:lnTo>
                  <a:pt x="24" y="3"/>
                </a:lnTo>
                <a:lnTo>
                  <a:pt x="31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0" name="Freeform 359"/>
          <p:cNvSpPr>
            <a:spLocks/>
          </p:cNvSpPr>
          <p:nvPr/>
        </p:nvSpPr>
        <p:spPr bwMode="auto">
          <a:xfrm>
            <a:off x="6707188" y="2789612"/>
            <a:ext cx="31750" cy="333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7" y="0"/>
              </a:cxn>
              <a:cxn ang="0">
                <a:pos x="53" y="2"/>
              </a:cxn>
              <a:cxn ang="0">
                <a:pos x="60" y="6"/>
              </a:cxn>
              <a:cxn ang="0">
                <a:pos x="66" y="11"/>
              </a:cxn>
              <a:cxn ang="0">
                <a:pos x="71" y="16"/>
              </a:cxn>
              <a:cxn ang="0">
                <a:pos x="74" y="23"/>
              </a:cxn>
              <a:cxn ang="0">
                <a:pos x="76" y="30"/>
              </a:cxn>
              <a:cxn ang="0">
                <a:pos x="77" y="38"/>
              </a:cxn>
              <a:cxn ang="0">
                <a:pos x="76" y="46"/>
              </a:cxn>
              <a:cxn ang="0">
                <a:pos x="74" y="53"/>
              </a:cxn>
              <a:cxn ang="0">
                <a:pos x="71" y="60"/>
              </a:cxn>
              <a:cxn ang="0">
                <a:pos x="66" y="66"/>
              </a:cxn>
              <a:cxn ang="0">
                <a:pos x="60" y="70"/>
              </a:cxn>
              <a:cxn ang="0">
                <a:pos x="53" y="74"/>
              </a:cxn>
              <a:cxn ang="0">
                <a:pos x="47" y="76"/>
              </a:cxn>
              <a:cxn ang="0">
                <a:pos x="38" y="77"/>
              </a:cxn>
              <a:cxn ang="0">
                <a:pos x="30" y="76"/>
              </a:cxn>
              <a:cxn ang="0">
                <a:pos x="24" y="74"/>
              </a:cxn>
              <a:cxn ang="0">
                <a:pos x="16" y="70"/>
              </a:cxn>
              <a:cxn ang="0">
                <a:pos x="11" y="66"/>
              </a:cxn>
              <a:cxn ang="0">
                <a:pos x="6" y="60"/>
              </a:cxn>
              <a:cxn ang="0">
                <a:pos x="2" y="53"/>
              </a:cxn>
              <a:cxn ang="0">
                <a:pos x="1" y="46"/>
              </a:cxn>
              <a:cxn ang="0">
                <a:pos x="0" y="38"/>
              </a:cxn>
              <a:cxn ang="0">
                <a:pos x="1" y="30"/>
              </a:cxn>
              <a:cxn ang="0">
                <a:pos x="2" y="23"/>
              </a:cxn>
              <a:cxn ang="0">
                <a:pos x="6" y="16"/>
              </a:cxn>
              <a:cxn ang="0">
                <a:pos x="11" y="11"/>
              </a:cxn>
              <a:cxn ang="0">
                <a:pos x="16" y="6"/>
              </a:cxn>
              <a:cxn ang="0">
                <a:pos x="24" y="2"/>
              </a:cxn>
              <a:cxn ang="0">
                <a:pos x="30" y="0"/>
              </a:cxn>
              <a:cxn ang="0">
                <a:pos x="38" y="0"/>
              </a:cxn>
            </a:cxnLst>
            <a:rect l="0" t="0" r="r" b="b"/>
            <a:pathLst>
              <a:path w="77" h="77">
                <a:moveTo>
                  <a:pt x="38" y="0"/>
                </a:moveTo>
                <a:lnTo>
                  <a:pt x="47" y="0"/>
                </a:lnTo>
                <a:lnTo>
                  <a:pt x="53" y="2"/>
                </a:lnTo>
                <a:lnTo>
                  <a:pt x="60" y="6"/>
                </a:lnTo>
                <a:lnTo>
                  <a:pt x="66" y="11"/>
                </a:lnTo>
                <a:lnTo>
                  <a:pt x="71" y="16"/>
                </a:lnTo>
                <a:lnTo>
                  <a:pt x="74" y="23"/>
                </a:lnTo>
                <a:lnTo>
                  <a:pt x="76" y="30"/>
                </a:lnTo>
                <a:lnTo>
                  <a:pt x="77" y="38"/>
                </a:lnTo>
                <a:lnTo>
                  <a:pt x="76" y="46"/>
                </a:lnTo>
                <a:lnTo>
                  <a:pt x="74" y="53"/>
                </a:lnTo>
                <a:lnTo>
                  <a:pt x="71" y="60"/>
                </a:lnTo>
                <a:lnTo>
                  <a:pt x="66" y="66"/>
                </a:lnTo>
                <a:lnTo>
                  <a:pt x="60" y="70"/>
                </a:lnTo>
                <a:lnTo>
                  <a:pt x="53" y="74"/>
                </a:lnTo>
                <a:lnTo>
                  <a:pt x="47" y="76"/>
                </a:lnTo>
                <a:lnTo>
                  <a:pt x="38" y="77"/>
                </a:lnTo>
                <a:lnTo>
                  <a:pt x="30" y="76"/>
                </a:lnTo>
                <a:lnTo>
                  <a:pt x="24" y="74"/>
                </a:lnTo>
                <a:lnTo>
                  <a:pt x="16" y="70"/>
                </a:lnTo>
                <a:lnTo>
                  <a:pt x="11" y="66"/>
                </a:lnTo>
                <a:lnTo>
                  <a:pt x="6" y="60"/>
                </a:lnTo>
                <a:lnTo>
                  <a:pt x="2" y="53"/>
                </a:lnTo>
                <a:lnTo>
                  <a:pt x="1" y="46"/>
                </a:lnTo>
                <a:lnTo>
                  <a:pt x="0" y="38"/>
                </a:lnTo>
                <a:lnTo>
                  <a:pt x="1" y="30"/>
                </a:lnTo>
                <a:lnTo>
                  <a:pt x="2" y="23"/>
                </a:lnTo>
                <a:lnTo>
                  <a:pt x="6" y="16"/>
                </a:lnTo>
                <a:lnTo>
                  <a:pt x="11" y="11"/>
                </a:lnTo>
                <a:lnTo>
                  <a:pt x="16" y="6"/>
                </a:lnTo>
                <a:lnTo>
                  <a:pt x="24" y="2"/>
                </a:lnTo>
                <a:lnTo>
                  <a:pt x="30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1" name="Freeform 360"/>
          <p:cNvSpPr>
            <a:spLocks/>
          </p:cNvSpPr>
          <p:nvPr/>
        </p:nvSpPr>
        <p:spPr bwMode="auto">
          <a:xfrm>
            <a:off x="7827963" y="3010274"/>
            <a:ext cx="31750" cy="317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0"/>
              </a:cxn>
              <a:cxn ang="0">
                <a:pos x="54" y="3"/>
              </a:cxn>
              <a:cxn ang="0">
                <a:pos x="60" y="7"/>
              </a:cxn>
              <a:cxn ang="0">
                <a:pos x="65" y="12"/>
              </a:cxn>
              <a:cxn ang="0">
                <a:pos x="70" y="17"/>
              </a:cxn>
              <a:cxn ang="0">
                <a:pos x="74" y="23"/>
              </a:cxn>
              <a:cxn ang="0">
                <a:pos x="76" y="31"/>
              </a:cxn>
              <a:cxn ang="0">
                <a:pos x="76" y="38"/>
              </a:cxn>
              <a:cxn ang="0">
                <a:pos x="76" y="46"/>
              </a:cxn>
              <a:cxn ang="0">
                <a:pos x="74" y="54"/>
              </a:cxn>
              <a:cxn ang="0">
                <a:pos x="70" y="60"/>
              </a:cxn>
              <a:cxn ang="0">
                <a:pos x="65" y="66"/>
              </a:cxn>
              <a:cxn ang="0">
                <a:pos x="60" y="70"/>
              </a:cxn>
              <a:cxn ang="0">
                <a:pos x="54" y="74"/>
              </a:cxn>
              <a:cxn ang="0">
                <a:pos x="46" y="77"/>
              </a:cxn>
              <a:cxn ang="0">
                <a:pos x="38" y="78"/>
              </a:cxn>
              <a:cxn ang="0">
                <a:pos x="31" y="77"/>
              </a:cxn>
              <a:cxn ang="0">
                <a:pos x="23" y="74"/>
              </a:cxn>
              <a:cxn ang="0">
                <a:pos x="17" y="70"/>
              </a:cxn>
              <a:cxn ang="0">
                <a:pos x="10" y="66"/>
              </a:cxn>
              <a:cxn ang="0">
                <a:pos x="6" y="60"/>
              </a:cxn>
              <a:cxn ang="0">
                <a:pos x="3" y="54"/>
              </a:cxn>
              <a:cxn ang="0">
                <a:pos x="0" y="46"/>
              </a:cxn>
              <a:cxn ang="0">
                <a:pos x="0" y="38"/>
              </a:cxn>
              <a:cxn ang="0">
                <a:pos x="0" y="31"/>
              </a:cxn>
              <a:cxn ang="0">
                <a:pos x="3" y="23"/>
              </a:cxn>
              <a:cxn ang="0">
                <a:pos x="6" y="17"/>
              </a:cxn>
              <a:cxn ang="0">
                <a:pos x="10" y="12"/>
              </a:cxn>
              <a:cxn ang="0">
                <a:pos x="17" y="7"/>
              </a:cxn>
              <a:cxn ang="0">
                <a:pos x="23" y="3"/>
              </a:cxn>
              <a:cxn ang="0">
                <a:pos x="31" y="0"/>
              </a:cxn>
              <a:cxn ang="0">
                <a:pos x="38" y="0"/>
              </a:cxn>
            </a:cxnLst>
            <a:rect l="0" t="0" r="r" b="b"/>
            <a:pathLst>
              <a:path w="76" h="78">
                <a:moveTo>
                  <a:pt x="38" y="0"/>
                </a:moveTo>
                <a:lnTo>
                  <a:pt x="46" y="0"/>
                </a:lnTo>
                <a:lnTo>
                  <a:pt x="54" y="3"/>
                </a:lnTo>
                <a:lnTo>
                  <a:pt x="60" y="7"/>
                </a:lnTo>
                <a:lnTo>
                  <a:pt x="65" y="12"/>
                </a:lnTo>
                <a:lnTo>
                  <a:pt x="70" y="17"/>
                </a:lnTo>
                <a:lnTo>
                  <a:pt x="74" y="23"/>
                </a:lnTo>
                <a:lnTo>
                  <a:pt x="76" y="31"/>
                </a:lnTo>
                <a:lnTo>
                  <a:pt x="76" y="38"/>
                </a:lnTo>
                <a:lnTo>
                  <a:pt x="76" y="46"/>
                </a:lnTo>
                <a:lnTo>
                  <a:pt x="74" y="54"/>
                </a:lnTo>
                <a:lnTo>
                  <a:pt x="70" y="60"/>
                </a:lnTo>
                <a:lnTo>
                  <a:pt x="65" y="66"/>
                </a:lnTo>
                <a:lnTo>
                  <a:pt x="60" y="70"/>
                </a:lnTo>
                <a:lnTo>
                  <a:pt x="54" y="74"/>
                </a:lnTo>
                <a:lnTo>
                  <a:pt x="46" y="77"/>
                </a:lnTo>
                <a:lnTo>
                  <a:pt x="38" y="78"/>
                </a:lnTo>
                <a:lnTo>
                  <a:pt x="31" y="77"/>
                </a:lnTo>
                <a:lnTo>
                  <a:pt x="23" y="74"/>
                </a:lnTo>
                <a:lnTo>
                  <a:pt x="17" y="70"/>
                </a:lnTo>
                <a:lnTo>
                  <a:pt x="10" y="66"/>
                </a:lnTo>
                <a:lnTo>
                  <a:pt x="6" y="60"/>
                </a:lnTo>
                <a:lnTo>
                  <a:pt x="3" y="54"/>
                </a:lnTo>
                <a:lnTo>
                  <a:pt x="0" y="46"/>
                </a:lnTo>
                <a:lnTo>
                  <a:pt x="0" y="38"/>
                </a:lnTo>
                <a:lnTo>
                  <a:pt x="0" y="31"/>
                </a:lnTo>
                <a:lnTo>
                  <a:pt x="3" y="23"/>
                </a:lnTo>
                <a:lnTo>
                  <a:pt x="6" y="17"/>
                </a:lnTo>
                <a:lnTo>
                  <a:pt x="10" y="12"/>
                </a:lnTo>
                <a:lnTo>
                  <a:pt x="17" y="7"/>
                </a:lnTo>
                <a:lnTo>
                  <a:pt x="23" y="3"/>
                </a:lnTo>
                <a:lnTo>
                  <a:pt x="31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2" name="Freeform 361"/>
          <p:cNvSpPr>
            <a:spLocks/>
          </p:cNvSpPr>
          <p:nvPr/>
        </p:nvSpPr>
        <p:spPr bwMode="auto">
          <a:xfrm>
            <a:off x="8177213" y="2848349"/>
            <a:ext cx="34925" cy="30163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6" y="1"/>
              </a:cxn>
              <a:cxn ang="0">
                <a:pos x="54" y="4"/>
              </a:cxn>
              <a:cxn ang="0">
                <a:pos x="60" y="6"/>
              </a:cxn>
              <a:cxn ang="0">
                <a:pos x="67" y="12"/>
              </a:cxn>
              <a:cxn ang="0">
                <a:pos x="70" y="18"/>
              </a:cxn>
              <a:cxn ang="0">
                <a:pos x="74" y="24"/>
              </a:cxn>
              <a:cxn ang="0">
                <a:pos x="77" y="31"/>
              </a:cxn>
              <a:cxn ang="0">
                <a:pos x="78" y="40"/>
              </a:cxn>
              <a:cxn ang="0">
                <a:pos x="77" y="47"/>
              </a:cxn>
              <a:cxn ang="0">
                <a:pos x="74" y="54"/>
              </a:cxn>
              <a:cxn ang="0">
                <a:pos x="70" y="61"/>
              </a:cxn>
              <a:cxn ang="0">
                <a:pos x="67" y="66"/>
              </a:cxn>
              <a:cxn ang="0">
                <a:pos x="60" y="71"/>
              </a:cxn>
              <a:cxn ang="0">
                <a:pos x="54" y="75"/>
              </a:cxn>
              <a:cxn ang="0">
                <a:pos x="46" y="76"/>
              </a:cxn>
              <a:cxn ang="0">
                <a:pos x="39" y="78"/>
              </a:cxn>
              <a:cxn ang="0">
                <a:pos x="31" y="76"/>
              </a:cxn>
              <a:cxn ang="0">
                <a:pos x="23" y="75"/>
              </a:cxn>
              <a:cxn ang="0">
                <a:pos x="17" y="71"/>
              </a:cxn>
              <a:cxn ang="0">
                <a:pos x="12" y="66"/>
              </a:cxn>
              <a:cxn ang="0">
                <a:pos x="7" y="61"/>
              </a:cxn>
              <a:cxn ang="0">
                <a:pos x="3" y="54"/>
              </a:cxn>
              <a:cxn ang="0">
                <a:pos x="0" y="47"/>
              </a:cxn>
              <a:cxn ang="0">
                <a:pos x="0" y="40"/>
              </a:cxn>
              <a:cxn ang="0">
                <a:pos x="0" y="31"/>
              </a:cxn>
              <a:cxn ang="0">
                <a:pos x="3" y="24"/>
              </a:cxn>
              <a:cxn ang="0">
                <a:pos x="7" y="18"/>
              </a:cxn>
              <a:cxn ang="0">
                <a:pos x="12" y="12"/>
              </a:cxn>
              <a:cxn ang="0">
                <a:pos x="17" y="6"/>
              </a:cxn>
              <a:cxn ang="0">
                <a:pos x="23" y="4"/>
              </a:cxn>
              <a:cxn ang="0">
                <a:pos x="31" y="1"/>
              </a:cxn>
              <a:cxn ang="0">
                <a:pos x="39" y="0"/>
              </a:cxn>
            </a:cxnLst>
            <a:rect l="0" t="0" r="r" b="b"/>
            <a:pathLst>
              <a:path w="78" h="78">
                <a:moveTo>
                  <a:pt x="39" y="0"/>
                </a:moveTo>
                <a:lnTo>
                  <a:pt x="46" y="1"/>
                </a:lnTo>
                <a:lnTo>
                  <a:pt x="54" y="4"/>
                </a:lnTo>
                <a:lnTo>
                  <a:pt x="60" y="6"/>
                </a:lnTo>
                <a:lnTo>
                  <a:pt x="67" y="12"/>
                </a:lnTo>
                <a:lnTo>
                  <a:pt x="70" y="18"/>
                </a:lnTo>
                <a:lnTo>
                  <a:pt x="74" y="24"/>
                </a:lnTo>
                <a:lnTo>
                  <a:pt x="77" y="31"/>
                </a:lnTo>
                <a:lnTo>
                  <a:pt x="78" y="40"/>
                </a:lnTo>
                <a:lnTo>
                  <a:pt x="77" y="47"/>
                </a:lnTo>
                <a:lnTo>
                  <a:pt x="74" y="54"/>
                </a:lnTo>
                <a:lnTo>
                  <a:pt x="70" y="61"/>
                </a:lnTo>
                <a:lnTo>
                  <a:pt x="67" y="66"/>
                </a:lnTo>
                <a:lnTo>
                  <a:pt x="60" y="71"/>
                </a:lnTo>
                <a:lnTo>
                  <a:pt x="54" y="75"/>
                </a:lnTo>
                <a:lnTo>
                  <a:pt x="46" y="76"/>
                </a:lnTo>
                <a:lnTo>
                  <a:pt x="39" y="78"/>
                </a:lnTo>
                <a:lnTo>
                  <a:pt x="31" y="76"/>
                </a:lnTo>
                <a:lnTo>
                  <a:pt x="23" y="75"/>
                </a:lnTo>
                <a:lnTo>
                  <a:pt x="17" y="71"/>
                </a:lnTo>
                <a:lnTo>
                  <a:pt x="12" y="66"/>
                </a:lnTo>
                <a:lnTo>
                  <a:pt x="7" y="61"/>
                </a:lnTo>
                <a:lnTo>
                  <a:pt x="3" y="54"/>
                </a:lnTo>
                <a:lnTo>
                  <a:pt x="0" y="47"/>
                </a:lnTo>
                <a:lnTo>
                  <a:pt x="0" y="40"/>
                </a:lnTo>
                <a:lnTo>
                  <a:pt x="0" y="31"/>
                </a:lnTo>
                <a:lnTo>
                  <a:pt x="3" y="24"/>
                </a:lnTo>
                <a:lnTo>
                  <a:pt x="7" y="18"/>
                </a:lnTo>
                <a:lnTo>
                  <a:pt x="12" y="12"/>
                </a:lnTo>
                <a:lnTo>
                  <a:pt x="17" y="6"/>
                </a:lnTo>
                <a:lnTo>
                  <a:pt x="23" y="4"/>
                </a:lnTo>
                <a:lnTo>
                  <a:pt x="31" y="1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3" name="Freeform 362"/>
          <p:cNvSpPr>
            <a:spLocks/>
          </p:cNvSpPr>
          <p:nvPr/>
        </p:nvSpPr>
        <p:spPr bwMode="auto">
          <a:xfrm>
            <a:off x="8124825" y="3137274"/>
            <a:ext cx="33338" cy="33338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2"/>
              </a:cxn>
              <a:cxn ang="0">
                <a:pos x="53" y="4"/>
              </a:cxn>
              <a:cxn ang="0">
                <a:pos x="61" y="7"/>
              </a:cxn>
              <a:cxn ang="0">
                <a:pos x="66" y="12"/>
              </a:cxn>
              <a:cxn ang="0">
                <a:pos x="71" y="18"/>
              </a:cxn>
              <a:cxn ang="0">
                <a:pos x="75" y="25"/>
              </a:cxn>
              <a:cxn ang="0">
                <a:pos x="76" y="31"/>
              </a:cxn>
              <a:cxn ang="0">
                <a:pos x="78" y="40"/>
              </a:cxn>
              <a:cxn ang="0">
                <a:pos x="76" y="48"/>
              </a:cxn>
              <a:cxn ang="0">
                <a:pos x="75" y="54"/>
              </a:cxn>
              <a:cxn ang="0">
                <a:pos x="71" y="62"/>
              </a:cxn>
              <a:cxn ang="0">
                <a:pos x="66" y="67"/>
              </a:cxn>
              <a:cxn ang="0">
                <a:pos x="61" y="72"/>
              </a:cxn>
              <a:cxn ang="0">
                <a:pos x="53" y="76"/>
              </a:cxn>
              <a:cxn ang="0">
                <a:pos x="47" y="77"/>
              </a:cxn>
              <a:cxn ang="0">
                <a:pos x="39" y="78"/>
              </a:cxn>
              <a:cxn ang="0">
                <a:pos x="30" y="77"/>
              </a:cxn>
              <a:cxn ang="0">
                <a:pos x="24" y="76"/>
              </a:cxn>
              <a:cxn ang="0">
                <a:pos x="18" y="72"/>
              </a:cxn>
              <a:cxn ang="0">
                <a:pos x="11" y="67"/>
              </a:cxn>
              <a:cxn ang="0">
                <a:pos x="6" y="62"/>
              </a:cxn>
              <a:cxn ang="0">
                <a:pos x="4" y="54"/>
              </a:cxn>
              <a:cxn ang="0">
                <a:pos x="1" y="48"/>
              </a:cxn>
              <a:cxn ang="0">
                <a:pos x="0" y="40"/>
              </a:cxn>
              <a:cxn ang="0">
                <a:pos x="1" y="31"/>
              </a:cxn>
              <a:cxn ang="0">
                <a:pos x="4" y="25"/>
              </a:cxn>
              <a:cxn ang="0">
                <a:pos x="6" y="18"/>
              </a:cxn>
              <a:cxn ang="0">
                <a:pos x="11" y="12"/>
              </a:cxn>
              <a:cxn ang="0">
                <a:pos x="18" y="7"/>
              </a:cxn>
              <a:cxn ang="0">
                <a:pos x="24" y="4"/>
              </a:cxn>
              <a:cxn ang="0">
                <a:pos x="30" y="2"/>
              </a:cxn>
              <a:cxn ang="0">
                <a:pos x="39" y="0"/>
              </a:cxn>
            </a:cxnLst>
            <a:rect l="0" t="0" r="r" b="b"/>
            <a:pathLst>
              <a:path w="78" h="78">
                <a:moveTo>
                  <a:pt x="39" y="0"/>
                </a:moveTo>
                <a:lnTo>
                  <a:pt x="47" y="2"/>
                </a:lnTo>
                <a:lnTo>
                  <a:pt x="53" y="4"/>
                </a:lnTo>
                <a:lnTo>
                  <a:pt x="61" y="7"/>
                </a:lnTo>
                <a:lnTo>
                  <a:pt x="66" y="12"/>
                </a:lnTo>
                <a:lnTo>
                  <a:pt x="71" y="18"/>
                </a:lnTo>
                <a:lnTo>
                  <a:pt x="75" y="25"/>
                </a:lnTo>
                <a:lnTo>
                  <a:pt x="76" y="31"/>
                </a:lnTo>
                <a:lnTo>
                  <a:pt x="78" y="40"/>
                </a:lnTo>
                <a:lnTo>
                  <a:pt x="76" y="48"/>
                </a:lnTo>
                <a:lnTo>
                  <a:pt x="75" y="54"/>
                </a:lnTo>
                <a:lnTo>
                  <a:pt x="71" y="62"/>
                </a:lnTo>
                <a:lnTo>
                  <a:pt x="66" y="67"/>
                </a:lnTo>
                <a:lnTo>
                  <a:pt x="61" y="72"/>
                </a:lnTo>
                <a:lnTo>
                  <a:pt x="53" y="76"/>
                </a:lnTo>
                <a:lnTo>
                  <a:pt x="47" y="77"/>
                </a:lnTo>
                <a:lnTo>
                  <a:pt x="39" y="78"/>
                </a:lnTo>
                <a:lnTo>
                  <a:pt x="30" y="77"/>
                </a:lnTo>
                <a:lnTo>
                  <a:pt x="24" y="76"/>
                </a:lnTo>
                <a:lnTo>
                  <a:pt x="18" y="72"/>
                </a:lnTo>
                <a:lnTo>
                  <a:pt x="11" y="67"/>
                </a:lnTo>
                <a:lnTo>
                  <a:pt x="6" y="62"/>
                </a:lnTo>
                <a:lnTo>
                  <a:pt x="4" y="54"/>
                </a:lnTo>
                <a:lnTo>
                  <a:pt x="1" y="48"/>
                </a:lnTo>
                <a:lnTo>
                  <a:pt x="0" y="40"/>
                </a:lnTo>
                <a:lnTo>
                  <a:pt x="1" y="31"/>
                </a:lnTo>
                <a:lnTo>
                  <a:pt x="4" y="25"/>
                </a:lnTo>
                <a:lnTo>
                  <a:pt x="6" y="18"/>
                </a:lnTo>
                <a:lnTo>
                  <a:pt x="11" y="12"/>
                </a:lnTo>
                <a:lnTo>
                  <a:pt x="18" y="7"/>
                </a:lnTo>
                <a:lnTo>
                  <a:pt x="24" y="4"/>
                </a:lnTo>
                <a:lnTo>
                  <a:pt x="30" y="2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4" name="Freeform 363"/>
          <p:cNvSpPr>
            <a:spLocks/>
          </p:cNvSpPr>
          <p:nvPr/>
        </p:nvSpPr>
        <p:spPr bwMode="auto">
          <a:xfrm>
            <a:off x="7913688" y="3208712"/>
            <a:ext cx="31750" cy="33337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6" y="2"/>
              </a:cxn>
              <a:cxn ang="0">
                <a:pos x="54" y="3"/>
              </a:cxn>
              <a:cxn ang="0">
                <a:pos x="60" y="7"/>
              </a:cxn>
              <a:cxn ang="0">
                <a:pos x="67" y="12"/>
              </a:cxn>
              <a:cxn ang="0">
                <a:pos x="70" y="17"/>
              </a:cxn>
              <a:cxn ang="0">
                <a:pos x="74" y="25"/>
              </a:cxn>
              <a:cxn ang="0">
                <a:pos x="77" y="31"/>
              </a:cxn>
              <a:cxn ang="0">
                <a:pos x="77" y="39"/>
              </a:cxn>
              <a:cxn ang="0">
                <a:pos x="77" y="48"/>
              </a:cxn>
              <a:cxn ang="0">
                <a:pos x="74" y="54"/>
              </a:cxn>
              <a:cxn ang="0">
                <a:pos x="70" y="60"/>
              </a:cxn>
              <a:cxn ang="0">
                <a:pos x="67" y="67"/>
              </a:cxn>
              <a:cxn ang="0">
                <a:pos x="60" y="72"/>
              </a:cxn>
              <a:cxn ang="0">
                <a:pos x="54" y="76"/>
              </a:cxn>
              <a:cxn ang="0">
                <a:pos x="46" y="77"/>
              </a:cxn>
              <a:cxn ang="0">
                <a:pos x="39" y="78"/>
              </a:cxn>
              <a:cxn ang="0">
                <a:pos x="31" y="77"/>
              </a:cxn>
              <a:cxn ang="0">
                <a:pos x="23" y="76"/>
              </a:cxn>
              <a:cxn ang="0">
                <a:pos x="17" y="72"/>
              </a:cxn>
              <a:cxn ang="0">
                <a:pos x="12" y="67"/>
              </a:cxn>
              <a:cxn ang="0">
                <a:pos x="7" y="60"/>
              </a:cxn>
              <a:cxn ang="0">
                <a:pos x="3" y="54"/>
              </a:cxn>
              <a:cxn ang="0">
                <a:pos x="0" y="48"/>
              </a:cxn>
              <a:cxn ang="0">
                <a:pos x="0" y="39"/>
              </a:cxn>
              <a:cxn ang="0">
                <a:pos x="0" y="31"/>
              </a:cxn>
              <a:cxn ang="0">
                <a:pos x="3" y="25"/>
              </a:cxn>
              <a:cxn ang="0">
                <a:pos x="7" y="17"/>
              </a:cxn>
              <a:cxn ang="0">
                <a:pos x="12" y="12"/>
              </a:cxn>
              <a:cxn ang="0">
                <a:pos x="17" y="7"/>
              </a:cxn>
              <a:cxn ang="0">
                <a:pos x="23" y="3"/>
              </a:cxn>
              <a:cxn ang="0">
                <a:pos x="31" y="2"/>
              </a:cxn>
              <a:cxn ang="0">
                <a:pos x="39" y="0"/>
              </a:cxn>
            </a:cxnLst>
            <a:rect l="0" t="0" r="r" b="b"/>
            <a:pathLst>
              <a:path w="77" h="78">
                <a:moveTo>
                  <a:pt x="39" y="0"/>
                </a:moveTo>
                <a:lnTo>
                  <a:pt x="46" y="2"/>
                </a:lnTo>
                <a:lnTo>
                  <a:pt x="54" y="3"/>
                </a:lnTo>
                <a:lnTo>
                  <a:pt x="60" y="7"/>
                </a:lnTo>
                <a:lnTo>
                  <a:pt x="67" y="12"/>
                </a:lnTo>
                <a:lnTo>
                  <a:pt x="70" y="17"/>
                </a:lnTo>
                <a:lnTo>
                  <a:pt x="74" y="25"/>
                </a:lnTo>
                <a:lnTo>
                  <a:pt x="77" y="31"/>
                </a:lnTo>
                <a:lnTo>
                  <a:pt x="77" y="39"/>
                </a:lnTo>
                <a:lnTo>
                  <a:pt x="77" y="48"/>
                </a:lnTo>
                <a:lnTo>
                  <a:pt x="74" y="54"/>
                </a:lnTo>
                <a:lnTo>
                  <a:pt x="70" y="60"/>
                </a:lnTo>
                <a:lnTo>
                  <a:pt x="67" y="67"/>
                </a:lnTo>
                <a:lnTo>
                  <a:pt x="60" y="72"/>
                </a:lnTo>
                <a:lnTo>
                  <a:pt x="54" y="76"/>
                </a:lnTo>
                <a:lnTo>
                  <a:pt x="46" y="77"/>
                </a:lnTo>
                <a:lnTo>
                  <a:pt x="39" y="78"/>
                </a:lnTo>
                <a:lnTo>
                  <a:pt x="31" y="77"/>
                </a:lnTo>
                <a:lnTo>
                  <a:pt x="23" y="76"/>
                </a:lnTo>
                <a:lnTo>
                  <a:pt x="17" y="72"/>
                </a:lnTo>
                <a:lnTo>
                  <a:pt x="12" y="67"/>
                </a:lnTo>
                <a:lnTo>
                  <a:pt x="7" y="60"/>
                </a:lnTo>
                <a:lnTo>
                  <a:pt x="3" y="54"/>
                </a:lnTo>
                <a:lnTo>
                  <a:pt x="0" y="48"/>
                </a:lnTo>
                <a:lnTo>
                  <a:pt x="0" y="39"/>
                </a:lnTo>
                <a:lnTo>
                  <a:pt x="0" y="31"/>
                </a:lnTo>
                <a:lnTo>
                  <a:pt x="3" y="25"/>
                </a:lnTo>
                <a:lnTo>
                  <a:pt x="7" y="17"/>
                </a:lnTo>
                <a:lnTo>
                  <a:pt x="12" y="12"/>
                </a:lnTo>
                <a:lnTo>
                  <a:pt x="17" y="7"/>
                </a:lnTo>
                <a:lnTo>
                  <a:pt x="23" y="3"/>
                </a:lnTo>
                <a:lnTo>
                  <a:pt x="31" y="2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5" name="Freeform 364"/>
          <p:cNvSpPr>
            <a:spLocks/>
          </p:cNvSpPr>
          <p:nvPr/>
        </p:nvSpPr>
        <p:spPr bwMode="auto">
          <a:xfrm>
            <a:off x="7278688" y="3529387"/>
            <a:ext cx="31750" cy="317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7" y="2"/>
              </a:cxn>
              <a:cxn ang="0">
                <a:pos x="54" y="4"/>
              </a:cxn>
              <a:cxn ang="0">
                <a:pos x="60" y="7"/>
              </a:cxn>
              <a:cxn ang="0">
                <a:pos x="66" y="12"/>
              </a:cxn>
              <a:cxn ang="0">
                <a:pos x="72" y="18"/>
              </a:cxn>
              <a:cxn ang="0">
                <a:pos x="74" y="25"/>
              </a:cxn>
              <a:cxn ang="0">
                <a:pos x="77" y="31"/>
              </a:cxn>
              <a:cxn ang="0">
                <a:pos x="78" y="40"/>
              </a:cxn>
              <a:cxn ang="0">
                <a:pos x="77" y="47"/>
              </a:cxn>
              <a:cxn ang="0">
                <a:pos x="74" y="54"/>
              </a:cxn>
              <a:cxn ang="0">
                <a:pos x="72" y="61"/>
              </a:cxn>
              <a:cxn ang="0">
                <a:pos x="66" y="67"/>
              </a:cxn>
              <a:cxn ang="0">
                <a:pos x="60" y="72"/>
              </a:cxn>
              <a:cxn ang="0">
                <a:pos x="54" y="75"/>
              </a:cxn>
              <a:cxn ang="0">
                <a:pos x="47" y="77"/>
              </a:cxn>
              <a:cxn ang="0">
                <a:pos x="38" y="78"/>
              </a:cxn>
              <a:cxn ang="0">
                <a:pos x="31" y="77"/>
              </a:cxn>
              <a:cxn ang="0">
                <a:pos x="24" y="75"/>
              </a:cxn>
              <a:cxn ang="0">
                <a:pos x="17" y="72"/>
              </a:cxn>
              <a:cxn ang="0">
                <a:pos x="12" y="67"/>
              </a:cxn>
              <a:cxn ang="0">
                <a:pos x="7" y="61"/>
              </a:cxn>
              <a:cxn ang="0">
                <a:pos x="3" y="54"/>
              </a:cxn>
              <a:cxn ang="0">
                <a:pos x="2" y="47"/>
              </a:cxn>
              <a:cxn ang="0">
                <a:pos x="0" y="40"/>
              </a:cxn>
              <a:cxn ang="0">
                <a:pos x="2" y="31"/>
              </a:cxn>
              <a:cxn ang="0">
                <a:pos x="3" y="25"/>
              </a:cxn>
              <a:cxn ang="0">
                <a:pos x="7" y="18"/>
              </a:cxn>
              <a:cxn ang="0">
                <a:pos x="12" y="12"/>
              </a:cxn>
              <a:cxn ang="0">
                <a:pos x="17" y="7"/>
              </a:cxn>
              <a:cxn ang="0">
                <a:pos x="24" y="4"/>
              </a:cxn>
              <a:cxn ang="0">
                <a:pos x="31" y="2"/>
              </a:cxn>
              <a:cxn ang="0">
                <a:pos x="38" y="0"/>
              </a:cxn>
            </a:cxnLst>
            <a:rect l="0" t="0" r="r" b="b"/>
            <a:pathLst>
              <a:path w="78" h="78">
                <a:moveTo>
                  <a:pt x="38" y="0"/>
                </a:moveTo>
                <a:lnTo>
                  <a:pt x="47" y="2"/>
                </a:lnTo>
                <a:lnTo>
                  <a:pt x="54" y="4"/>
                </a:lnTo>
                <a:lnTo>
                  <a:pt x="60" y="7"/>
                </a:lnTo>
                <a:lnTo>
                  <a:pt x="66" y="12"/>
                </a:lnTo>
                <a:lnTo>
                  <a:pt x="72" y="18"/>
                </a:lnTo>
                <a:lnTo>
                  <a:pt x="74" y="25"/>
                </a:lnTo>
                <a:lnTo>
                  <a:pt x="77" y="31"/>
                </a:lnTo>
                <a:lnTo>
                  <a:pt x="78" y="40"/>
                </a:lnTo>
                <a:lnTo>
                  <a:pt x="77" y="47"/>
                </a:lnTo>
                <a:lnTo>
                  <a:pt x="74" y="54"/>
                </a:lnTo>
                <a:lnTo>
                  <a:pt x="72" y="61"/>
                </a:lnTo>
                <a:lnTo>
                  <a:pt x="66" y="67"/>
                </a:lnTo>
                <a:lnTo>
                  <a:pt x="60" y="72"/>
                </a:lnTo>
                <a:lnTo>
                  <a:pt x="54" y="75"/>
                </a:lnTo>
                <a:lnTo>
                  <a:pt x="47" y="77"/>
                </a:lnTo>
                <a:lnTo>
                  <a:pt x="38" y="78"/>
                </a:lnTo>
                <a:lnTo>
                  <a:pt x="31" y="77"/>
                </a:lnTo>
                <a:lnTo>
                  <a:pt x="24" y="75"/>
                </a:lnTo>
                <a:lnTo>
                  <a:pt x="17" y="72"/>
                </a:lnTo>
                <a:lnTo>
                  <a:pt x="12" y="67"/>
                </a:lnTo>
                <a:lnTo>
                  <a:pt x="7" y="61"/>
                </a:lnTo>
                <a:lnTo>
                  <a:pt x="3" y="54"/>
                </a:lnTo>
                <a:lnTo>
                  <a:pt x="2" y="47"/>
                </a:lnTo>
                <a:lnTo>
                  <a:pt x="0" y="40"/>
                </a:lnTo>
                <a:lnTo>
                  <a:pt x="2" y="31"/>
                </a:lnTo>
                <a:lnTo>
                  <a:pt x="3" y="25"/>
                </a:lnTo>
                <a:lnTo>
                  <a:pt x="7" y="18"/>
                </a:lnTo>
                <a:lnTo>
                  <a:pt x="12" y="12"/>
                </a:lnTo>
                <a:lnTo>
                  <a:pt x="17" y="7"/>
                </a:lnTo>
                <a:lnTo>
                  <a:pt x="24" y="4"/>
                </a:lnTo>
                <a:lnTo>
                  <a:pt x="31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6" name="Freeform 365"/>
          <p:cNvSpPr>
            <a:spLocks/>
          </p:cNvSpPr>
          <p:nvPr/>
        </p:nvSpPr>
        <p:spPr bwMode="auto">
          <a:xfrm>
            <a:off x="7923213" y="3473824"/>
            <a:ext cx="31750" cy="317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7" y="1"/>
              </a:cxn>
              <a:cxn ang="0">
                <a:pos x="55" y="3"/>
              </a:cxn>
              <a:cxn ang="0">
                <a:pos x="61" y="6"/>
              </a:cxn>
              <a:cxn ang="0">
                <a:pos x="66" y="11"/>
              </a:cxn>
              <a:cxn ang="0">
                <a:pos x="71" y="17"/>
              </a:cxn>
              <a:cxn ang="0">
                <a:pos x="75" y="24"/>
              </a:cxn>
              <a:cxn ang="0">
                <a:pos x="78" y="30"/>
              </a:cxn>
              <a:cxn ang="0">
                <a:pos x="78" y="39"/>
              </a:cxn>
              <a:cxn ang="0">
                <a:pos x="78" y="47"/>
              </a:cxn>
              <a:cxn ang="0">
                <a:pos x="75" y="53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5" y="75"/>
              </a:cxn>
              <a:cxn ang="0">
                <a:pos x="47" y="76"/>
              </a:cxn>
              <a:cxn ang="0">
                <a:pos x="40" y="77"/>
              </a:cxn>
              <a:cxn ang="0">
                <a:pos x="32" y="76"/>
              </a:cxn>
              <a:cxn ang="0">
                <a:pos x="24" y="75"/>
              </a:cxn>
              <a:cxn ang="0">
                <a:pos x="18" y="71"/>
              </a:cxn>
              <a:cxn ang="0">
                <a:pos x="12" y="66"/>
              </a:cxn>
              <a:cxn ang="0">
                <a:pos x="8" y="61"/>
              </a:cxn>
              <a:cxn ang="0">
                <a:pos x="4" y="53"/>
              </a:cxn>
              <a:cxn ang="0">
                <a:pos x="1" y="47"/>
              </a:cxn>
              <a:cxn ang="0">
                <a:pos x="0" y="39"/>
              </a:cxn>
              <a:cxn ang="0">
                <a:pos x="1" y="30"/>
              </a:cxn>
              <a:cxn ang="0">
                <a:pos x="4" y="24"/>
              </a:cxn>
              <a:cxn ang="0">
                <a:pos x="8" y="17"/>
              </a:cxn>
              <a:cxn ang="0">
                <a:pos x="12" y="11"/>
              </a:cxn>
              <a:cxn ang="0">
                <a:pos x="18" y="6"/>
              </a:cxn>
              <a:cxn ang="0">
                <a:pos x="24" y="3"/>
              </a:cxn>
              <a:cxn ang="0">
                <a:pos x="32" y="1"/>
              </a:cxn>
              <a:cxn ang="0">
                <a:pos x="40" y="0"/>
              </a:cxn>
            </a:cxnLst>
            <a:rect l="0" t="0" r="r" b="b"/>
            <a:pathLst>
              <a:path w="78" h="77">
                <a:moveTo>
                  <a:pt x="40" y="0"/>
                </a:moveTo>
                <a:lnTo>
                  <a:pt x="47" y="1"/>
                </a:lnTo>
                <a:lnTo>
                  <a:pt x="55" y="3"/>
                </a:lnTo>
                <a:lnTo>
                  <a:pt x="61" y="6"/>
                </a:lnTo>
                <a:lnTo>
                  <a:pt x="66" y="11"/>
                </a:lnTo>
                <a:lnTo>
                  <a:pt x="71" y="17"/>
                </a:lnTo>
                <a:lnTo>
                  <a:pt x="75" y="24"/>
                </a:lnTo>
                <a:lnTo>
                  <a:pt x="78" y="30"/>
                </a:lnTo>
                <a:lnTo>
                  <a:pt x="78" y="39"/>
                </a:lnTo>
                <a:lnTo>
                  <a:pt x="78" y="47"/>
                </a:lnTo>
                <a:lnTo>
                  <a:pt x="75" y="53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5" y="75"/>
                </a:lnTo>
                <a:lnTo>
                  <a:pt x="47" y="76"/>
                </a:lnTo>
                <a:lnTo>
                  <a:pt x="40" y="77"/>
                </a:lnTo>
                <a:lnTo>
                  <a:pt x="32" y="76"/>
                </a:lnTo>
                <a:lnTo>
                  <a:pt x="24" y="75"/>
                </a:lnTo>
                <a:lnTo>
                  <a:pt x="18" y="71"/>
                </a:lnTo>
                <a:lnTo>
                  <a:pt x="12" y="66"/>
                </a:lnTo>
                <a:lnTo>
                  <a:pt x="8" y="61"/>
                </a:lnTo>
                <a:lnTo>
                  <a:pt x="4" y="53"/>
                </a:lnTo>
                <a:lnTo>
                  <a:pt x="1" y="47"/>
                </a:lnTo>
                <a:lnTo>
                  <a:pt x="0" y="39"/>
                </a:lnTo>
                <a:lnTo>
                  <a:pt x="1" y="30"/>
                </a:lnTo>
                <a:lnTo>
                  <a:pt x="4" y="24"/>
                </a:lnTo>
                <a:lnTo>
                  <a:pt x="8" y="17"/>
                </a:lnTo>
                <a:lnTo>
                  <a:pt x="12" y="11"/>
                </a:lnTo>
                <a:lnTo>
                  <a:pt x="18" y="6"/>
                </a:lnTo>
                <a:lnTo>
                  <a:pt x="24" y="3"/>
                </a:lnTo>
                <a:lnTo>
                  <a:pt x="32" y="1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7" name="Freeform 366"/>
          <p:cNvSpPr>
            <a:spLocks/>
          </p:cNvSpPr>
          <p:nvPr/>
        </p:nvSpPr>
        <p:spPr bwMode="auto">
          <a:xfrm>
            <a:off x="7823200" y="3865937"/>
            <a:ext cx="33338" cy="317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8" y="0"/>
              </a:cxn>
              <a:cxn ang="0">
                <a:pos x="54" y="3"/>
              </a:cxn>
              <a:cxn ang="0">
                <a:pos x="60" y="7"/>
              </a:cxn>
              <a:cxn ang="0">
                <a:pos x="67" y="12"/>
              </a:cxn>
              <a:cxn ang="0">
                <a:pos x="72" y="17"/>
              </a:cxn>
              <a:cxn ang="0">
                <a:pos x="76" y="23"/>
              </a:cxn>
              <a:cxn ang="0">
                <a:pos x="77" y="31"/>
              </a:cxn>
              <a:cxn ang="0">
                <a:pos x="78" y="38"/>
              </a:cxn>
              <a:cxn ang="0">
                <a:pos x="77" y="46"/>
              </a:cxn>
              <a:cxn ang="0">
                <a:pos x="76" y="54"/>
              </a:cxn>
              <a:cxn ang="0">
                <a:pos x="72" y="60"/>
              </a:cxn>
              <a:cxn ang="0">
                <a:pos x="67" y="66"/>
              </a:cxn>
              <a:cxn ang="0">
                <a:pos x="60" y="70"/>
              </a:cxn>
              <a:cxn ang="0">
                <a:pos x="54" y="74"/>
              </a:cxn>
              <a:cxn ang="0">
                <a:pos x="48" y="76"/>
              </a:cxn>
              <a:cxn ang="0">
                <a:pos x="39" y="76"/>
              </a:cxn>
              <a:cxn ang="0">
                <a:pos x="31" y="76"/>
              </a:cxn>
              <a:cxn ang="0">
                <a:pos x="25" y="74"/>
              </a:cxn>
              <a:cxn ang="0">
                <a:pos x="17" y="70"/>
              </a:cxn>
              <a:cxn ang="0">
                <a:pos x="12" y="66"/>
              </a:cxn>
              <a:cxn ang="0">
                <a:pos x="7" y="60"/>
              </a:cxn>
              <a:cxn ang="0">
                <a:pos x="3" y="54"/>
              </a:cxn>
              <a:cxn ang="0">
                <a:pos x="2" y="46"/>
              </a:cxn>
              <a:cxn ang="0">
                <a:pos x="0" y="38"/>
              </a:cxn>
              <a:cxn ang="0">
                <a:pos x="2" y="31"/>
              </a:cxn>
              <a:cxn ang="0">
                <a:pos x="3" y="23"/>
              </a:cxn>
              <a:cxn ang="0">
                <a:pos x="7" y="17"/>
              </a:cxn>
              <a:cxn ang="0">
                <a:pos x="12" y="12"/>
              </a:cxn>
              <a:cxn ang="0">
                <a:pos x="17" y="7"/>
              </a:cxn>
              <a:cxn ang="0">
                <a:pos x="25" y="3"/>
              </a:cxn>
              <a:cxn ang="0">
                <a:pos x="31" y="0"/>
              </a:cxn>
              <a:cxn ang="0">
                <a:pos x="39" y="0"/>
              </a:cxn>
            </a:cxnLst>
            <a:rect l="0" t="0" r="r" b="b"/>
            <a:pathLst>
              <a:path w="78" h="76">
                <a:moveTo>
                  <a:pt x="39" y="0"/>
                </a:moveTo>
                <a:lnTo>
                  <a:pt x="48" y="0"/>
                </a:lnTo>
                <a:lnTo>
                  <a:pt x="54" y="3"/>
                </a:lnTo>
                <a:lnTo>
                  <a:pt x="60" y="7"/>
                </a:lnTo>
                <a:lnTo>
                  <a:pt x="67" y="12"/>
                </a:lnTo>
                <a:lnTo>
                  <a:pt x="72" y="17"/>
                </a:lnTo>
                <a:lnTo>
                  <a:pt x="76" y="23"/>
                </a:lnTo>
                <a:lnTo>
                  <a:pt x="77" y="31"/>
                </a:lnTo>
                <a:lnTo>
                  <a:pt x="78" y="38"/>
                </a:lnTo>
                <a:lnTo>
                  <a:pt x="77" y="46"/>
                </a:lnTo>
                <a:lnTo>
                  <a:pt x="76" y="54"/>
                </a:lnTo>
                <a:lnTo>
                  <a:pt x="72" y="60"/>
                </a:lnTo>
                <a:lnTo>
                  <a:pt x="67" y="66"/>
                </a:lnTo>
                <a:lnTo>
                  <a:pt x="60" y="70"/>
                </a:lnTo>
                <a:lnTo>
                  <a:pt x="54" y="74"/>
                </a:lnTo>
                <a:lnTo>
                  <a:pt x="48" y="76"/>
                </a:lnTo>
                <a:lnTo>
                  <a:pt x="39" y="76"/>
                </a:lnTo>
                <a:lnTo>
                  <a:pt x="31" y="76"/>
                </a:lnTo>
                <a:lnTo>
                  <a:pt x="25" y="74"/>
                </a:lnTo>
                <a:lnTo>
                  <a:pt x="17" y="70"/>
                </a:lnTo>
                <a:lnTo>
                  <a:pt x="12" y="66"/>
                </a:lnTo>
                <a:lnTo>
                  <a:pt x="7" y="60"/>
                </a:lnTo>
                <a:lnTo>
                  <a:pt x="3" y="54"/>
                </a:lnTo>
                <a:lnTo>
                  <a:pt x="2" y="46"/>
                </a:lnTo>
                <a:lnTo>
                  <a:pt x="0" y="38"/>
                </a:lnTo>
                <a:lnTo>
                  <a:pt x="2" y="31"/>
                </a:lnTo>
                <a:lnTo>
                  <a:pt x="3" y="23"/>
                </a:lnTo>
                <a:lnTo>
                  <a:pt x="7" y="17"/>
                </a:lnTo>
                <a:lnTo>
                  <a:pt x="12" y="12"/>
                </a:lnTo>
                <a:lnTo>
                  <a:pt x="17" y="7"/>
                </a:lnTo>
                <a:lnTo>
                  <a:pt x="25" y="3"/>
                </a:lnTo>
                <a:lnTo>
                  <a:pt x="31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8" name="Freeform 367"/>
          <p:cNvSpPr>
            <a:spLocks/>
          </p:cNvSpPr>
          <p:nvPr/>
        </p:nvSpPr>
        <p:spPr bwMode="auto">
          <a:xfrm>
            <a:off x="7540625" y="4304087"/>
            <a:ext cx="31750" cy="333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2"/>
              </a:cxn>
              <a:cxn ang="0">
                <a:pos x="53" y="4"/>
              </a:cxn>
              <a:cxn ang="0">
                <a:pos x="60" y="8"/>
              </a:cxn>
              <a:cxn ang="0">
                <a:pos x="66" y="12"/>
              </a:cxn>
              <a:cxn ang="0">
                <a:pos x="70" y="18"/>
              </a:cxn>
              <a:cxn ang="0">
                <a:pos x="74" y="24"/>
              </a:cxn>
              <a:cxn ang="0">
                <a:pos x="76" y="32"/>
              </a:cxn>
              <a:cxn ang="0">
                <a:pos x="76" y="40"/>
              </a:cxn>
              <a:cxn ang="0">
                <a:pos x="76" y="47"/>
              </a:cxn>
              <a:cxn ang="0">
                <a:pos x="74" y="55"/>
              </a:cxn>
              <a:cxn ang="0">
                <a:pos x="70" y="61"/>
              </a:cxn>
              <a:cxn ang="0">
                <a:pos x="66" y="66"/>
              </a:cxn>
              <a:cxn ang="0">
                <a:pos x="60" y="72"/>
              </a:cxn>
              <a:cxn ang="0">
                <a:pos x="53" y="75"/>
              </a:cxn>
              <a:cxn ang="0">
                <a:pos x="46" y="78"/>
              </a:cxn>
              <a:cxn ang="0">
                <a:pos x="38" y="78"/>
              </a:cxn>
              <a:cxn ang="0">
                <a:pos x="30" y="78"/>
              </a:cxn>
              <a:cxn ang="0">
                <a:pos x="23" y="75"/>
              </a:cxn>
              <a:cxn ang="0">
                <a:pos x="16" y="72"/>
              </a:cxn>
              <a:cxn ang="0">
                <a:pos x="11" y="66"/>
              </a:cxn>
              <a:cxn ang="0">
                <a:pos x="6" y="61"/>
              </a:cxn>
              <a:cxn ang="0">
                <a:pos x="3" y="55"/>
              </a:cxn>
              <a:cxn ang="0">
                <a:pos x="0" y="47"/>
              </a:cxn>
              <a:cxn ang="0">
                <a:pos x="0" y="40"/>
              </a:cxn>
              <a:cxn ang="0">
                <a:pos x="0" y="32"/>
              </a:cxn>
              <a:cxn ang="0">
                <a:pos x="3" y="24"/>
              </a:cxn>
              <a:cxn ang="0">
                <a:pos x="6" y="18"/>
              </a:cxn>
              <a:cxn ang="0">
                <a:pos x="11" y="12"/>
              </a:cxn>
              <a:cxn ang="0">
                <a:pos x="16" y="8"/>
              </a:cxn>
              <a:cxn ang="0">
                <a:pos x="23" y="4"/>
              </a:cxn>
              <a:cxn ang="0">
                <a:pos x="30" y="2"/>
              </a:cxn>
              <a:cxn ang="0">
                <a:pos x="38" y="0"/>
              </a:cxn>
            </a:cxnLst>
            <a:rect l="0" t="0" r="r" b="b"/>
            <a:pathLst>
              <a:path w="76" h="78">
                <a:moveTo>
                  <a:pt x="38" y="0"/>
                </a:moveTo>
                <a:lnTo>
                  <a:pt x="46" y="2"/>
                </a:lnTo>
                <a:lnTo>
                  <a:pt x="53" y="4"/>
                </a:lnTo>
                <a:lnTo>
                  <a:pt x="60" y="8"/>
                </a:lnTo>
                <a:lnTo>
                  <a:pt x="66" y="12"/>
                </a:lnTo>
                <a:lnTo>
                  <a:pt x="70" y="18"/>
                </a:lnTo>
                <a:lnTo>
                  <a:pt x="74" y="24"/>
                </a:lnTo>
                <a:lnTo>
                  <a:pt x="76" y="32"/>
                </a:lnTo>
                <a:lnTo>
                  <a:pt x="76" y="40"/>
                </a:lnTo>
                <a:lnTo>
                  <a:pt x="76" y="47"/>
                </a:lnTo>
                <a:lnTo>
                  <a:pt x="74" y="55"/>
                </a:lnTo>
                <a:lnTo>
                  <a:pt x="70" y="61"/>
                </a:lnTo>
                <a:lnTo>
                  <a:pt x="66" y="66"/>
                </a:lnTo>
                <a:lnTo>
                  <a:pt x="60" y="72"/>
                </a:lnTo>
                <a:lnTo>
                  <a:pt x="53" y="75"/>
                </a:lnTo>
                <a:lnTo>
                  <a:pt x="46" y="78"/>
                </a:lnTo>
                <a:lnTo>
                  <a:pt x="38" y="78"/>
                </a:lnTo>
                <a:lnTo>
                  <a:pt x="30" y="78"/>
                </a:lnTo>
                <a:lnTo>
                  <a:pt x="23" y="75"/>
                </a:lnTo>
                <a:lnTo>
                  <a:pt x="16" y="72"/>
                </a:lnTo>
                <a:lnTo>
                  <a:pt x="11" y="66"/>
                </a:lnTo>
                <a:lnTo>
                  <a:pt x="6" y="61"/>
                </a:lnTo>
                <a:lnTo>
                  <a:pt x="3" y="55"/>
                </a:lnTo>
                <a:lnTo>
                  <a:pt x="0" y="47"/>
                </a:lnTo>
                <a:lnTo>
                  <a:pt x="0" y="40"/>
                </a:lnTo>
                <a:lnTo>
                  <a:pt x="0" y="32"/>
                </a:lnTo>
                <a:lnTo>
                  <a:pt x="3" y="24"/>
                </a:lnTo>
                <a:lnTo>
                  <a:pt x="6" y="18"/>
                </a:lnTo>
                <a:lnTo>
                  <a:pt x="11" y="12"/>
                </a:lnTo>
                <a:lnTo>
                  <a:pt x="16" y="8"/>
                </a:lnTo>
                <a:lnTo>
                  <a:pt x="23" y="4"/>
                </a:lnTo>
                <a:lnTo>
                  <a:pt x="30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9" name="Freeform 368"/>
          <p:cNvSpPr>
            <a:spLocks/>
          </p:cNvSpPr>
          <p:nvPr/>
        </p:nvSpPr>
        <p:spPr bwMode="auto">
          <a:xfrm>
            <a:off x="8207375" y="2029199"/>
            <a:ext cx="30163" cy="33338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7" y="1"/>
              </a:cxn>
              <a:cxn ang="0">
                <a:pos x="54" y="4"/>
              </a:cxn>
              <a:cxn ang="0">
                <a:pos x="61" y="6"/>
              </a:cxn>
              <a:cxn ang="0">
                <a:pos x="66" y="11"/>
              </a:cxn>
              <a:cxn ang="0">
                <a:pos x="71" y="18"/>
              </a:cxn>
              <a:cxn ang="0">
                <a:pos x="75" y="24"/>
              </a:cxn>
              <a:cxn ang="0">
                <a:pos x="76" y="30"/>
              </a:cxn>
              <a:cxn ang="0">
                <a:pos x="78" y="39"/>
              </a:cxn>
              <a:cxn ang="0">
                <a:pos x="76" y="47"/>
              </a:cxn>
              <a:cxn ang="0">
                <a:pos x="75" y="53"/>
              </a:cxn>
              <a:cxn ang="0">
                <a:pos x="71" y="61"/>
              </a:cxn>
              <a:cxn ang="0">
                <a:pos x="66" y="66"/>
              </a:cxn>
              <a:cxn ang="0">
                <a:pos x="61" y="71"/>
              </a:cxn>
              <a:cxn ang="0">
                <a:pos x="54" y="75"/>
              </a:cxn>
              <a:cxn ang="0">
                <a:pos x="47" y="76"/>
              </a:cxn>
              <a:cxn ang="0">
                <a:pos x="40" y="77"/>
              </a:cxn>
              <a:cxn ang="0">
                <a:pos x="31" y="76"/>
              </a:cxn>
              <a:cxn ang="0">
                <a:pos x="24" y="75"/>
              </a:cxn>
              <a:cxn ang="0">
                <a:pos x="17" y="71"/>
              </a:cxn>
              <a:cxn ang="0">
                <a:pos x="12" y="66"/>
              </a:cxn>
              <a:cxn ang="0">
                <a:pos x="6" y="61"/>
              </a:cxn>
              <a:cxn ang="0">
                <a:pos x="3" y="53"/>
              </a:cxn>
              <a:cxn ang="0">
                <a:pos x="1" y="47"/>
              </a:cxn>
              <a:cxn ang="0">
                <a:pos x="0" y="39"/>
              </a:cxn>
              <a:cxn ang="0">
                <a:pos x="1" y="30"/>
              </a:cxn>
              <a:cxn ang="0">
                <a:pos x="3" y="24"/>
              </a:cxn>
              <a:cxn ang="0">
                <a:pos x="6" y="18"/>
              </a:cxn>
              <a:cxn ang="0">
                <a:pos x="12" y="11"/>
              </a:cxn>
              <a:cxn ang="0">
                <a:pos x="17" y="6"/>
              </a:cxn>
              <a:cxn ang="0">
                <a:pos x="24" y="4"/>
              </a:cxn>
              <a:cxn ang="0">
                <a:pos x="31" y="1"/>
              </a:cxn>
              <a:cxn ang="0">
                <a:pos x="40" y="0"/>
              </a:cxn>
            </a:cxnLst>
            <a:rect l="0" t="0" r="r" b="b"/>
            <a:pathLst>
              <a:path w="78" h="77">
                <a:moveTo>
                  <a:pt x="40" y="0"/>
                </a:moveTo>
                <a:lnTo>
                  <a:pt x="47" y="1"/>
                </a:lnTo>
                <a:lnTo>
                  <a:pt x="54" y="4"/>
                </a:lnTo>
                <a:lnTo>
                  <a:pt x="61" y="6"/>
                </a:lnTo>
                <a:lnTo>
                  <a:pt x="66" y="11"/>
                </a:lnTo>
                <a:lnTo>
                  <a:pt x="71" y="18"/>
                </a:lnTo>
                <a:lnTo>
                  <a:pt x="75" y="24"/>
                </a:lnTo>
                <a:lnTo>
                  <a:pt x="76" y="30"/>
                </a:lnTo>
                <a:lnTo>
                  <a:pt x="78" y="39"/>
                </a:lnTo>
                <a:lnTo>
                  <a:pt x="76" y="47"/>
                </a:lnTo>
                <a:lnTo>
                  <a:pt x="75" y="53"/>
                </a:lnTo>
                <a:lnTo>
                  <a:pt x="71" y="61"/>
                </a:lnTo>
                <a:lnTo>
                  <a:pt x="66" y="66"/>
                </a:lnTo>
                <a:lnTo>
                  <a:pt x="61" y="71"/>
                </a:lnTo>
                <a:lnTo>
                  <a:pt x="54" y="75"/>
                </a:lnTo>
                <a:lnTo>
                  <a:pt x="47" y="76"/>
                </a:lnTo>
                <a:lnTo>
                  <a:pt x="40" y="77"/>
                </a:lnTo>
                <a:lnTo>
                  <a:pt x="31" y="76"/>
                </a:lnTo>
                <a:lnTo>
                  <a:pt x="24" y="75"/>
                </a:lnTo>
                <a:lnTo>
                  <a:pt x="17" y="71"/>
                </a:lnTo>
                <a:lnTo>
                  <a:pt x="12" y="66"/>
                </a:lnTo>
                <a:lnTo>
                  <a:pt x="6" y="61"/>
                </a:lnTo>
                <a:lnTo>
                  <a:pt x="3" y="53"/>
                </a:lnTo>
                <a:lnTo>
                  <a:pt x="1" y="47"/>
                </a:lnTo>
                <a:lnTo>
                  <a:pt x="0" y="39"/>
                </a:lnTo>
                <a:lnTo>
                  <a:pt x="1" y="30"/>
                </a:lnTo>
                <a:lnTo>
                  <a:pt x="3" y="24"/>
                </a:lnTo>
                <a:lnTo>
                  <a:pt x="6" y="18"/>
                </a:lnTo>
                <a:lnTo>
                  <a:pt x="12" y="11"/>
                </a:lnTo>
                <a:lnTo>
                  <a:pt x="17" y="6"/>
                </a:lnTo>
                <a:lnTo>
                  <a:pt x="24" y="4"/>
                </a:lnTo>
                <a:lnTo>
                  <a:pt x="31" y="1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0" name="Freeform 369"/>
          <p:cNvSpPr>
            <a:spLocks/>
          </p:cNvSpPr>
          <p:nvPr/>
        </p:nvSpPr>
        <p:spPr bwMode="auto">
          <a:xfrm>
            <a:off x="8410575" y="2143499"/>
            <a:ext cx="31750" cy="301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7" y="1"/>
              </a:cxn>
              <a:cxn ang="0">
                <a:pos x="55" y="3"/>
              </a:cxn>
              <a:cxn ang="0">
                <a:pos x="61" y="7"/>
              </a:cxn>
              <a:cxn ang="0">
                <a:pos x="66" y="12"/>
              </a:cxn>
              <a:cxn ang="0">
                <a:pos x="72" y="17"/>
              </a:cxn>
              <a:cxn ang="0">
                <a:pos x="75" y="24"/>
              </a:cxn>
              <a:cxn ang="0">
                <a:pos x="77" y="31"/>
              </a:cxn>
              <a:cxn ang="0">
                <a:pos x="78" y="38"/>
              </a:cxn>
              <a:cxn ang="0">
                <a:pos x="77" y="46"/>
              </a:cxn>
              <a:cxn ang="0">
                <a:pos x="75" y="54"/>
              </a:cxn>
              <a:cxn ang="0">
                <a:pos x="72" y="60"/>
              </a:cxn>
              <a:cxn ang="0">
                <a:pos x="66" y="66"/>
              </a:cxn>
              <a:cxn ang="0">
                <a:pos x="61" y="71"/>
              </a:cxn>
              <a:cxn ang="0">
                <a:pos x="55" y="74"/>
              </a:cxn>
              <a:cxn ang="0">
                <a:pos x="47" y="77"/>
              </a:cxn>
              <a:cxn ang="0">
                <a:pos x="40" y="78"/>
              </a:cxn>
              <a:cxn ang="0">
                <a:pos x="32" y="77"/>
              </a:cxn>
              <a:cxn ang="0">
                <a:pos x="24" y="74"/>
              </a:cxn>
              <a:cxn ang="0">
                <a:pos x="18" y="71"/>
              </a:cxn>
              <a:cxn ang="0">
                <a:pos x="12" y="66"/>
              </a:cxn>
              <a:cxn ang="0">
                <a:pos x="7" y="60"/>
              </a:cxn>
              <a:cxn ang="0">
                <a:pos x="4" y="54"/>
              </a:cxn>
              <a:cxn ang="0">
                <a:pos x="2" y="46"/>
              </a:cxn>
              <a:cxn ang="0">
                <a:pos x="0" y="38"/>
              </a:cxn>
              <a:cxn ang="0">
                <a:pos x="2" y="31"/>
              </a:cxn>
              <a:cxn ang="0">
                <a:pos x="4" y="24"/>
              </a:cxn>
              <a:cxn ang="0">
                <a:pos x="7" y="17"/>
              </a:cxn>
              <a:cxn ang="0">
                <a:pos x="12" y="12"/>
              </a:cxn>
              <a:cxn ang="0">
                <a:pos x="18" y="7"/>
              </a:cxn>
              <a:cxn ang="0">
                <a:pos x="24" y="3"/>
              </a:cxn>
              <a:cxn ang="0">
                <a:pos x="32" y="1"/>
              </a:cxn>
              <a:cxn ang="0">
                <a:pos x="40" y="0"/>
              </a:cxn>
            </a:cxnLst>
            <a:rect l="0" t="0" r="r" b="b"/>
            <a:pathLst>
              <a:path w="78" h="78">
                <a:moveTo>
                  <a:pt x="40" y="0"/>
                </a:moveTo>
                <a:lnTo>
                  <a:pt x="47" y="1"/>
                </a:lnTo>
                <a:lnTo>
                  <a:pt x="55" y="3"/>
                </a:lnTo>
                <a:lnTo>
                  <a:pt x="61" y="7"/>
                </a:lnTo>
                <a:lnTo>
                  <a:pt x="66" y="12"/>
                </a:lnTo>
                <a:lnTo>
                  <a:pt x="72" y="17"/>
                </a:lnTo>
                <a:lnTo>
                  <a:pt x="75" y="24"/>
                </a:lnTo>
                <a:lnTo>
                  <a:pt x="77" y="31"/>
                </a:lnTo>
                <a:lnTo>
                  <a:pt x="78" y="38"/>
                </a:lnTo>
                <a:lnTo>
                  <a:pt x="77" y="46"/>
                </a:lnTo>
                <a:lnTo>
                  <a:pt x="75" y="54"/>
                </a:lnTo>
                <a:lnTo>
                  <a:pt x="72" y="60"/>
                </a:lnTo>
                <a:lnTo>
                  <a:pt x="66" y="66"/>
                </a:lnTo>
                <a:lnTo>
                  <a:pt x="61" y="71"/>
                </a:lnTo>
                <a:lnTo>
                  <a:pt x="55" y="74"/>
                </a:lnTo>
                <a:lnTo>
                  <a:pt x="47" y="77"/>
                </a:lnTo>
                <a:lnTo>
                  <a:pt x="40" y="78"/>
                </a:lnTo>
                <a:lnTo>
                  <a:pt x="32" y="77"/>
                </a:lnTo>
                <a:lnTo>
                  <a:pt x="24" y="74"/>
                </a:lnTo>
                <a:lnTo>
                  <a:pt x="18" y="71"/>
                </a:lnTo>
                <a:lnTo>
                  <a:pt x="12" y="66"/>
                </a:lnTo>
                <a:lnTo>
                  <a:pt x="7" y="60"/>
                </a:lnTo>
                <a:lnTo>
                  <a:pt x="4" y="54"/>
                </a:lnTo>
                <a:lnTo>
                  <a:pt x="2" y="46"/>
                </a:lnTo>
                <a:lnTo>
                  <a:pt x="0" y="38"/>
                </a:lnTo>
                <a:lnTo>
                  <a:pt x="2" y="31"/>
                </a:lnTo>
                <a:lnTo>
                  <a:pt x="4" y="24"/>
                </a:lnTo>
                <a:lnTo>
                  <a:pt x="7" y="17"/>
                </a:lnTo>
                <a:lnTo>
                  <a:pt x="12" y="12"/>
                </a:lnTo>
                <a:lnTo>
                  <a:pt x="18" y="7"/>
                </a:lnTo>
                <a:lnTo>
                  <a:pt x="24" y="3"/>
                </a:lnTo>
                <a:lnTo>
                  <a:pt x="32" y="1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1" name="Freeform 370"/>
          <p:cNvSpPr>
            <a:spLocks/>
          </p:cNvSpPr>
          <p:nvPr/>
        </p:nvSpPr>
        <p:spPr bwMode="auto">
          <a:xfrm>
            <a:off x="8564563" y="1841874"/>
            <a:ext cx="31750" cy="317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1"/>
              </a:cxn>
              <a:cxn ang="0">
                <a:pos x="54" y="2"/>
              </a:cxn>
              <a:cxn ang="0">
                <a:pos x="60" y="6"/>
              </a:cxn>
              <a:cxn ang="0">
                <a:pos x="66" y="11"/>
              </a:cxn>
              <a:cxn ang="0">
                <a:pos x="71" y="16"/>
              </a:cxn>
              <a:cxn ang="0">
                <a:pos x="74" y="23"/>
              </a:cxn>
              <a:cxn ang="0">
                <a:pos x="77" y="30"/>
              </a:cxn>
              <a:cxn ang="0">
                <a:pos x="78" y="38"/>
              </a:cxn>
              <a:cxn ang="0">
                <a:pos x="77" y="45"/>
              </a:cxn>
              <a:cxn ang="0">
                <a:pos x="74" y="53"/>
              </a:cxn>
              <a:cxn ang="0">
                <a:pos x="71" y="59"/>
              </a:cxn>
              <a:cxn ang="0">
                <a:pos x="66" y="66"/>
              </a:cxn>
              <a:cxn ang="0">
                <a:pos x="60" y="71"/>
              </a:cxn>
              <a:cxn ang="0">
                <a:pos x="54" y="73"/>
              </a:cxn>
              <a:cxn ang="0">
                <a:pos x="46" y="76"/>
              </a:cxn>
              <a:cxn ang="0">
                <a:pos x="38" y="77"/>
              </a:cxn>
              <a:cxn ang="0">
                <a:pos x="31" y="76"/>
              </a:cxn>
              <a:cxn ang="0">
                <a:pos x="23" y="73"/>
              </a:cxn>
              <a:cxn ang="0">
                <a:pos x="17" y="71"/>
              </a:cxn>
              <a:cxn ang="0">
                <a:pos x="12" y="66"/>
              </a:cxn>
              <a:cxn ang="0">
                <a:pos x="7" y="59"/>
              </a:cxn>
              <a:cxn ang="0">
                <a:pos x="3" y="53"/>
              </a:cxn>
              <a:cxn ang="0">
                <a:pos x="2" y="45"/>
              </a:cxn>
              <a:cxn ang="0">
                <a:pos x="0" y="38"/>
              </a:cxn>
              <a:cxn ang="0">
                <a:pos x="2" y="30"/>
              </a:cxn>
              <a:cxn ang="0">
                <a:pos x="3" y="23"/>
              </a:cxn>
              <a:cxn ang="0">
                <a:pos x="7" y="16"/>
              </a:cxn>
              <a:cxn ang="0">
                <a:pos x="12" y="11"/>
              </a:cxn>
              <a:cxn ang="0">
                <a:pos x="17" y="6"/>
              </a:cxn>
              <a:cxn ang="0">
                <a:pos x="23" y="2"/>
              </a:cxn>
              <a:cxn ang="0">
                <a:pos x="31" y="1"/>
              </a:cxn>
              <a:cxn ang="0">
                <a:pos x="38" y="0"/>
              </a:cxn>
            </a:cxnLst>
            <a:rect l="0" t="0" r="r" b="b"/>
            <a:pathLst>
              <a:path w="78" h="77">
                <a:moveTo>
                  <a:pt x="38" y="0"/>
                </a:moveTo>
                <a:lnTo>
                  <a:pt x="46" y="1"/>
                </a:lnTo>
                <a:lnTo>
                  <a:pt x="54" y="2"/>
                </a:lnTo>
                <a:lnTo>
                  <a:pt x="60" y="6"/>
                </a:lnTo>
                <a:lnTo>
                  <a:pt x="66" y="11"/>
                </a:lnTo>
                <a:lnTo>
                  <a:pt x="71" y="16"/>
                </a:lnTo>
                <a:lnTo>
                  <a:pt x="74" y="23"/>
                </a:lnTo>
                <a:lnTo>
                  <a:pt x="77" y="30"/>
                </a:lnTo>
                <a:lnTo>
                  <a:pt x="78" y="38"/>
                </a:lnTo>
                <a:lnTo>
                  <a:pt x="77" y="45"/>
                </a:lnTo>
                <a:lnTo>
                  <a:pt x="74" y="53"/>
                </a:lnTo>
                <a:lnTo>
                  <a:pt x="71" y="59"/>
                </a:lnTo>
                <a:lnTo>
                  <a:pt x="66" y="66"/>
                </a:lnTo>
                <a:lnTo>
                  <a:pt x="60" y="71"/>
                </a:lnTo>
                <a:lnTo>
                  <a:pt x="54" y="73"/>
                </a:lnTo>
                <a:lnTo>
                  <a:pt x="46" y="76"/>
                </a:lnTo>
                <a:lnTo>
                  <a:pt x="38" y="77"/>
                </a:lnTo>
                <a:lnTo>
                  <a:pt x="31" y="76"/>
                </a:lnTo>
                <a:lnTo>
                  <a:pt x="23" y="73"/>
                </a:lnTo>
                <a:lnTo>
                  <a:pt x="17" y="71"/>
                </a:lnTo>
                <a:lnTo>
                  <a:pt x="12" y="66"/>
                </a:lnTo>
                <a:lnTo>
                  <a:pt x="7" y="59"/>
                </a:lnTo>
                <a:lnTo>
                  <a:pt x="3" y="53"/>
                </a:lnTo>
                <a:lnTo>
                  <a:pt x="2" y="45"/>
                </a:lnTo>
                <a:lnTo>
                  <a:pt x="0" y="38"/>
                </a:lnTo>
                <a:lnTo>
                  <a:pt x="2" y="30"/>
                </a:lnTo>
                <a:lnTo>
                  <a:pt x="3" y="23"/>
                </a:lnTo>
                <a:lnTo>
                  <a:pt x="7" y="16"/>
                </a:lnTo>
                <a:lnTo>
                  <a:pt x="12" y="11"/>
                </a:lnTo>
                <a:lnTo>
                  <a:pt x="17" y="6"/>
                </a:lnTo>
                <a:lnTo>
                  <a:pt x="23" y="2"/>
                </a:lnTo>
                <a:lnTo>
                  <a:pt x="31" y="1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2" name="Freeform 371"/>
          <p:cNvSpPr>
            <a:spLocks/>
          </p:cNvSpPr>
          <p:nvPr/>
        </p:nvSpPr>
        <p:spPr bwMode="auto">
          <a:xfrm>
            <a:off x="8513763" y="2275262"/>
            <a:ext cx="31750" cy="30162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7" y="1"/>
              </a:cxn>
              <a:cxn ang="0">
                <a:pos x="53" y="3"/>
              </a:cxn>
              <a:cxn ang="0">
                <a:pos x="59" y="7"/>
              </a:cxn>
              <a:cxn ang="0">
                <a:pos x="66" y="11"/>
              </a:cxn>
              <a:cxn ang="0">
                <a:pos x="71" y="17"/>
              </a:cxn>
              <a:cxn ang="0">
                <a:pos x="73" y="24"/>
              </a:cxn>
              <a:cxn ang="0">
                <a:pos x="76" y="31"/>
              </a:cxn>
              <a:cxn ang="0">
                <a:pos x="77" y="39"/>
              </a:cxn>
              <a:cxn ang="0">
                <a:pos x="76" y="47"/>
              </a:cxn>
              <a:cxn ang="0">
                <a:pos x="73" y="54"/>
              </a:cxn>
              <a:cxn ang="0">
                <a:pos x="71" y="61"/>
              </a:cxn>
              <a:cxn ang="0">
                <a:pos x="66" y="66"/>
              </a:cxn>
              <a:cxn ang="0">
                <a:pos x="59" y="71"/>
              </a:cxn>
              <a:cxn ang="0">
                <a:pos x="53" y="75"/>
              </a:cxn>
              <a:cxn ang="0">
                <a:pos x="47" y="77"/>
              </a:cxn>
              <a:cxn ang="0">
                <a:pos x="38" y="77"/>
              </a:cxn>
              <a:cxn ang="0">
                <a:pos x="30" y="77"/>
              </a:cxn>
              <a:cxn ang="0">
                <a:pos x="24" y="75"/>
              </a:cxn>
              <a:cxn ang="0">
                <a:pos x="16" y="71"/>
              </a:cxn>
              <a:cxn ang="0">
                <a:pos x="11" y="66"/>
              </a:cxn>
              <a:cxn ang="0">
                <a:pos x="6" y="61"/>
              </a:cxn>
              <a:cxn ang="0">
                <a:pos x="2" y="54"/>
              </a:cxn>
              <a:cxn ang="0">
                <a:pos x="1" y="47"/>
              </a:cxn>
              <a:cxn ang="0">
                <a:pos x="0" y="39"/>
              </a:cxn>
              <a:cxn ang="0">
                <a:pos x="1" y="31"/>
              </a:cxn>
              <a:cxn ang="0">
                <a:pos x="2" y="24"/>
              </a:cxn>
              <a:cxn ang="0">
                <a:pos x="6" y="17"/>
              </a:cxn>
              <a:cxn ang="0">
                <a:pos x="11" y="11"/>
              </a:cxn>
              <a:cxn ang="0">
                <a:pos x="16" y="7"/>
              </a:cxn>
              <a:cxn ang="0">
                <a:pos x="24" y="3"/>
              </a:cxn>
              <a:cxn ang="0">
                <a:pos x="30" y="1"/>
              </a:cxn>
              <a:cxn ang="0">
                <a:pos x="38" y="0"/>
              </a:cxn>
            </a:cxnLst>
            <a:rect l="0" t="0" r="r" b="b"/>
            <a:pathLst>
              <a:path w="77" h="77">
                <a:moveTo>
                  <a:pt x="38" y="0"/>
                </a:moveTo>
                <a:lnTo>
                  <a:pt x="47" y="1"/>
                </a:lnTo>
                <a:lnTo>
                  <a:pt x="53" y="3"/>
                </a:lnTo>
                <a:lnTo>
                  <a:pt x="59" y="7"/>
                </a:lnTo>
                <a:lnTo>
                  <a:pt x="66" y="11"/>
                </a:lnTo>
                <a:lnTo>
                  <a:pt x="71" y="17"/>
                </a:lnTo>
                <a:lnTo>
                  <a:pt x="73" y="24"/>
                </a:lnTo>
                <a:lnTo>
                  <a:pt x="76" y="31"/>
                </a:lnTo>
                <a:lnTo>
                  <a:pt x="77" y="39"/>
                </a:lnTo>
                <a:lnTo>
                  <a:pt x="76" y="47"/>
                </a:lnTo>
                <a:lnTo>
                  <a:pt x="73" y="54"/>
                </a:lnTo>
                <a:lnTo>
                  <a:pt x="71" y="61"/>
                </a:lnTo>
                <a:lnTo>
                  <a:pt x="66" y="66"/>
                </a:lnTo>
                <a:lnTo>
                  <a:pt x="59" y="71"/>
                </a:lnTo>
                <a:lnTo>
                  <a:pt x="53" y="75"/>
                </a:lnTo>
                <a:lnTo>
                  <a:pt x="47" y="77"/>
                </a:lnTo>
                <a:lnTo>
                  <a:pt x="38" y="77"/>
                </a:lnTo>
                <a:lnTo>
                  <a:pt x="30" y="77"/>
                </a:lnTo>
                <a:lnTo>
                  <a:pt x="24" y="75"/>
                </a:lnTo>
                <a:lnTo>
                  <a:pt x="16" y="71"/>
                </a:lnTo>
                <a:lnTo>
                  <a:pt x="11" y="66"/>
                </a:lnTo>
                <a:lnTo>
                  <a:pt x="6" y="61"/>
                </a:lnTo>
                <a:lnTo>
                  <a:pt x="2" y="54"/>
                </a:lnTo>
                <a:lnTo>
                  <a:pt x="1" y="47"/>
                </a:lnTo>
                <a:lnTo>
                  <a:pt x="0" y="39"/>
                </a:lnTo>
                <a:lnTo>
                  <a:pt x="1" y="31"/>
                </a:lnTo>
                <a:lnTo>
                  <a:pt x="2" y="24"/>
                </a:lnTo>
                <a:lnTo>
                  <a:pt x="6" y="17"/>
                </a:lnTo>
                <a:lnTo>
                  <a:pt x="11" y="11"/>
                </a:lnTo>
                <a:lnTo>
                  <a:pt x="16" y="7"/>
                </a:lnTo>
                <a:lnTo>
                  <a:pt x="24" y="3"/>
                </a:lnTo>
                <a:lnTo>
                  <a:pt x="30" y="1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3" name="Freeform 372"/>
          <p:cNvSpPr>
            <a:spLocks/>
          </p:cNvSpPr>
          <p:nvPr/>
        </p:nvSpPr>
        <p:spPr bwMode="auto">
          <a:xfrm>
            <a:off x="8507413" y="2408612"/>
            <a:ext cx="30162" cy="33337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47" y="0"/>
              </a:cxn>
              <a:cxn ang="0">
                <a:pos x="53" y="3"/>
              </a:cxn>
              <a:cxn ang="0">
                <a:pos x="61" y="6"/>
              </a:cxn>
              <a:cxn ang="0">
                <a:pos x="66" y="12"/>
              </a:cxn>
              <a:cxn ang="0">
                <a:pos x="71" y="17"/>
              </a:cxn>
              <a:cxn ang="0">
                <a:pos x="75" y="23"/>
              </a:cxn>
              <a:cxn ang="0">
                <a:pos x="76" y="31"/>
              </a:cxn>
              <a:cxn ang="0">
                <a:pos x="77" y="38"/>
              </a:cxn>
              <a:cxn ang="0">
                <a:pos x="76" y="46"/>
              </a:cxn>
              <a:cxn ang="0">
                <a:pos x="75" y="54"/>
              </a:cxn>
              <a:cxn ang="0">
                <a:pos x="71" y="60"/>
              </a:cxn>
              <a:cxn ang="0">
                <a:pos x="66" y="66"/>
              </a:cxn>
              <a:cxn ang="0">
                <a:pos x="61" y="70"/>
              </a:cxn>
              <a:cxn ang="0">
                <a:pos x="53" y="74"/>
              </a:cxn>
              <a:cxn ang="0">
                <a:pos x="47" y="76"/>
              </a:cxn>
              <a:cxn ang="0">
                <a:pos x="39" y="78"/>
              </a:cxn>
              <a:cxn ang="0">
                <a:pos x="30" y="76"/>
              </a:cxn>
              <a:cxn ang="0">
                <a:pos x="24" y="74"/>
              </a:cxn>
              <a:cxn ang="0">
                <a:pos x="17" y="70"/>
              </a:cxn>
              <a:cxn ang="0">
                <a:pos x="11" y="66"/>
              </a:cxn>
              <a:cxn ang="0">
                <a:pos x="6" y="60"/>
              </a:cxn>
              <a:cxn ang="0">
                <a:pos x="3" y="54"/>
              </a:cxn>
              <a:cxn ang="0">
                <a:pos x="1" y="46"/>
              </a:cxn>
              <a:cxn ang="0">
                <a:pos x="0" y="38"/>
              </a:cxn>
              <a:cxn ang="0">
                <a:pos x="1" y="31"/>
              </a:cxn>
              <a:cxn ang="0">
                <a:pos x="3" y="23"/>
              </a:cxn>
              <a:cxn ang="0">
                <a:pos x="6" y="17"/>
              </a:cxn>
              <a:cxn ang="0">
                <a:pos x="11" y="12"/>
              </a:cxn>
              <a:cxn ang="0">
                <a:pos x="17" y="6"/>
              </a:cxn>
              <a:cxn ang="0">
                <a:pos x="24" y="3"/>
              </a:cxn>
              <a:cxn ang="0">
                <a:pos x="30" y="0"/>
              </a:cxn>
              <a:cxn ang="0">
                <a:pos x="39" y="0"/>
              </a:cxn>
            </a:cxnLst>
            <a:rect l="0" t="0" r="r" b="b"/>
            <a:pathLst>
              <a:path w="77" h="78">
                <a:moveTo>
                  <a:pt x="39" y="0"/>
                </a:moveTo>
                <a:lnTo>
                  <a:pt x="47" y="0"/>
                </a:lnTo>
                <a:lnTo>
                  <a:pt x="53" y="3"/>
                </a:lnTo>
                <a:lnTo>
                  <a:pt x="61" y="6"/>
                </a:lnTo>
                <a:lnTo>
                  <a:pt x="66" y="12"/>
                </a:lnTo>
                <a:lnTo>
                  <a:pt x="71" y="17"/>
                </a:lnTo>
                <a:lnTo>
                  <a:pt x="75" y="23"/>
                </a:lnTo>
                <a:lnTo>
                  <a:pt x="76" y="31"/>
                </a:lnTo>
                <a:lnTo>
                  <a:pt x="77" y="38"/>
                </a:lnTo>
                <a:lnTo>
                  <a:pt x="76" y="46"/>
                </a:lnTo>
                <a:lnTo>
                  <a:pt x="75" y="54"/>
                </a:lnTo>
                <a:lnTo>
                  <a:pt x="71" y="60"/>
                </a:lnTo>
                <a:lnTo>
                  <a:pt x="66" y="66"/>
                </a:lnTo>
                <a:lnTo>
                  <a:pt x="61" y="70"/>
                </a:lnTo>
                <a:lnTo>
                  <a:pt x="53" y="74"/>
                </a:lnTo>
                <a:lnTo>
                  <a:pt x="47" y="76"/>
                </a:lnTo>
                <a:lnTo>
                  <a:pt x="39" y="78"/>
                </a:lnTo>
                <a:lnTo>
                  <a:pt x="30" y="76"/>
                </a:lnTo>
                <a:lnTo>
                  <a:pt x="24" y="74"/>
                </a:lnTo>
                <a:lnTo>
                  <a:pt x="17" y="70"/>
                </a:lnTo>
                <a:lnTo>
                  <a:pt x="11" y="66"/>
                </a:lnTo>
                <a:lnTo>
                  <a:pt x="6" y="60"/>
                </a:lnTo>
                <a:lnTo>
                  <a:pt x="3" y="54"/>
                </a:lnTo>
                <a:lnTo>
                  <a:pt x="1" y="46"/>
                </a:lnTo>
                <a:lnTo>
                  <a:pt x="0" y="38"/>
                </a:lnTo>
                <a:lnTo>
                  <a:pt x="1" y="31"/>
                </a:lnTo>
                <a:lnTo>
                  <a:pt x="3" y="23"/>
                </a:lnTo>
                <a:lnTo>
                  <a:pt x="6" y="17"/>
                </a:lnTo>
                <a:lnTo>
                  <a:pt x="11" y="12"/>
                </a:lnTo>
                <a:lnTo>
                  <a:pt x="17" y="6"/>
                </a:lnTo>
                <a:lnTo>
                  <a:pt x="24" y="3"/>
                </a:lnTo>
                <a:lnTo>
                  <a:pt x="30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4" name="Freeform 373"/>
          <p:cNvSpPr>
            <a:spLocks/>
          </p:cNvSpPr>
          <p:nvPr/>
        </p:nvSpPr>
        <p:spPr bwMode="auto">
          <a:xfrm>
            <a:off x="8355013" y="2467349"/>
            <a:ext cx="33337" cy="2857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2"/>
              </a:cxn>
              <a:cxn ang="0">
                <a:pos x="53" y="4"/>
              </a:cxn>
              <a:cxn ang="0">
                <a:pos x="60" y="8"/>
              </a:cxn>
              <a:cxn ang="0">
                <a:pos x="65" y="12"/>
              </a:cxn>
              <a:cxn ang="0">
                <a:pos x="70" y="18"/>
              </a:cxn>
              <a:cxn ang="0">
                <a:pos x="74" y="25"/>
              </a:cxn>
              <a:cxn ang="0">
                <a:pos x="76" y="32"/>
              </a:cxn>
              <a:cxn ang="0">
                <a:pos x="76" y="40"/>
              </a:cxn>
              <a:cxn ang="0">
                <a:pos x="76" y="48"/>
              </a:cxn>
              <a:cxn ang="0">
                <a:pos x="74" y="55"/>
              </a:cxn>
              <a:cxn ang="0">
                <a:pos x="70" y="62"/>
              </a:cxn>
              <a:cxn ang="0">
                <a:pos x="65" y="67"/>
              </a:cxn>
              <a:cxn ang="0">
                <a:pos x="60" y="72"/>
              </a:cxn>
              <a:cxn ang="0">
                <a:pos x="53" y="76"/>
              </a:cxn>
              <a:cxn ang="0">
                <a:pos x="46" y="78"/>
              </a:cxn>
              <a:cxn ang="0">
                <a:pos x="38" y="78"/>
              </a:cxn>
              <a:cxn ang="0">
                <a:pos x="30" y="78"/>
              </a:cxn>
              <a:cxn ang="0">
                <a:pos x="23" y="76"/>
              </a:cxn>
              <a:cxn ang="0">
                <a:pos x="16" y="72"/>
              </a:cxn>
              <a:cxn ang="0">
                <a:pos x="10" y="67"/>
              </a:cxn>
              <a:cxn ang="0">
                <a:pos x="6" y="62"/>
              </a:cxn>
              <a:cxn ang="0">
                <a:pos x="2" y="55"/>
              </a:cxn>
              <a:cxn ang="0">
                <a:pos x="0" y="48"/>
              </a:cxn>
              <a:cxn ang="0">
                <a:pos x="0" y="40"/>
              </a:cxn>
              <a:cxn ang="0">
                <a:pos x="0" y="32"/>
              </a:cxn>
              <a:cxn ang="0">
                <a:pos x="2" y="25"/>
              </a:cxn>
              <a:cxn ang="0">
                <a:pos x="6" y="18"/>
              </a:cxn>
              <a:cxn ang="0">
                <a:pos x="10" y="12"/>
              </a:cxn>
              <a:cxn ang="0">
                <a:pos x="16" y="8"/>
              </a:cxn>
              <a:cxn ang="0">
                <a:pos x="23" y="4"/>
              </a:cxn>
              <a:cxn ang="0">
                <a:pos x="30" y="2"/>
              </a:cxn>
              <a:cxn ang="0">
                <a:pos x="38" y="0"/>
              </a:cxn>
            </a:cxnLst>
            <a:rect l="0" t="0" r="r" b="b"/>
            <a:pathLst>
              <a:path w="76" h="78">
                <a:moveTo>
                  <a:pt x="38" y="0"/>
                </a:moveTo>
                <a:lnTo>
                  <a:pt x="46" y="2"/>
                </a:lnTo>
                <a:lnTo>
                  <a:pt x="53" y="4"/>
                </a:lnTo>
                <a:lnTo>
                  <a:pt x="60" y="8"/>
                </a:lnTo>
                <a:lnTo>
                  <a:pt x="65" y="12"/>
                </a:lnTo>
                <a:lnTo>
                  <a:pt x="70" y="18"/>
                </a:lnTo>
                <a:lnTo>
                  <a:pt x="74" y="25"/>
                </a:lnTo>
                <a:lnTo>
                  <a:pt x="76" y="32"/>
                </a:lnTo>
                <a:lnTo>
                  <a:pt x="76" y="40"/>
                </a:lnTo>
                <a:lnTo>
                  <a:pt x="76" y="48"/>
                </a:lnTo>
                <a:lnTo>
                  <a:pt x="74" y="55"/>
                </a:lnTo>
                <a:lnTo>
                  <a:pt x="70" y="62"/>
                </a:lnTo>
                <a:lnTo>
                  <a:pt x="65" y="67"/>
                </a:lnTo>
                <a:lnTo>
                  <a:pt x="60" y="72"/>
                </a:lnTo>
                <a:lnTo>
                  <a:pt x="53" y="76"/>
                </a:lnTo>
                <a:lnTo>
                  <a:pt x="46" y="78"/>
                </a:lnTo>
                <a:lnTo>
                  <a:pt x="38" y="78"/>
                </a:lnTo>
                <a:lnTo>
                  <a:pt x="30" y="78"/>
                </a:lnTo>
                <a:lnTo>
                  <a:pt x="23" y="76"/>
                </a:lnTo>
                <a:lnTo>
                  <a:pt x="16" y="72"/>
                </a:lnTo>
                <a:lnTo>
                  <a:pt x="10" y="67"/>
                </a:lnTo>
                <a:lnTo>
                  <a:pt x="6" y="62"/>
                </a:lnTo>
                <a:lnTo>
                  <a:pt x="2" y="55"/>
                </a:lnTo>
                <a:lnTo>
                  <a:pt x="0" y="48"/>
                </a:lnTo>
                <a:lnTo>
                  <a:pt x="0" y="40"/>
                </a:ln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0" y="12"/>
                </a:lnTo>
                <a:lnTo>
                  <a:pt x="16" y="8"/>
                </a:lnTo>
                <a:lnTo>
                  <a:pt x="23" y="4"/>
                </a:lnTo>
                <a:lnTo>
                  <a:pt x="30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5" name="Freeform 374"/>
          <p:cNvSpPr>
            <a:spLocks/>
          </p:cNvSpPr>
          <p:nvPr/>
        </p:nvSpPr>
        <p:spPr bwMode="auto">
          <a:xfrm>
            <a:off x="8104188" y="2335587"/>
            <a:ext cx="31750" cy="3175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6" y="2"/>
              </a:cxn>
              <a:cxn ang="0">
                <a:pos x="54" y="4"/>
              </a:cxn>
              <a:cxn ang="0">
                <a:pos x="60" y="8"/>
              </a:cxn>
              <a:cxn ang="0">
                <a:pos x="66" y="12"/>
              </a:cxn>
              <a:cxn ang="0">
                <a:pos x="70" y="18"/>
              </a:cxn>
              <a:cxn ang="0">
                <a:pos x="74" y="25"/>
              </a:cxn>
              <a:cxn ang="0">
                <a:pos x="77" y="32"/>
              </a:cxn>
              <a:cxn ang="0">
                <a:pos x="77" y="40"/>
              </a:cxn>
              <a:cxn ang="0">
                <a:pos x="77" y="48"/>
              </a:cxn>
              <a:cxn ang="0">
                <a:pos x="74" y="55"/>
              </a:cxn>
              <a:cxn ang="0">
                <a:pos x="70" y="62"/>
              </a:cxn>
              <a:cxn ang="0">
                <a:pos x="66" y="67"/>
              </a:cxn>
              <a:cxn ang="0">
                <a:pos x="60" y="72"/>
              </a:cxn>
              <a:cxn ang="0">
                <a:pos x="54" y="76"/>
              </a:cxn>
              <a:cxn ang="0">
                <a:pos x="46" y="78"/>
              </a:cxn>
              <a:cxn ang="0">
                <a:pos x="38" y="78"/>
              </a:cxn>
              <a:cxn ang="0">
                <a:pos x="31" y="78"/>
              </a:cxn>
              <a:cxn ang="0">
                <a:pos x="23" y="76"/>
              </a:cxn>
              <a:cxn ang="0">
                <a:pos x="17" y="72"/>
              </a:cxn>
              <a:cxn ang="0">
                <a:pos x="12" y="67"/>
              </a:cxn>
              <a:cxn ang="0">
                <a:pos x="7" y="62"/>
              </a:cxn>
              <a:cxn ang="0">
                <a:pos x="3" y="55"/>
              </a:cxn>
              <a:cxn ang="0">
                <a:pos x="0" y="48"/>
              </a:cxn>
              <a:cxn ang="0">
                <a:pos x="0" y="40"/>
              </a:cxn>
              <a:cxn ang="0">
                <a:pos x="0" y="32"/>
              </a:cxn>
              <a:cxn ang="0">
                <a:pos x="3" y="25"/>
              </a:cxn>
              <a:cxn ang="0">
                <a:pos x="7" y="18"/>
              </a:cxn>
              <a:cxn ang="0">
                <a:pos x="12" y="12"/>
              </a:cxn>
              <a:cxn ang="0">
                <a:pos x="17" y="8"/>
              </a:cxn>
              <a:cxn ang="0">
                <a:pos x="23" y="4"/>
              </a:cxn>
              <a:cxn ang="0">
                <a:pos x="31" y="2"/>
              </a:cxn>
              <a:cxn ang="0">
                <a:pos x="38" y="0"/>
              </a:cxn>
            </a:cxnLst>
            <a:rect l="0" t="0" r="r" b="b"/>
            <a:pathLst>
              <a:path w="77" h="78">
                <a:moveTo>
                  <a:pt x="38" y="0"/>
                </a:moveTo>
                <a:lnTo>
                  <a:pt x="46" y="2"/>
                </a:lnTo>
                <a:lnTo>
                  <a:pt x="54" y="4"/>
                </a:lnTo>
                <a:lnTo>
                  <a:pt x="60" y="8"/>
                </a:lnTo>
                <a:lnTo>
                  <a:pt x="66" y="12"/>
                </a:lnTo>
                <a:lnTo>
                  <a:pt x="70" y="18"/>
                </a:lnTo>
                <a:lnTo>
                  <a:pt x="74" y="25"/>
                </a:lnTo>
                <a:lnTo>
                  <a:pt x="77" y="32"/>
                </a:lnTo>
                <a:lnTo>
                  <a:pt x="77" y="40"/>
                </a:lnTo>
                <a:lnTo>
                  <a:pt x="77" y="48"/>
                </a:lnTo>
                <a:lnTo>
                  <a:pt x="74" y="55"/>
                </a:lnTo>
                <a:lnTo>
                  <a:pt x="70" y="62"/>
                </a:lnTo>
                <a:lnTo>
                  <a:pt x="66" y="67"/>
                </a:lnTo>
                <a:lnTo>
                  <a:pt x="60" y="72"/>
                </a:lnTo>
                <a:lnTo>
                  <a:pt x="54" y="76"/>
                </a:lnTo>
                <a:lnTo>
                  <a:pt x="46" y="78"/>
                </a:lnTo>
                <a:lnTo>
                  <a:pt x="38" y="78"/>
                </a:lnTo>
                <a:lnTo>
                  <a:pt x="31" y="78"/>
                </a:lnTo>
                <a:lnTo>
                  <a:pt x="23" y="76"/>
                </a:lnTo>
                <a:lnTo>
                  <a:pt x="17" y="72"/>
                </a:lnTo>
                <a:lnTo>
                  <a:pt x="12" y="67"/>
                </a:lnTo>
                <a:lnTo>
                  <a:pt x="7" y="62"/>
                </a:lnTo>
                <a:lnTo>
                  <a:pt x="3" y="55"/>
                </a:lnTo>
                <a:lnTo>
                  <a:pt x="0" y="48"/>
                </a:lnTo>
                <a:lnTo>
                  <a:pt x="0" y="40"/>
                </a:lnTo>
                <a:lnTo>
                  <a:pt x="0" y="32"/>
                </a:lnTo>
                <a:lnTo>
                  <a:pt x="3" y="25"/>
                </a:lnTo>
                <a:lnTo>
                  <a:pt x="7" y="18"/>
                </a:lnTo>
                <a:lnTo>
                  <a:pt x="12" y="12"/>
                </a:lnTo>
                <a:lnTo>
                  <a:pt x="17" y="8"/>
                </a:lnTo>
                <a:lnTo>
                  <a:pt x="23" y="4"/>
                </a:lnTo>
                <a:lnTo>
                  <a:pt x="31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lIns="101870" tIns="50935" rIns="101870" bIns="5093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States Involved in CEDS Mapping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medyn\Local Settings\Temporary Internet Files\Content.IE5\Y76BKIDH\MC910216995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3634" y="304800"/>
            <a:ext cx="8693666" cy="5467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Mapping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Metadata Audit</a:t>
            </a:r>
          </a:p>
          <a:p>
            <a:r>
              <a:rPr lang="en-US" dirty="0" smtClean="0"/>
              <a:t>Data Mapping Team</a:t>
            </a:r>
          </a:p>
          <a:p>
            <a:r>
              <a:rPr lang="en-US" dirty="0" smtClean="0"/>
              <a:t>Source Expert Review</a:t>
            </a:r>
          </a:p>
          <a:p>
            <a:r>
              <a:rPr lang="en-US" dirty="0" smtClean="0"/>
              <a:t>Alignment and Gap Analysis</a:t>
            </a:r>
          </a:p>
          <a:p>
            <a:r>
              <a:rPr lang="en-US" dirty="0" smtClean="0"/>
              <a:t>SEA Time Commitment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86400" y="63246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MSOffice </a:t>
            </a:r>
            <a:r>
              <a:rPr lang="en-US" sz="1200" dirty="0" smtClean="0"/>
              <a:t>Clipart Image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Mapping Process</a:t>
            </a:r>
            <a:endParaRPr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607</Words>
  <Application>Microsoft Office PowerPoint</Application>
  <PresentationFormat>On-screen Show (4:3)</PresentationFormat>
  <Paragraphs>283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Mapping to the Common Education Data Standards</vt:lpstr>
      <vt:lpstr>Introductions</vt:lpstr>
      <vt:lpstr>Overview</vt:lpstr>
      <vt:lpstr>Slide 4</vt:lpstr>
      <vt:lpstr>Slide 5</vt:lpstr>
      <vt:lpstr>Slide 6</vt:lpstr>
      <vt:lpstr>Slide 7</vt:lpstr>
      <vt:lpstr>Data Mapping Process</vt:lpstr>
      <vt:lpstr>Data Mapping Process</vt:lpstr>
      <vt:lpstr>Metadata Audit</vt:lpstr>
      <vt:lpstr>CEDS Domain Entity Schema (DES)</vt:lpstr>
      <vt:lpstr>Data Mapping Team</vt:lpstr>
      <vt:lpstr>Source Expert Review</vt:lpstr>
      <vt:lpstr>Gap Analysis</vt:lpstr>
      <vt:lpstr>Slide 15</vt:lpstr>
      <vt:lpstr>SEA Time Commitment</vt:lpstr>
      <vt:lpstr>Metadata Management Helps:</vt:lpstr>
      <vt:lpstr>State Case Studies</vt:lpstr>
      <vt:lpstr>Kansas</vt:lpstr>
      <vt:lpstr>Slide 20</vt:lpstr>
      <vt:lpstr>Slide 21</vt:lpstr>
      <vt:lpstr>Slide 22</vt:lpstr>
      <vt:lpstr>Slide 23</vt:lpstr>
      <vt:lpstr>Iowa</vt:lpstr>
      <vt:lpstr>Slide 25</vt:lpstr>
      <vt:lpstr>Slide 26</vt:lpstr>
      <vt:lpstr>Another State’s Experiences</vt:lpstr>
      <vt:lpstr>Future Mapping</vt:lpstr>
      <vt:lpstr>Slide 29</vt:lpstr>
      <vt:lpstr>Questions?</vt:lpstr>
      <vt:lpstr>Contact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Mapping to State Core</dc:title>
  <dc:creator>Anthea Brady</dc:creator>
  <cp:lastModifiedBy>Jennifer Bebermeyer</cp:lastModifiedBy>
  <cp:revision>138</cp:revision>
  <dcterms:created xsi:type="dcterms:W3CDTF">2012-02-02T19:00:33Z</dcterms:created>
  <dcterms:modified xsi:type="dcterms:W3CDTF">2012-04-12T19:50:14Z</dcterms:modified>
</cp:coreProperties>
</file>