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79D7FD-6174-4323-81C6-7E378453D2C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3B91FC-20D6-4244-86B2-72ADA399B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9D7FD-6174-4323-81C6-7E378453D2C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B91FC-20D6-4244-86B2-72ADA399B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9D7FD-6174-4323-81C6-7E378453D2C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B91FC-20D6-4244-86B2-72ADA399B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9D7FD-6174-4323-81C6-7E378453D2C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B91FC-20D6-4244-86B2-72ADA399B1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9D7FD-6174-4323-81C6-7E378453D2C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B91FC-20D6-4244-86B2-72ADA399B1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9D7FD-6174-4323-81C6-7E378453D2C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B91FC-20D6-4244-86B2-72ADA399B1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9D7FD-6174-4323-81C6-7E378453D2C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B91FC-20D6-4244-86B2-72ADA399B1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9D7FD-6174-4323-81C6-7E378453D2C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B91FC-20D6-4244-86B2-72ADA399B12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9D7FD-6174-4323-81C6-7E378453D2C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B91FC-20D6-4244-86B2-72ADA399B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79D7FD-6174-4323-81C6-7E378453D2C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B91FC-20D6-4244-86B2-72ADA399B1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79D7FD-6174-4323-81C6-7E378453D2C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3B91FC-20D6-4244-86B2-72ADA399B1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79D7FD-6174-4323-81C6-7E378453D2C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3B91FC-20D6-4244-86B2-72ADA399B1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80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 Collection</a:t>
            </a:r>
          </a:p>
          <a:p>
            <a:pPr lvl="1"/>
            <a:r>
              <a:rPr lang="en-US" dirty="0" smtClean="0"/>
              <a:t>Teacher Prep Programs</a:t>
            </a:r>
          </a:p>
          <a:p>
            <a:pPr lvl="1"/>
            <a:r>
              <a:rPr lang="en-US" dirty="0" smtClean="0"/>
              <a:t>Teacher Certification </a:t>
            </a:r>
          </a:p>
          <a:p>
            <a:pPr lvl="1"/>
            <a:r>
              <a:rPr lang="en-US" dirty="0" smtClean="0"/>
              <a:t>Teacher/Staff Data from LEAs</a:t>
            </a:r>
          </a:p>
          <a:p>
            <a:endParaRPr lang="en-US" dirty="0" smtClean="0"/>
          </a:p>
          <a:p>
            <a:r>
              <a:rPr lang="en-US" dirty="0" smtClean="0"/>
              <a:t>Data Challenges</a:t>
            </a:r>
          </a:p>
          <a:p>
            <a:pPr lvl="1"/>
            <a:r>
              <a:rPr lang="en-US" dirty="0" smtClean="0"/>
              <a:t>Multiple program types</a:t>
            </a:r>
          </a:p>
          <a:p>
            <a:pPr lvl="1"/>
            <a:r>
              <a:rPr lang="en-US" dirty="0" smtClean="0"/>
              <a:t>New certification pathway</a:t>
            </a:r>
          </a:p>
          <a:p>
            <a:endParaRPr lang="en-US" dirty="0" smtClean="0"/>
          </a:p>
          <a:p>
            <a:r>
              <a:rPr lang="en-US" dirty="0" smtClean="0"/>
              <a:t>Uses</a:t>
            </a:r>
          </a:p>
          <a:p>
            <a:pPr lvl="1"/>
            <a:r>
              <a:rPr lang="en-US" dirty="0" smtClean="0"/>
              <a:t>Produce Title II (HEA) reporting for all institutions</a:t>
            </a:r>
          </a:p>
          <a:p>
            <a:pPr lvl="1"/>
            <a:r>
              <a:rPr lang="en-US" dirty="0" smtClean="0"/>
              <a:t>Use data to see completers teaching</a:t>
            </a:r>
          </a:p>
          <a:p>
            <a:pPr lvl="1"/>
            <a:r>
              <a:rPr lang="en-US" dirty="0" smtClean="0"/>
              <a:t>Combine it with survey data from new teachers and their principals</a:t>
            </a:r>
          </a:p>
          <a:p>
            <a:pPr lvl="1"/>
            <a:r>
              <a:rPr lang="en-US" dirty="0" err="1" smtClean="0"/>
              <a:t>eIPEP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Florida’s Teacher Prep Data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52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Florida’s Teacher Prep Data</vt:lpstr>
    </vt:vector>
  </TitlesOfParts>
  <Company>Florida 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Florida’s Teacher Prep Data</dc:title>
  <dc:creator>nancy.copa</dc:creator>
  <cp:lastModifiedBy>nancy.copa</cp:lastModifiedBy>
  <cp:revision>1</cp:revision>
  <dcterms:created xsi:type="dcterms:W3CDTF">2010-11-16T12:00:39Z</dcterms:created>
  <dcterms:modified xsi:type="dcterms:W3CDTF">2010-11-16T12:06:50Z</dcterms:modified>
</cp:coreProperties>
</file>