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03" r:id="rId5"/>
    <p:sldId id="307" r:id="rId6"/>
    <p:sldId id="308" r:id="rId7"/>
    <p:sldId id="319" r:id="rId8"/>
    <p:sldId id="324" r:id="rId9"/>
    <p:sldId id="323" r:id="rId10"/>
    <p:sldId id="326" r:id="rId11"/>
    <p:sldId id="322" r:id="rId12"/>
    <p:sldId id="321" r:id="rId13"/>
    <p:sldId id="328" r:id="rId14"/>
    <p:sldId id="330" r:id="rId15"/>
    <p:sldId id="344" r:id="rId16"/>
    <p:sldId id="329" r:id="rId17"/>
    <p:sldId id="333" r:id="rId18"/>
    <p:sldId id="334" r:id="rId19"/>
    <p:sldId id="332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0A3"/>
    <a:srgbClr val="DDDDDD"/>
    <a:srgbClr val="45496B"/>
    <a:srgbClr val="0D809D"/>
    <a:srgbClr val="EDEEF3"/>
    <a:srgbClr val="502871"/>
    <a:srgbClr val="068744"/>
    <a:srgbClr val="8AA33B"/>
    <a:srgbClr val="F7F8FB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6" autoAdjust="0"/>
    <p:restoredTop sz="91437" autoAdjust="0"/>
  </p:normalViewPr>
  <p:slideViewPr>
    <p:cSldViewPr>
      <p:cViewPr>
        <p:scale>
          <a:sx n="70" d="100"/>
          <a:sy n="70" d="100"/>
        </p:scale>
        <p:origin x="-216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52E30-6A7C-4738-A9A3-B74D97F1692E}" type="doc">
      <dgm:prSet loTypeId="urn:microsoft.com/office/officeart/2005/8/layout/pList2#1" loCatId="list" qsTypeId="urn:microsoft.com/office/officeart/2005/8/quickstyle/3d1" qsCatId="3D" csTypeId="urn:microsoft.com/office/officeart/2005/8/colors/accent1_2" csCatId="accent1" phldr="1"/>
      <dgm:spPr/>
    </dgm:pt>
    <dgm:pt modelId="{8A23735F-8877-4ABE-A1D0-BE97FEB9214E}">
      <dgm:prSet phldrT="[Text]" custT="1"/>
      <dgm:spPr>
        <a:solidFill>
          <a:srgbClr val="EDEEF3"/>
        </a:solidFill>
      </dgm:spPr>
      <dgm:t>
        <a:bodyPr/>
        <a:lstStyle/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 Opt-in, voluntary SIS </a:t>
          </a:r>
        </a:p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 2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SIS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vendors to choose from</a:t>
          </a:r>
        </a:p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 TSDS will integrate with other SIS’s – no requirement or mandate to switch</a:t>
          </a:r>
          <a:endParaRPr lang="en-US" sz="1600" dirty="0">
            <a:solidFill>
              <a:schemeClr val="tx1"/>
            </a:solidFill>
            <a:latin typeface="Gill Sans MT" pitchFamily="34" charset="0"/>
          </a:endParaRPr>
        </a:p>
      </dgm:t>
    </dgm:pt>
    <dgm:pt modelId="{B7F5AB23-64ED-46A9-8C20-2BE340F95EF8}" type="parTrans" cxnId="{3C7DDA94-BFDB-4AF5-8B78-9951052E4ED3}">
      <dgm:prSet/>
      <dgm:spPr/>
      <dgm:t>
        <a:bodyPr/>
        <a:lstStyle/>
        <a:p>
          <a:endParaRPr lang="en-US"/>
        </a:p>
      </dgm:t>
    </dgm:pt>
    <dgm:pt modelId="{826D78FC-0C10-4DB6-A019-88EB0E66C7C5}" type="sibTrans" cxnId="{3C7DDA94-BFDB-4AF5-8B78-9951052E4ED3}">
      <dgm:prSet/>
      <dgm:spPr/>
      <dgm:t>
        <a:bodyPr/>
        <a:lstStyle/>
        <a:p>
          <a:endParaRPr lang="en-US"/>
        </a:p>
      </dgm:t>
    </dgm:pt>
    <dgm:pt modelId="{119F279A-704F-4388-97B4-3FC71D3DC7DA}">
      <dgm:prSet phldrT="[Text]" custT="1"/>
      <dgm:spPr>
        <a:solidFill>
          <a:srgbClr val="EDEEF3"/>
        </a:solidFill>
      </dgm:spPr>
      <dgm:t>
        <a:bodyPr lIns="18288" rIns="18288"/>
        <a:lstStyle/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 Powers </a:t>
          </a:r>
          <a:r>
            <a:rPr lang="en-US" sz="1600" dirty="0" err="1" smtClean="0">
              <a:solidFill>
                <a:schemeClr val="tx1"/>
              </a:solidFill>
              <a:latin typeface="Gill Sans MT" pitchFamily="34" charset="0"/>
            </a:rPr>
            <a:t>StudentGPS</a:t>
          </a:r>
          <a:r>
            <a:rPr lang="en-US" sz="1600" baseline="30000" dirty="0" err="1" smtClean="0">
              <a:solidFill>
                <a:schemeClr val="tx1"/>
              </a:solidFill>
              <a:latin typeface="Gill Sans MT" pitchFamily="34" charset="0"/>
            </a:rPr>
            <a:t>TM</a:t>
          </a:r>
          <a:r>
            <a:rPr lang="en-US" sz="1600" baseline="30000" dirty="0" smtClean="0">
              <a:solidFill>
                <a:schemeClr val="tx1"/>
              </a:solidFill>
              <a:latin typeface="Gill Sans MT" pitchFamily="34" charset="0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Dashboards</a:t>
          </a:r>
        </a:p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Supported by TEA, but the data only available to educators</a:t>
          </a:r>
        </a:p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Conduit to submit PEIMS data</a:t>
          </a:r>
        </a:p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Non-PEIMS data is strictly optional, at the </a:t>
          </a:r>
          <a:r>
            <a:rPr lang="en-US" sz="1600" dirty="0" err="1" smtClean="0">
              <a:solidFill>
                <a:schemeClr val="tx1"/>
              </a:solidFill>
              <a:latin typeface="Gill Sans MT" pitchFamily="34" charset="0"/>
            </a:rPr>
            <a:t>LEAs’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 discretion</a:t>
          </a:r>
          <a:endParaRPr lang="en-US" sz="1600" dirty="0">
            <a:solidFill>
              <a:schemeClr val="tx1"/>
            </a:solidFill>
            <a:latin typeface="Gill Sans MT" pitchFamily="34" charset="0"/>
          </a:endParaRPr>
        </a:p>
      </dgm:t>
    </dgm:pt>
    <dgm:pt modelId="{FFD38A7A-96CF-4876-9324-27FA3579CAB3}" type="parTrans" cxnId="{FB27B144-B21C-4698-A239-F32479F53F31}">
      <dgm:prSet/>
      <dgm:spPr/>
      <dgm:t>
        <a:bodyPr/>
        <a:lstStyle/>
        <a:p>
          <a:endParaRPr lang="en-US"/>
        </a:p>
      </dgm:t>
    </dgm:pt>
    <dgm:pt modelId="{9AB22D1E-DE82-4E61-983B-C90B842CF008}" type="sibTrans" cxnId="{FB27B144-B21C-4698-A239-F32479F53F31}">
      <dgm:prSet/>
      <dgm:spPr/>
      <dgm:t>
        <a:bodyPr/>
        <a:lstStyle/>
        <a:p>
          <a:endParaRPr lang="en-US"/>
        </a:p>
      </dgm:t>
    </dgm:pt>
    <dgm:pt modelId="{FAE5715A-C005-4C0B-9A68-847F51F3B804}">
      <dgm:prSet phldrT="[Text]" custT="1"/>
      <dgm:spPr>
        <a:solidFill>
          <a:srgbClr val="EDEEF3"/>
        </a:solidFill>
      </dgm:spPr>
      <dgm:t>
        <a:bodyPr/>
        <a:lstStyle/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XML data standard will make it easier to submit and certify data</a:t>
          </a:r>
        </a:p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Realigns statewide data collection standards and protocol for LEAs (i.e., TEDS</a:t>
          </a:r>
          <a:r>
            <a:rPr lang="en-US" sz="1550" dirty="0" smtClean="0">
              <a:solidFill>
                <a:schemeClr val="tx1"/>
              </a:solidFill>
              <a:latin typeface="Gill Sans MT" pitchFamily="34" charset="0"/>
            </a:rPr>
            <a:t>)</a:t>
          </a:r>
        </a:p>
        <a:p>
          <a:pPr algn="ctr">
            <a:spcAft>
              <a:spcPct val="35000"/>
            </a:spcAft>
          </a:pPr>
          <a:endParaRPr lang="en-US" sz="1500" dirty="0" smtClean="0">
            <a:solidFill>
              <a:schemeClr val="tx1"/>
            </a:solidFill>
          </a:endParaRPr>
        </a:p>
      </dgm:t>
    </dgm:pt>
    <dgm:pt modelId="{8DEDBCA9-AEA1-4F0E-B160-3AE8E4B7FCC8}" type="parTrans" cxnId="{3B1DB0B3-CB26-4E46-9FF0-A0A597A253D5}">
      <dgm:prSet/>
      <dgm:spPr/>
      <dgm:t>
        <a:bodyPr/>
        <a:lstStyle/>
        <a:p>
          <a:endParaRPr lang="en-US"/>
        </a:p>
      </dgm:t>
    </dgm:pt>
    <dgm:pt modelId="{7D07C536-A42E-4CF2-AC53-7245B61173B0}" type="sibTrans" cxnId="{3B1DB0B3-CB26-4E46-9FF0-A0A597A253D5}">
      <dgm:prSet/>
      <dgm:spPr/>
      <dgm:t>
        <a:bodyPr/>
        <a:lstStyle/>
        <a:p>
          <a:endParaRPr lang="en-US"/>
        </a:p>
      </dgm:t>
    </dgm:pt>
    <dgm:pt modelId="{68F17A5C-CB22-413E-A387-AC3DD07A97C4}">
      <dgm:prSet custT="1"/>
      <dgm:spPr>
        <a:solidFill>
          <a:srgbClr val="EDEEF3"/>
        </a:solidFill>
      </dgm:spPr>
      <dgm:t>
        <a:bodyPr/>
        <a:lstStyle/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 Expanded to link pre-K, college readiness, and workforce data</a:t>
          </a:r>
        </a:p>
        <a:p>
          <a:pPr algn="l">
            <a:spcAft>
              <a:spcPts val="900"/>
            </a:spcAft>
          </a:pPr>
          <a:r>
            <a:rPr lang="en-US" sz="1600" b="1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dirty="0" smtClean="0">
              <a:solidFill>
                <a:schemeClr val="tx1"/>
              </a:solidFill>
              <a:latin typeface="Gill Sans MT" pitchFamily="34" charset="0"/>
            </a:rPr>
            <a:t>Load college readiness test score collections (SAT, ACT, AP Test data)</a:t>
          </a:r>
          <a:endParaRPr lang="en-US" sz="1600" dirty="0">
            <a:solidFill>
              <a:schemeClr val="tx1"/>
            </a:solidFill>
            <a:latin typeface="Gill Sans MT" pitchFamily="34" charset="0"/>
          </a:endParaRPr>
        </a:p>
      </dgm:t>
    </dgm:pt>
    <dgm:pt modelId="{28BC9258-296F-4AC3-BC8F-5AC2159946EE}" type="parTrans" cxnId="{57146AC9-58B7-4A9C-8759-23C56394730D}">
      <dgm:prSet/>
      <dgm:spPr/>
      <dgm:t>
        <a:bodyPr/>
        <a:lstStyle/>
        <a:p>
          <a:endParaRPr lang="en-US"/>
        </a:p>
      </dgm:t>
    </dgm:pt>
    <dgm:pt modelId="{4FC89E24-B53D-43F2-8CD6-34E7C6709B17}" type="sibTrans" cxnId="{57146AC9-58B7-4A9C-8759-23C56394730D}">
      <dgm:prSet/>
      <dgm:spPr/>
      <dgm:t>
        <a:bodyPr/>
        <a:lstStyle/>
        <a:p>
          <a:endParaRPr lang="en-US"/>
        </a:p>
      </dgm:t>
    </dgm:pt>
    <dgm:pt modelId="{974EB1B9-6A67-4A55-A809-A56766974342}" type="pres">
      <dgm:prSet presAssocID="{57552E30-6A7C-4738-A9A3-B74D97F1692E}" presName="Name0" presStyleCnt="0">
        <dgm:presLayoutVars>
          <dgm:dir/>
          <dgm:resizeHandles val="exact"/>
        </dgm:presLayoutVars>
      </dgm:prSet>
      <dgm:spPr/>
    </dgm:pt>
    <dgm:pt modelId="{2B1417E2-DFAF-40A4-A500-29386D8EB547}" type="pres">
      <dgm:prSet presAssocID="{57552E30-6A7C-4738-A9A3-B74D97F1692E}" presName="bkgdShp" presStyleLbl="alignAccFollowNode1" presStyleIdx="0" presStyleCnt="1" custScaleX="96667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7980A3"/>
        </a:solidFill>
      </dgm:spPr>
    </dgm:pt>
    <dgm:pt modelId="{9B91CBE0-E8F7-45D0-B270-DEAEE8FFC321}" type="pres">
      <dgm:prSet presAssocID="{57552E30-6A7C-4738-A9A3-B74D97F1692E}" presName="linComp" presStyleCnt="0"/>
      <dgm:spPr/>
    </dgm:pt>
    <dgm:pt modelId="{CB4814DB-C3ED-4C8B-87E2-AA39FB357D0D}" type="pres">
      <dgm:prSet presAssocID="{8A23735F-8877-4ABE-A1D0-BE97FEB9214E}" presName="compNode" presStyleCnt="0"/>
      <dgm:spPr/>
    </dgm:pt>
    <dgm:pt modelId="{614120D9-FEF3-476F-A1AC-4ADF1794D46B}" type="pres">
      <dgm:prSet presAssocID="{8A23735F-8877-4ABE-A1D0-BE97FEB921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C812E-2B51-495F-B805-D4CFD38DC0C5}" type="pres">
      <dgm:prSet presAssocID="{8A23735F-8877-4ABE-A1D0-BE97FEB9214E}" presName="invisiNode" presStyleLbl="node1" presStyleIdx="0" presStyleCnt="4"/>
      <dgm:spPr/>
    </dgm:pt>
    <dgm:pt modelId="{1117440C-032C-4EED-9A57-E59911C0CD86}" type="pres">
      <dgm:prSet presAssocID="{8A23735F-8877-4ABE-A1D0-BE97FEB9214E}" presName="imagNode" presStyleLbl="fgImgPlace1" presStyleIdx="0" presStyleCnt="4" custLinFactNeighborY="-114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1422C7-2ED2-4268-BB53-42F2E805AF86}" type="pres">
      <dgm:prSet presAssocID="{826D78FC-0C10-4DB6-A019-88EB0E66C7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6F069C-B68A-427A-A041-ED2082D361D6}" type="pres">
      <dgm:prSet presAssocID="{119F279A-704F-4388-97B4-3FC71D3DC7DA}" presName="compNode" presStyleCnt="0"/>
      <dgm:spPr/>
    </dgm:pt>
    <dgm:pt modelId="{30F2011E-54E2-4607-A569-05516336F0AA}" type="pres">
      <dgm:prSet presAssocID="{119F279A-704F-4388-97B4-3FC71D3DC7DA}" presName="node" presStyleLbl="node1" presStyleIdx="1" presStyleCnt="4" custLinFactNeighborX="-1800" custLinFactNeighborY="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95F4E-0994-4344-9A70-DED2814FB30F}" type="pres">
      <dgm:prSet presAssocID="{119F279A-704F-4388-97B4-3FC71D3DC7DA}" presName="invisiNode" presStyleLbl="node1" presStyleIdx="1" presStyleCnt="4"/>
      <dgm:spPr/>
    </dgm:pt>
    <dgm:pt modelId="{1A91263D-0C06-449B-900D-E8BF75B80D80}" type="pres">
      <dgm:prSet presAssocID="{119F279A-704F-4388-97B4-3FC71D3DC7DA}" presName="imagNode" presStyleLbl="fgImgPlace1" presStyleIdx="1" presStyleCnt="4" custLinFactNeighborY="-114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D7E267-320D-420B-AFD1-43BA067261EB}" type="pres">
      <dgm:prSet presAssocID="{9AB22D1E-DE82-4E61-983B-C90B842CF0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3FDBAC-40E2-4A46-A97A-4A87534AA5EF}" type="pres">
      <dgm:prSet presAssocID="{FAE5715A-C005-4C0B-9A68-847F51F3B804}" presName="compNode" presStyleCnt="0"/>
      <dgm:spPr/>
    </dgm:pt>
    <dgm:pt modelId="{89ADC6B0-8922-431A-9811-43A9F27221E3}" type="pres">
      <dgm:prSet presAssocID="{FAE5715A-C005-4C0B-9A68-847F51F3B8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50C6-C074-4018-9200-C2E0C3BE5A64}" type="pres">
      <dgm:prSet presAssocID="{FAE5715A-C005-4C0B-9A68-847F51F3B804}" presName="invisiNode" presStyleLbl="node1" presStyleIdx="2" presStyleCnt="4"/>
      <dgm:spPr/>
    </dgm:pt>
    <dgm:pt modelId="{7175DD66-9849-4A1C-BAF4-0B5E200549B0}" type="pres">
      <dgm:prSet presAssocID="{FAE5715A-C005-4C0B-9A68-847F51F3B804}" presName="imagNode" presStyleLbl="fgImgPlace1" presStyleIdx="2" presStyleCnt="4" custLinFactNeighborY="-114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7C52CF7-A430-414A-89AC-78D1CE3976FB}" type="pres">
      <dgm:prSet presAssocID="{7D07C536-A42E-4CF2-AC53-7245B61173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E2BE33-D288-4BF7-845E-A56E8D6CC3EC}" type="pres">
      <dgm:prSet presAssocID="{68F17A5C-CB22-413E-A387-AC3DD07A97C4}" presName="compNode" presStyleCnt="0"/>
      <dgm:spPr/>
    </dgm:pt>
    <dgm:pt modelId="{F5EF25D5-95F8-45B7-9F88-9C067377C250}" type="pres">
      <dgm:prSet presAssocID="{68F17A5C-CB22-413E-A387-AC3DD07A97C4}" presName="node" presStyleLbl="node1" presStyleIdx="3" presStyleCnt="4" custLinFactNeighborX="-571" custLinFactNeighborY="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AABCD-CA82-4CD2-9397-CCAA70D83CB0}" type="pres">
      <dgm:prSet presAssocID="{68F17A5C-CB22-413E-A387-AC3DD07A97C4}" presName="invisiNode" presStyleLbl="node1" presStyleIdx="3" presStyleCnt="4"/>
      <dgm:spPr/>
    </dgm:pt>
    <dgm:pt modelId="{E23BE0C8-5EA5-45AB-A3E9-0AA6EDABC0CF}" type="pres">
      <dgm:prSet presAssocID="{68F17A5C-CB22-413E-A387-AC3DD07A97C4}" presName="imagNode" presStyleLbl="fgImgPlace1" presStyleIdx="3" presStyleCnt="4" custLinFactNeighborY="-114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96D2D96-528C-40C1-A344-9652CB155862}" type="presOf" srcId="{826D78FC-0C10-4DB6-A019-88EB0E66C7C5}" destId="{B61422C7-2ED2-4268-BB53-42F2E805AF86}" srcOrd="0" destOrd="0" presId="urn:microsoft.com/office/officeart/2005/8/layout/pList2#1"/>
    <dgm:cxn modelId="{FB27B144-B21C-4698-A239-F32479F53F31}" srcId="{57552E30-6A7C-4738-A9A3-B74D97F1692E}" destId="{119F279A-704F-4388-97B4-3FC71D3DC7DA}" srcOrd="1" destOrd="0" parTransId="{FFD38A7A-96CF-4876-9324-27FA3579CAB3}" sibTransId="{9AB22D1E-DE82-4E61-983B-C90B842CF008}"/>
    <dgm:cxn modelId="{57146AC9-58B7-4A9C-8759-23C56394730D}" srcId="{57552E30-6A7C-4738-A9A3-B74D97F1692E}" destId="{68F17A5C-CB22-413E-A387-AC3DD07A97C4}" srcOrd="3" destOrd="0" parTransId="{28BC9258-296F-4AC3-BC8F-5AC2159946EE}" sibTransId="{4FC89E24-B53D-43F2-8CD6-34E7C6709B17}"/>
    <dgm:cxn modelId="{4C375FD6-C6EE-40D8-90A1-B73FB3880FA4}" type="presOf" srcId="{FAE5715A-C005-4C0B-9A68-847F51F3B804}" destId="{89ADC6B0-8922-431A-9811-43A9F27221E3}" srcOrd="0" destOrd="0" presId="urn:microsoft.com/office/officeart/2005/8/layout/pList2#1"/>
    <dgm:cxn modelId="{9FDC98CD-F4FE-495E-9EB0-0C3BD2053799}" type="presOf" srcId="{119F279A-704F-4388-97B4-3FC71D3DC7DA}" destId="{30F2011E-54E2-4607-A569-05516336F0AA}" srcOrd="0" destOrd="0" presId="urn:microsoft.com/office/officeart/2005/8/layout/pList2#1"/>
    <dgm:cxn modelId="{8D4ED060-9837-4FD0-A103-EE5841FB9396}" type="presOf" srcId="{68F17A5C-CB22-413E-A387-AC3DD07A97C4}" destId="{F5EF25D5-95F8-45B7-9F88-9C067377C250}" srcOrd="0" destOrd="0" presId="urn:microsoft.com/office/officeart/2005/8/layout/pList2#1"/>
    <dgm:cxn modelId="{3A1CE0B6-7605-4C5B-A6B9-56306C371C8E}" type="presOf" srcId="{9AB22D1E-DE82-4E61-983B-C90B842CF008}" destId="{FAD7E267-320D-420B-AFD1-43BA067261EB}" srcOrd="0" destOrd="0" presId="urn:microsoft.com/office/officeart/2005/8/layout/pList2#1"/>
    <dgm:cxn modelId="{44D4E913-86C6-4819-A93A-725D91F2D09C}" type="presOf" srcId="{57552E30-6A7C-4738-A9A3-B74D97F1692E}" destId="{974EB1B9-6A67-4A55-A809-A56766974342}" srcOrd="0" destOrd="0" presId="urn:microsoft.com/office/officeart/2005/8/layout/pList2#1"/>
    <dgm:cxn modelId="{575401DB-B908-4761-B917-945C7B04D341}" type="presOf" srcId="{7D07C536-A42E-4CF2-AC53-7245B61173B0}" destId="{27C52CF7-A430-414A-89AC-78D1CE3976FB}" srcOrd="0" destOrd="0" presId="urn:microsoft.com/office/officeart/2005/8/layout/pList2#1"/>
    <dgm:cxn modelId="{3B1DB0B3-CB26-4E46-9FF0-A0A597A253D5}" srcId="{57552E30-6A7C-4738-A9A3-B74D97F1692E}" destId="{FAE5715A-C005-4C0B-9A68-847F51F3B804}" srcOrd="2" destOrd="0" parTransId="{8DEDBCA9-AEA1-4F0E-B160-3AE8E4B7FCC8}" sibTransId="{7D07C536-A42E-4CF2-AC53-7245B61173B0}"/>
    <dgm:cxn modelId="{3C7DDA94-BFDB-4AF5-8B78-9951052E4ED3}" srcId="{57552E30-6A7C-4738-A9A3-B74D97F1692E}" destId="{8A23735F-8877-4ABE-A1D0-BE97FEB9214E}" srcOrd="0" destOrd="0" parTransId="{B7F5AB23-64ED-46A9-8C20-2BE340F95EF8}" sibTransId="{826D78FC-0C10-4DB6-A019-88EB0E66C7C5}"/>
    <dgm:cxn modelId="{2709F03D-5F84-4A8A-AE19-3D9219EDFD48}" type="presOf" srcId="{8A23735F-8877-4ABE-A1D0-BE97FEB9214E}" destId="{614120D9-FEF3-476F-A1AC-4ADF1794D46B}" srcOrd="0" destOrd="0" presId="urn:microsoft.com/office/officeart/2005/8/layout/pList2#1"/>
    <dgm:cxn modelId="{C8450CAC-8A83-499D-9B65-C30B759CBE0C}" type="presParOf" srcId="{974EB1B9-6A67-4A55-A809-A56766974342}" destId="{2B1417E2-DFAF-40A4-A500-29386D8EB547}" srcOrd="0" destOrd="0" presId="urn:microsoft.com/office/officeart/2005/8/layout/pList2#1"/>
    <dgm:cxn modelId="{FC2A537E-A487-4BEC-8F42-8DF966E3FF18}" type="presParOf" srcId="{974EB1B9-6A67-4A55-A809-A56766974342}" destId="{9B91CBE0-E8F7-45D0-B270-DEAEE8FFC321}" srcOrd="1" destOrd="0" presId="urn:microsoft.com/office/officeart/2005/8/layout/pList2#1"/>
    <dgm:cxn modelId="{A7A08DA9-E1B7-46F0-B0F8-45743C7D8BE2}" type="presParOf" srcId="{9B91CBE0-E8F7-45D0-B270-DEAEE8FFC321}" destId="{CB4814DB-C3ED-4C8B-87E2-AA39FB357D0D}" srcOrd="0" destOrd="0" presId="urn:microsoft.com/office/officeart/2005/8/layout/pList2#1"/>
    <dgm:cxn modelId="{309FEE2F-652B-4B2C-95B1-8B7A1966C7B4}" type="presParOf" srcId="{CB4814DB-C3ED-4C8B-87E2-AA39FB357D0D}" destId="{614120D9-FEF3-476F-A1AC-4ADF1794D46B}" srcOrd="0" destOrd="0" presId="urn:microsoft.com/office/officeart/2005/8/layout/pList2#1"/>
    <dgm:cxn modelId="{7384611F-DCD0-4E78-9C38-B307793004F1}" type="presParOf" srcId="{CB4814DB-C3ED-4C8B-87E2-AA39FB357D0D}" destId="{289C812E-2B51-495F-B805-D4CFD38DC0C5}" srcOrd="1" destOrd="0" presId="urn:microsoft.com/office/officeart/2005/8/layout/pList2#1"/>
    <dgm:cxn modelId="{6196F9F2-1794-493C-94E6-05098DB5480F}" type="presParOf" srcId="{CB4814DB-C3ED-4C8B-87E2-AA39FB357D0D}" destId="{1117440C-032C-4EED-9A57-E59911C0CD86}" srcOrd="2" destOrd="0" presId="urn:microsoft.com/office/officeart/2005/8/layout/pList2#1"/>
    <dgm:cxn modelId="{1EB07CF6-4CE7-46A0-A25E-49AFB636B491}" type="presParOf" srcId="{9B91CBE0-E8F7-45D0-B270-DEAEE8FFC321}" destId="{B61422C7-2ED2-4268-BB53-42F2E805AF86}" srcOrd="1" destOrd="0" presId="urn:microsoft.com/office/officeart/2005/8/layout/pList2#1"/>
    <dgm:cxn modelId="{A53ACB9C-BB4E-4BC8-B8DC-6BD424A5F198}" type="presParOf" srcId="{9B91CBE0-E8F7-45D0-B270-DEAEE8FFC321}" destId="{F36F069C-B68A-427A-A041-ED2082D361D6}" srcOrd="2" destOrd="0" presId="urn:microsoft.com/office/officeart/2005/8/layout/pList2#1"/>
    <dgm:cxn modelId="{9E4F5965-C1BB-4887-8F21-35802D629233}" type="presParOf" srcId="{F36F069C-B68A-427A-A041-ED2082D361D6}" destId="{30F2011E-54E2-4607-A569-05516336F0AA}" srcOrd="0" destOrd="0" presId="urn:microsoft.com/office/officeart/2005/8/layout/pList2#1"/>
    <dgm:cxn modelId="{0495D13A-76F4-4DDE-8D70-1793AC21C4C0}" type="presParOf" srcId="{F36F069C-B68A-427A-A041-ED2082D361D6}" destId="{BD995F4E-0994-4344-9A70-DED2814FB30F}" srcOrd="1" destOrd="0" presId="urn:microsoft.com/office/officeart/2005/8/layout/pList2#1"/>
    <dgm:cxn modelId="{D4A53183-D2B6-46E3-BEE6-7C4ADAFD6C89}" type="presParOf" srcId="{F36F069C-B68A-427A-A041-ED2082D361D6}" destId="{1A91263D-0C06-449B-900D-E8BF75B80D80}" srcOrd="2" destOrd="0" presId="urn:microsoft.com/office/officeart/2005/8/layout/pList2#1"/>
    <dgm:cxn modelId="{AC107B48-3EB2-45F4-805C-C6E6763E58FE}" type="presParOf" srcId="{9B91CBE0-E8F7-45D0-B270-DEAEE8FFC321}" destId="{FAD7E267-320D-420B-AFD1-43BA067261EB}" srcOrd="3" destOrd="0" presId="urn:microsoft.com/office/officeart/2005/8/layout/pList2#1"/>
    <dgm:cxn modelId="{B3D3EA6E-73C1-409E-AC99-2E388DA08527}" type="presParOf" srcId="{9B91CBE0-E8F7-45D0-B270-DEAEE8FFC321}" destId="{E83FDBAC-40E2-4A46-A97A-4A87534AA5EF}" srcOrd="4" destOrd="0" presId="urn:microsoft.com/office/officeart/2005/8/layout/pList2#1"/>
    <dgm:cxn modelId="{97181A38-8585-49B5-87DB-7FEF9B21EA5A}" type="presParOf" srcId="{E83FDBAC-40E2-4A46-A97A-4A87534AA5EF}" destId="{89ADC6B0-8922-431A-9811-43A9F27221E3}" srcOrd="0" destOrd="0" presId="urn:microsoft.com/office/officeart/2005/8/layout/pList2#1"/>
    <dgm:cxn modelId="{B5104A4F-840D-4ED6-8950-E297DEA59FC2}" type="presParOf" srcId="{E83FDBAC-40E2-4A46-A97A-4A87534AA5EF}" destId="{405F50C6-C074-4018-9200-C2E0C3BE5A64}" srcOrd="1" destOrd="0" presId="urn:microsoft.com/office/officeart/2005/8/layout/pList2#1"/>
    <dgm:cxn modelId="{9695FAE6-E973-4840-8156-1ECEEFDADCB6}" type="presParOf" srcId="{E83FDBAC-40E2-4A46-A97A-4A87534AA5EF}" destId="{7175DD66-9849-4A1C-BAF4-0B5E200549B0}" srcOrd="2" destOrd="0" presId="urn:microsoft.com/office/officeart/2005/8/layout/pList2#1"/>
    <dgm:cxn modelId="{2E83D6BA-18A9-4A04-8963-D9BB3082DA8C}" type="presParOf" srcId="{9B91CBE0-E8F7-45D0-B270-DEAEE8FFC321}" destId="{27C52CF7-A430-414A-89AC-78D1CE3976FB}" srcOrd="5" destOrd="0" presId="urn:microsoft.com/office/officeart/2005/8/layout/pList2#1"/>
    <dgm:cxn modelId="{CE27CAB9-163E-4956-84E3-C1818B02A390}" type="presParOf" srcId="{9B91CBE0-E8F7-45D0-B270-DEAEE8FFC321}" destId="{E5E2BE33-D288-4BF7-845E-A56E8D6CC3EC}" srcOrd="6" destOrd="0" presId="urn:microsoft.com/office/officeart/2005/8/layout/pList2#1"/>
    <dgm:cxn modelId="{99D21377-7CB4-4BF4-AF63-CF5FE65E21DB}" type="presParOf" srcId="{E5E2BE33-D288-4BF7-845E-A56E8D6CC3EC}" destId="{F5EF25D5-95F8-45B7-9F88-9C067377C250}" srcOrd="0" destOrd="0" presId="urn:microsoft.com/office/officeart/2005/8/layout/pList2#1"/>
    <dgm:cxn modelId="{97E0AA4C-C2F3-48F6-B041-4E369D66B3FB}" type="presParOf" srcId="{E5E2BE33-D288-4BF7-845E-A56E8D6CC3EC}" destId="{5D8AABCD-CA82-4CD2-9397-CCAA70D83CB0}" srcOrd="1" destOrd="0" presId="urn:microsoft.com/office/officeart/2005/8/layout/pList2#1"/>
    <dgm:cxn modelId="{F3006712-A45F-4AAD-929A-F11F5469C620}" type="presParOf" srcId="{E5E2BE33-D288-4BF7-845E-A56E8D6CC3EC}" destId="{E23BE0C8-5EA5-45AB-A3E9-0AA6EDABC0C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32C89-DB92-466B-9AFD-DCEBC23D3AC1}" type="doc">
      <dgm:prSet loTypeId="urn:microsoft.com/office/officeart/2008/layout/CaptionedPictures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961712F-071A-47E6-AA6C-C5EC0369B757}">
      <dgm:prSet phldrT="[Text]" custT="1"/>
      <dgm:spPr/>
      <dgm:t>
        <a:bodyPr/>
        <a:lstStyle/>
        <a:p>
          <a:r>
            <a:rPr lang="en-US" sz="1400" dirty="0" smtClean="0">
              <a:latin typeface="Gill Sans MT" pitchFamily="34" charset="0"/>
            </a:rPr>
            <a:t>“This will be so valuable in communicating with parents.”</a:t>
          </a:r>
          <a:endParaRPr lang="en-US" sz="1400" dirty="0">
            <a:latin typeface="Gill Sans MT" pitchFamily="34" charset="0"/>
          </a:endParaRPr>
        </a:p>
      </dgm:t>
    </dgm:pt>
    <dgm:pt modelId="{ABB70A49-10CE-4F09-8343-7FD95D34A73D}" type="parTrans" cxnId="{840BE419-6C51-458D-90E3-888373EFF737}">
      <dgm:prSet/>
      <dgm:spPr/>
      <dgm:t>
        <a:bodyPr/>
        <a:lstStyle/>
        <a:p>
          <a:endParaRPr lang="en-US"/>
        </a:p>
      </dgm:t>
    </dgm:pt>
    <dgm:pt modelId="{7CF79553-4CAB-4FB2-A612-A05D3698D864}" type="sibTrans" cxnId="{840BE419-6C51-458D-90E3-888373EFF737}">
      <dgm:prSet/>
      <dgm:spPr/>
      <dgm:t>
        <a:bodyPr/>
        <a:lstStyle/>
        <a:p>
          <a:endParaRPr lang="en-US"/>
        </a:p>
      </dgm:t>
    </dgm:pt>
    <dgm:pt modelId="{CB9FF4EE-5610-4E18-A773-91F766CC556C}">
      <dgm:prSet phldrT="[Text]" custT="1"/>
      <dgm:spPr/>
      <dgm:t>
        <a:bodyPr/>
        <a:lstStyle/>
        <a:p>
          <a:r>
            <a:rPr lang="en-US" sz="1400" dirty="0" smtClean="0">
              <a:latin typeface="Gill Sans MT" pitchFamily="34" charset="0"/>
            </a:rPr>
            <a:t>“I do LOVE that now I can access info about absences, credits, college readiness, etc. at the same time!”</a:t>
          </a:r>
          <a:endParaRPr lang="en-US" sz="1400" dirty="0">
            <a:latin typeface="Gill Sans MT" pitchFamily="34" charset="0"/>
          </a:endParaRPr>
        </a:p>
      </dgm:t>
    </dgm:pt>
    <dgm:pt modelId="{AD0DB678-989C-4F41-A87A-72CFF6710A0B}" type="parTrans" cxnId="{B8C67F3C-757C-4D34-BB61-6F93E7C53BF7}">
      <dgm:prSet/>
      <dgm:spPr/>
      <dgm:t>
        <a:bodyPr/>
        <a:lstStyle/>
        <a:p>
          <a:endParaRPr lang="en-US"/>
        </a:p>
      </dgm:t>
    </dgm:pt>
    <dgm:pt modelId="{A16289C4-1A07-4AF4-BCEB-C8D62EB7D753}" type="sibTrans" cxnId="{B8C67F3C-757C-4D34-BB61-6F93E7C53BF7}">
      <dgm:prSet/>
      <dgm:spPr/>
      <dgm:t>
        <a:bodyPr/>
        <a:lstStyle/>
        <a:p>
          <a:endParaRPr lang="en-US"/>
        </a:p>
      </dgm:t>
    </dgm:pt>
    <dgm:pt modelId="{976A3D8A-E3A5-4FED-90DB-D6583266E62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6A645AE-0C11-4413-8FD7-1619B545206C}" type="parTrans" cxnId="{70E8D966-21E7-42D4-8D00-03E6EA0FB8D1}">
      <dgm:prSet/>
      <dgm:spPr/>
      <dgm:t>
        <a:bodyPr/>
        <a:lstStyle/>
        <a:p>
          <a:endParaRPr lang="en-US"/>
        </a:p>
      </dgm:t>
    </dgm:pt>
    <dgm:pt modelId="{D45FF130-3AC1-4A6E-B779-45B54D060775}" type="sibTrans" cxnId="{70E8D966-21E7-42D4-8D00-03E6EA0FB8D1}">
      <dgm:prSet/>
      <dgm:spPr/>
      <dgm:t>
        <a:bodyPr/>
        <a:lstStyle/>
        <a:p>
          <a:endParaRPr lang="en-US"/>
        </a:p>
      </dgm:t>
    </dgm:pt>
    <dgm:pt modelId="{D0553BC7-4175-43C8-B2C6-3C03F3B3DBD4}">
      <dgm:prSet phldrT="[Text]" custT="1"/>
      <dgm:spPr/>
      <dgm:t>
        <a:bodyPr/>
        <a:lstStyle/>
        <a:p>
          <a:r>
            <a:rPr lang="en-US" sz="1400" dirty="0" smtClean="0">
              <a:latin typeface="Gill Sans MT" pitchFamily="34" charset="0"/>
            </a:rPr>
            <a:t>“With this data we would be able to identify and challenge our power kids!”</a:t>
          </a:r>
          <a:endParaRPr lang="en-US" sz="1400" dirty="0">
            <a:latin typeface="Gill Sans MT" pitchFamily="34" charset="0"/>
          </a:endParaRPr>
        </a:p>
      </dgm:t>
    </dgm:pt>
    <dgm:pt modelId="{61F08E29-E0AF-4447-AC83-6E7883AF42E6}" type="parTrans" cxnId="{31339A5D-EABA-4C2F-ADF0-1639EA421B4C}">
      <dgm:prSet/>
      <dgm:spPr/>
      <dgm:t>
        <a:bodyPr/>
        <a:lstStyle/>
        <a:p>
          <a:endParaRPr lang="en-US"/>
        </a:p>
      </dgm:t>
    </dgm:pt>
    <dgm:pt modelId="{F3EFA364-D737-4B77-B856-B4FAE9701375}" type="sibTrans" cxnId="{31339A5D-EABA-4C2F-ADF0-1639EA421B4C}">
      <dgm:prSet/>
      <dgm:spPr/>
      <dgm:t>
        <a:bodyPr/>
        <a:lstStyle/>
        <a:p>
          <a:endParaRPr lang="en-US"/>
        </a:p>
      </dgm:t>
    </dgm:pt>
    <dgm:pt modelId="{2054E279-31FC-4D1D-9903-00CB3DFABE31}">
      <dgm:prSet phldrT="[Text]"/>
      <dgm:spPr/>
      <dgm:t>
        <a:bodyPr/>
        <a:lstStyle/>
        <a:p>
          <a:endParaRPr lang="en-US" dirty="0"/>
        </a:p>
      </dgm:t>
    </dgm:pt>
    <dgm:pt modelId="{38A2E9D5-766B-4C35-8854-0D8F0A391EB6}" type="sibTrans" cxnId="{D1ED6121-2CBE-46A8-96B3-3FE751B7BE3E}">
      <dgm:prSet/>
      <dgm:spPr/>
      <dgm:t>
        <a:bodyPr/>
        <a:lstStyle/>
        <a:p>
          <a:endParaRPr lang="en-US"/>
        </a:p>
      </dgm:t>
    </dgm:pt>
    <dgm:pt modelId="{E9F2D11A-1D9B-4CB4-9F34-387563317C9F}" type="parTrans" cxnId="{D1ED6121-2CBE-46A8-96B3-3FE751B7BE3E}">
      <dgm:prSet/>
      <dgm:spPr/>
      <dgm:t>
        <a:bodyPr/>
        <a:lstStyle/>
        <a:p>
          <a:endParaRPr lang="en-US"/>
        </a:p>
      </dgm:t>
    </dgm:pt>
    <dgm:pt modelId="{72D35EA0-0F22-41A2-BAD7-8BEB345D9F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1859FA-944E-49F5-819C-08F0A2683A2D}" type="sibTrans" cxnId="{6AD001EB-5192-4F1E-AE02-AEE777C8541F}">
      <dgm:prSet/>
      <dgm:spPr/>
      <dgm:t>
        <a:bodyPr/>
        <a:lstStyle/>
        <a:p>
          <a:endParaRPr lang="en-US"/>
        </a:p>
      </dgm:t>
    </dgm:pt>
    <dgm:pt modelId="{A52018B1-1157-4AC6-9C22-677583E53C8E}" type="parTrans" cxnId="{6AD001EB-5192-4F1E-AE02-AEE777C8541F}">
      <dgm:prSet/>
      <dgm:spPr/>
      <dgm:t>
        <a:bodyPr/>
        <a:lstStyle/>
        <a:p>
          <a:endParaRPr lang="en-US"/>
        </a:p>
      </dgm:t>
    </dgm:pt>
    <dgm:pt modelId="{C6C6AE55-6037-41CD-A6EB-197D18A52E7E}" type="pres">
      <dgm:prSet presAssocID="{0E132C89-DB92-466B-9AFD-DCEBC23D3A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E422EBB-9D28-4966-8048-3F667DD40745}" type="pres">
      <dgm:prSet presAssocID="{2054E279-31FC-4D1D-9903-00CB3DFABE31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66DDEF-6643-4EE5-A1C5-DECBD82D21B3}" type="pres">
      <dgm:prSet presAssocID="{2054E279-31FC-4D1D-9903-00CB3DFABE31}" presName="Accent" presStyleLbl="trAlignAcc1" presStyleIdx="0" presStyleCnt="3" custScaleY="105956" custLinFactNeighborX="3101" custLinFactNeighborY="-7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6053ED-64CE-4994-9DB5-C17485B5F961}" type="pres">
      <dgm:prSet presAssocID="{2054E279-31FC-4D1D-9903-00CB3DFABE31}" presName="Image" presStyleLbl="alignImgPlace1" presStyleIdx="0" presStyleCnt="3" custLinFactNeighborX="4971" custLinFactNeighborY="-355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AAD650-76A7-475C-B588-F08D183DCAF6}" type="pres">
      <dgm:prSet presAssocID="{2054E279-31FC-4D1D-9903-00CB3DFABE31}" presName="ChildComposite" presStyleCnt="0"/>
      <dgm:spPr/>
      <dgm:t>
        <a:bodyPr/>
        <a:lstStyle/>
        <a:p>
          <a:endParaRPr lang="en-US"/>
        </a:p>
      </dgm:t>
    </dgm:pt>
    <dgm:pt modelId="{D8CC5A1B-2BC2-43C1-8E6C-801DD903BE1C}" type="pres">
      <dgm:prSet presAssocID="{2054E279-31FC-4D1D-9903-00CB3DFABE31}" presName="Child" presStyleLbl="node1" presStyleIdx="0" presStyleCnt="3" custScaleY="182098" custLinFactNeighborX="4971" custLinFactNeighborY="-10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D9CF1-1792-4D00-B3C7-83455C6B268F}" type="pres">
      <dgm:prSet presAssocID="{2054E279-31FC-4D1D-9903-00CB3DFABE31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A930-435A-462A-877C-2D57A250B634}" type="pres">
      <dgm:prSet presAssocID="{38A2E9D5-766B-4C35-8854-0D8F0A391EB6}" presName="sibTrans" presStyleCnt="0"/>
      <dgm:spPr/>
      <dgm:t>
        <a:bodyPr/>
        <a:lstStyle/>
        <a:p>
          <a:endParaRPr lang="en-US"/>
        </a:p>
      </dgm:t>
    </dgm:pt>
    <dgm:pt modelId="{B420D4BA-FEFE-41AE-9FF7-8B04E5FD12D6}" type="pres">
      <dgm:prSet presAssocID="{72D35EA0-0F22-41A2-BAD7-8BEB345D9FA4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9850A15-E916-4EB4-97DE-8AF0E88C6701}" type="pres">
      <dgm:prSet presAssocID="{72D35EA0-0F22-41A2-BAD7-8BEB345D9FA4}" presName="Accent" presStyleLbl="trAlignAcc1" presStyleIdx="1" presStyleCnt="3" custScaleY="1059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5B1192-0397-4D9B-A7C1-048CB0D28BCC}" type="pres">
      <dgm:prSet presAssocID="{72D35EA0-0F22-41A2-BAD7-8BEB345D9FA4}" presName="Image" presStyleLbl="alignImgPlace1" presStyleIdx="1" presStyleCnt="3" custLinFactNeighborX="-1345" custLinFactNeighborY="-355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9DA966C9-8A05-493B-A472-2C802195A209}" type="pres">
      <dgm:prSet presAssocID="{72D35EA0-0F22-41A2-BAD7-8BEB345D9FA4}" presName="ChildComposite" presStyleCnt="0"/>
      <dgm:spPr/>
      <dgm:t>
        <a:bodyPr/>
        <a:lstStyle/>
        <a:p>
          <a:endParaRPr lang="en-US"/>
        </a:p>
      </dgm:t>
    </dgm:pt>
    <dgm:pt modelId="{53A96226-5836-490D-8736-FE07ECD06525}" type="pres">
      <dgm:prSet presAssocID="{72D35EA0-0F22-41A2-BAD7-8BEB345D9FA4}" presName="Child" presStyleLbl="node1" presStyleIdx="1" presStyleCnt="3" custScaleY="176923" custLinFactNeighborX="-1345" custLinFactNeighborY="-14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B2DA-61E4-4D6D-BC5E-EDF6E63DDDC8}" type="pres">
      <dgm:prSet presAssocID="{72D35EA0-0F22-41A2-BAD7-8BEB345D9FA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76A58-606C-4AA0-B239-F060FE8E151C}" type="pres">
      <dgm:prSet presAssocID="{091859FA-944E-49F5-819C-08F0A2683A2D}" presName="sibTrans" presStyleCnt="0"/>
      <dgm:spPr/>
      <dgm:t>
        <a:bodyPr/>
        <a:lstStyle/>
        <a:p>
          <a:endParaRPr lang="en-US"/>
        </a:p>
      </dgm:t>
    </dgm:pt>
    <dgm:pt modelId="{B5479118-B2E7-4CBB-9267-6E597F16FD10}" type="pres">
      <dgm:prSet presAssocID="{976A3D8A-E3A5-4FED-90DB-D6583266E62E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84F05A7-B396-412C-9D04-63487FA1202D}" type="pres">
      <dgm:prSet presAssocID="{976A3D8A-E3A5-4FED-90DB-D6583266E62E}" presName="Accent" presStyleLbl="trAlignAcc1" presStyleIdx="2" presStyleCnt="3" custScaleY="1059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0C92A9-C5FD-473B-B659-56EE8D292CCA}" type="pres">
      <dgm:prSet presAssocID="{976A3D8A-E3A5-4FED-90DB-D6583266E62E}" presName="Image" presStyleLbl="alignImgPlace1" presStyleIdx="2" presStyleCnt="3" custLinFactNeighborX="-579" custLinFactNeighborY="-355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DFAF1A-22CB-41A8-A22D-6DC70F3036CC}" type="pres">
      <dgm:prSet presAssocID="{976A3D8A-E3A5-4FED-90DB-D6583266E62E}" presName="ChildComposite" presStyleCnt="0"/>
      <dgm:spPr/>
      <dgm:t>
        <a:bodyPr/>
        <a:lstStyle/>
        <a:p>
          <a:endParaRPr lang="en-US"/>
        </a:p>
      </dgm:t>
    </dgm:pt>
    <dgm:pt modelId="{B7992F67-111F-4B79-BA95-A3471D5B7611}" type="pres">
      <dgm:prSet presAssocID="{976A3D8A-E3A5-4FED-90DB-D6583266E62E}" presName="Child" presStyleLbl="node1" presStyleIdx="2" presStyleCnt="3" custScaleY="176923" custLinFactNeighborX="-579" custLinFactNeighborY="-14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3A382-1EFA-40A5-9216-4591EF7F3F23}" type="pres">
      <dgm:prSet presAssocID="{976A3D8A-E3A5-4FED-90DB-D6583266E62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8D966-21E7-42D4-8D00-03E6EA0FB8D1}" srcId="{0E132C89-DB92-466B-9AFD-DCEBC23D3AC1}" destId="{976A3D8A-E3A5-4FED-90DB-D6583266E62E}" srcOrd="2" destOrd="0" parTransId="{96A645AE-0C11-4413-8FD7-1619B545206C}" sibTransId="{D45FF130-3AC1-4A6E-B779-45B54D060775}"/>
    <dgm:cxn modelId="{6AD001EB-5192-4F1E-AE02-AEE777C8541F}" srcId="{0E132C89-DB92-466B-9AFD-DCEBC23D3AC1}" destId="{72D35EA0-0F22-41A2-BAD7-8BEB345D9FA4}" srcOrd="1" destOrd="0" parTransId="{A52018B1-1157-4AC6-9C22-677583E53C8E}" sibTransId="{091859FA-944E-49F5-819C-08F0A2683A2D}"/>
    <dgm:cxn modelId="{516F885E-E482-47DE-A8CC-0962B324F87E}" type="presOf" srcId="{2054E279-31FC-4D1D-9903-00CB3DFABE31}" destId="{CC3D9CF1-1792-4D00-B3C7-83455C6B268F}" srcOrd="0" destOrd="0" presId="urn:microsoft.com/office/officeart/2008/layout/CaptionedPictures"/>
    <dgm:cxn modelId="{4D43CEFB-E99B-4F8E-BF78-957625455B3A}" type="presOf" srcId="{976A3D8A-E3A5-4FED-90DB-D6583266E62E}" destId="{0C13A382-1EFA-40A5-9216-4591EF7F3F23}" srcOrd="0" destOrd="0" presId="urn:microsoft.com/office/officeart/2008/layout/CaptionedPictures"/>
    <dgm:cxn modelId="{3FFCDE4D-9BEA-4661-8C58-43DEB4F28E14}" type="presOf" srcId="{72D35EA0-0F22-41A2-BAD7-8BEB345D9FA4}" destId="{E137B2DA-61E4-4D6D-BC5E-EDF6E63DDDC8}" srcOrd="0" destOrd="0" presId="urn:microsoft.com/office/officeart/2008/layout/CaptionedPictures"/>
    <dgm:cxn modelId="{C730B431-9ACB-4ACA-93F3-31EB4518336C}" type="presOf" srcId="{CB9FF4EE-5610-4E18-A773-91F766CC556C}" destId="{53A96226-5836-490D-8736-FE07ECD06525}" srcOrd="0" destOrd="0" presId="urn:microsoft.com/office/officeart/2008/layout/CaptionedPictures"/>
    <dgm:cxn modelId="{E5EE4680-58CC-476A-935E-A39AD0B3FE8D}" type="presOf" srcId="{0E132C89-DB92-466B-9AFD-DCEBC23D3AC1}" destId="{C6C6AE55-6037-41CD-A6EB-197D18A52E7E}" srcOrd="0" destOrd="0" presId="urn:microsoft.com/office/officeart/2008/layout/CaptionedPictures"/>
    <dgm:cxn modelId="{179E720A-6628-4244-9CAB-D3F9383227DC}" type="presOf" srcId="{D0553BC7-4175-43C8-B2C6-3C03F3B3DBD4}" destId="{B7992F67-111F-4B79-BA95-A3471D5B7611}" srcOrd="0" destOrd="0" presId="urn:microsoft.com/office/officeart/2008/layout/CaptionedPictures"/>
    <dgm:cxn modelId="{9699CAEA-55D0-4304-9B08-DE8543C97BD8}" type="presOf" srcId="{5961712F-071A-47E6-AA6C-C5EC0369B757}" destId="{D8CC5A1B-2BC2-43C1-8E6C-801DD903BE1C}" srcOrd="0" destOrd="0" presId="urn:microsoft.com/office/officeart/2008/layout/CaptionedPictures"/>
    <dgm:cxn modelId="{D1ED6121-2CBE-46A8-96B3-3FE751B7BE3E}" srcId="{0E132C89-DB92-466B-9AFD-DCEBC23D3AC1}" destId="{2054E279-31FC-4D1D-9903-00CB3DFABE31}" srcOrd="0" destOrd="0" parTransId="{E9F2D11A-1D9B-4CB4-9F34-387563317C9F}" sibTransId="{38A2E9D5-766B-4C35-8854-0D8F0A391EB6}"/>
    <dgm:cxn modelId="{840BE419-6C51-458D-90E3-888373EFF737}" srcId="{2054E279-31FC-4D1D-9903-00CB3DFABE31}" destId="{5961712F-071A-47E6-AA6C-C5EC0369B757}" srcOrd="0" destOrd="0" parTransId="{ABB70A49-10CE-4F09-8343-7FD95D34A73D}" sibTransId="{7CF79553-4CAB-4FB2-A612-A05D3698D864}"/>
    <dgm:cxn modelId="{31339A5D-EABA-4C2F-ADF0-1639EA421B4C}" srcId="{976A3D8A-E3A5-4FED-90DB-D6583266E62E}" destId="{D0553BC7-4175-43C8-B2C6-3C03F3B3DBD4}" srcOrd="0" destOrd="0" parTransId="{61F08E29-E0AF-4447-AC83-6E7883AF42E6}" sibTransId="{F3EFA364-D737-4B77-B856-B4FAE9701375}"/>
    <dgm:cxn modelId="{B8C67F3C-757C-4D34-BB61-6F93E7C53BF7}" srcId="{72D35EA0-0F22-41A2-BAD7-8BEB345D9FA4}" destId="{CB9FF4EE-5610-4E18-A773-91F766CC556C}" srcOrd="0" destOrd="0" parTransId="{AD0DB678-989C-4F41-A87A-72CFF6710A0B}" sibTransId="{A16289C4-1A07-4AF4-BCEB-C8D62EB7D753}"/>
    <dgm:cxn modelId="{BE838B1D-D312-4A7D-907A-EC3D6DCFFBF6}" type="presParOf" srcId="{C6C6AE55-6037-41CD-A6EB-197D18A52E7E}" destId="{DE422EBB-9D28-4966-8048-3F667DD40745}" srcOrd="0" destOrd="0" presId="urn:microsoft.com/office/officeart/2008/layout/CaptionedPictures"/>
    <dgm:cxn modelId="{C0E34535-F7B0-48A9-A6D0-268EE0B61B73}" type="presParOf" srcId="{DE422EBB-9D28-4966-8048-3F667DD40745}" destId="{9E66DDEF-6643-4EE5-A1C5-DECBD82D21B3}" srcOrd="0" destOrd="0" presId="urn:microsoft.com/office/officeart/2008/layout/CaptionedPictures"/>
    <dgm:cxn modelId="{A1B3BCCF-FB58-486E-A559-56CB7EEDBEA1}" type="presParOf" srcId="{DE422EBB-9D28-4966-8048-3F667DD40745}" destId="{066053ED-64CE-4994-9DB5-C17485B5F961}" srcOrd="1" destOrd="0" presId="urn:microsoft.com/office/officeart/2008/layout/CaptionedPictures"/>
    <dgm:cxn modelId="{F944E55F-4866-4B99-A843-F4791DC2F02D}" type="presParOf" srcId="{DE422EBB-9D28-4966-8048-3F667DD40745}" destId="{69AAD650-76A7-475C-B588-F08D183DCAF6}" srcOrd="2" destOrd="0" presId="urn:microsoft.com/office/officeart/2008/layout/CaptionedPictures"/>
    <dgm:cxn modelId="{7C940D60-6617-4E27-84D0-0664F5E56546}" type="presParOf" srcId="{69AAD650-76A7-475C-B588-F08D183DCAF6}" destId="{D8CC5A1B-2BC2-43C1-8E6C-801DD903BE1C}" srcOrd="0" destOrd="0" presId="urn:microsoft.com/office/officeart/2008/layout/CaptionedPictures"/>
    <dgm:cxn modelId="{8EED58EA-541A-42BB-8128-1299A702B022}" type="presParOf" srcId="{69AAD650-76A7-475C-B588-F08D183DCAF6}" destId="{CC3D9CF1-1792-4D00-B3C7-83455C6B268F}" srcOrd="1" destOrd="0" presId="urn:microsoft.com/office/officeart/2008/layout/CaptionedPictures"/>
    <dgm:cxn modelId="{CB4C665A-0BE0-4046-9FD1-98B701A6F8A2}" type="presParOf" srcId="{C6C6AE55-6037-41CD-A6EB-197D18A52E7E}" destId="{B1EBA930-435A-462A-877C-2D57A250B634}" srcOrd="1" destOrd="0" presId="urn:microsoft.com/office/officeart/2008/layout/CaptionedPictures"/>
    <dgm:cxn modelId="{18FE62E3-0AAC-43CB-9C2A-933DF64B6E9B}" type="presParOf" srcId="{C6C6AE55-6037-41CD-A6EB-197D18A52E7E}" destId="{B420D4BA-FEFE-41AE-9FF7-8B04E5FD12D6}" srcOrd="2" destOrd="0" presId="urn:microsoft.com/office/officeart/2008/layout/CaptionedPictures"/>
    <dgm:cxn modelId="{4711744C-533A-43B7-AC43-23D02A8B8B7E}" type="presParOf" srcId="{B420D4BA-FEFE-41AE-9FF7-8B04E5FD12D6}" destId="{19850A15-E916-4EB4-97DE-8AF0E88C6701}" srcOrd="0" destOrd="0" presId="urn:microsoft.com/office/officeart/2008/layout/CaptionedPictures"/>
    <dgm:cxn modelId="{95B493ED-94B6-405E-B118-710D0D814D09}" type="presParOf" srcId="{B420D4BA-FEFE-41AE-9FF7-8B04E5FD12D6}" destId="{BB5B1192-0397-4D9B-A7C1-048CB0D28BCC}" srcOrd="1" destOrd="0" presId="urn:microsoft.com/office/officeart/2008/layout/CaptionedPictures"/>
    <dgm:cxn modelId="{76616ACD-E5F4-473C-898E-1CAF57511FE5}" type="presParOf" srcId="{B420D4BA-FEFE-41AE-9FF7-8B04E5FD12D6}" destId="{9DA966C9-8A05-493B-A472-2C802195A209}" srcOrd="2" destOrd="0" presId="urn:microsoft.com/office/officeart/2008/layout/CaptionedPictures"/>
    <dgm:cxn modelId="{BB6621F1-088A-4C2E-B2A2-08164EF36B0B}" type="presParOf" srcId="{9DA966C9-8A05-493B-A472-2C802195A209}" destId="{53A96226-5836-490D-8736-FE07ECD06525}" srcOrd="0" destOrd="0" presId="urn:microsoft.com/office/officeart/2008/layout/CaptionedPictures"/>
    <dgm:cxn modelId="{84A54129-6C53-4D46-8A04-E55E7F96A2B3}" type="presParOf" srcId="{9DA966C9-8A05-493B-A472-2C802195A209}" destId="{E137B2DA-61E4-4D6D-BC5E-EDF6E63DDDC8}" srcOrd="1" destOrd="0" presId="urn:microsoft.com/office/officeart/2008/layout/CaptionedPictures"/>
    <dgm:cxn modelId="{917A3515-1DEF-4D6F-B92A-C75A8CF86ADC}" type="presParOf" srcId="{C6C6AE55-6037-41CD-A6EB-197D18A52E7E}" destId="{07476A58-606C-4AA0-B239-F060FE8E151C}" srcOrd="3" destOrd="0" presId="urn:microsoft.com/office/officeart/2008/layout/CaptionedPictures"/>
    <dgm:cxn modelId="{26305C75-C7DE-4AA4-AC95-BA39DD10386F}" type="presParOf" srcId="{C6C6AE55-6037-41CD-A6EB-197D18A52E7E}" destId="{B5479118-B2E7-4CBB-9267-6E597F16FD10}" srcOrd="4" destOrd="0" presId="urn:microsoft.com/office/officeart/2008/layout/CaptionedPictures"/>
    <dgm:cxn modelId="{F56A3BE7-A9A3-4038-A186-05816D7C9464}" type="presParOf" srcId="{B5479118-B2E7-4CBB-9267-6E597F16FD10}" destId="{F84F05A7-B396-412C-9D04-63487FA1202D}" srcOrd="0" destOrd="0" presId="urn:microsoft.com/office/officeart/2008/layout/CaptionedPictures"/>
    <dgm:cxn modelId="{B846A51B-0CA5-4ADF-85F7-6DB61C8E9E7F}" type="presParOf" srcId="{B5479118-B2E7-4CBB-9267-6E597F16FD10}" destId="{AD0C92A9-C5FD-473B-B659-56EE8D292CCA}" srcOrd="1" destOrd="0" presId="urn:microsoft.com/office/officeart/2008/layout/CaptionedPictures"/>
    <dgm:cxn modelId="{D1D10474-5762-4F45-9723-EBF0AAC4865F}" type="presParOf" srcId="{B5479118-B2E7-4CBB-9267-6E597F16FD10}" destId="{F2DFAF1A-22CB-41A8-A22D-6DC70F3036CC}" srcOrd="2" destOrd="0" presId="urn:microsoft.com/office/officeart/2008/layout/CaptionedPictures"/>
    <dgm:cxn modelId="{3F8FB9E6-B37A-4394-8E5E-84576B3186F3}" type="presParOf" srcId="{F2DFAF1A-22CB-41A8-A22D-6DC70F3036CC}" destId="{B7992F67-111F-4B79-BA95-A3471D5B7611}" srcOrd="0" destOrd="0" presId="urn:microsoft.com/office/officeart/2008/layout/CaptionedPictures"/>
    <dgm:cxn modelId="{25706B15-06CB-48C4-B94A-6C2B27BB5476}" type="presParOf" srcId="{F2DFAF1A-22CB-41A8-A22D-6DC70F3036CC}" destId="{0C13A382-1EFA-40A5-9216-4591EF7F3F23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132C89-DB92-466B-9AFD-DCEBC23D3AC1}" type="doc">
      <dgm:prSet loTypeId="urn:microsoft.com/office/officeart/2008/layout/CaptionedPictures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961712F-071A-47E6-AA6C-C5EC0369B757}">
      <dgm:prSet phldrT="[Text]" custT="1"/>
      <dgm:spPr/>
      <dgm:t>
        <a:bodyPr/>
        <a:lstStyle/>
        <a:p>
          <a:pPr algn="ctr"/>
          <a:endParaRPr lang="en-US" sz="1300" dirty="0" smtClean="0">
            <a:latin typeface="Gill Sans MT" pitchFamily="34" charset="0"/>
          </a:endParaRPr>
        </a:p>
        <a:p>
          <a:pPr algn="ctr"/>
          <a:r>
            <a:rPr lang="en-US" sz="1400" dirty="0" smtClean="0">
              <a:latin typeface="Gill Sans MT" pitchFamily="34" charset="0"/>
            </a:rPr>
            <a:t>“Attendance did surprise me! Our goal is set at 95% and we are still missing the mark.”</a:t>
          </a:r>
          <a:endParaRPr lang="en-US" sz="1400" dirty="0">
            <a:latin typeface="Gill Sans MT" pitchFamily="34" charset="0"/>
          </a:endParaRPr>
        </a:p>
      </dgm:t>
    </dgm:pt>
    <dgm:pt modelId="{ABB70A49-10CE-4F09-8343-7FD95D34A73D}" type="parTrans" cxnId="{840BE419-6C51-458D-90E3-888373EFF737}">
      <dgm:prSet/>
      <dgm:spPr/>
      <dgm:t>
        <a:bodyPr/>
        <a:lstStyle/>
        <a:p>
          <a:endParaRPr lang="en-US"/>
        </a:p>
      </dgm:t>
    </dgm:pt>
    <dgm:pt modelId="{7CF79553-4CAB-4FB2-A612-A05D3698D864}" type="sibTrans" cxnId="{840BE419-6C51-458D-90E3-888373EFF737}">
      <dgm:prSet/>
      <dgm:spPr/>
      <dgm:t>
        <a:bodyPr/>
        <a:lstStyle/>
        <a:p>
          <a:endParaRPr lang="en-US"/>
        </a:p>
      </dgm:t>
    </dgm:pt>
    <dgm:pt modelId="{CB9FF4EE-5610-4E18-A773-91F766CC556C}">
      <dgm:prSet phldrT="[Text]" custT="1"/>
      <dgm:spPr/>
      <dgm:t>
        <a:bodyPr/>
        <a:lstStyle/>
        <a:p>
          <a:pPr algn="ctr"/>
          <a:endParaRPr lang="en-US" sz="1400" dirty="0" smtClean="0">
            <a:latin typeface="Gill Sans MT" pitchFamily="34" charset="0"/>
          </a:endParaRPr>
        </a:p>
        <a:p>
          <a:pPr algn="ctr"/>
          <a:r>
            <a:rPr lang="en-US" sz="1400" dirty="0" smtClean="0">
              <a:latin typeface="Gill Sans MT" pitchFamily="34" charset="0"/>
            </a:rPr>
            <a:t>“It surprised me to see all the red for TAKS. Our campus goals are high!”</a:t>
          </a:r>
          <a:endParaRPr lang="en-US" sz="1400" dirty="0">
            <a:latin typeface="Gill Sans MT" pitchFamily="34" charset="0"/>
          </a:endParaRPr>
        </a:p>
      </dgm:t>
    </dgm:pt>
    <dgm:pt modelId="{AD0DB678-989C-4F41-A87A-72CFF6710A0B}" type="parTrans" cxnId="{B8C67F3C-757C-4D34-BB61-6F93E7C53BF7}">
      <dgm:prSet/>
      <dgm:spPr/>
      <dgm:t>
        <a:bodyPr/>
        <a:lstStyle/>
        <a:p>
          <a:endParaRPr lang="en-US"/>
        </a:p>
      </dgm:t>
    </dgm:pt>
    <dgm:pt modelId="{A16289C4-1A07-4AF4-BCEB-C8D62EB7D753}" type="sibTrans" cxnId="{B8C67F3C-757C-4D34-BB61-6F93E7C53BF7}">
      <dgm:prSet/>
      <dgm:spPr/>
      <dgm:t>
        <a:bodyPr/>
        <a:lstStyle/>
        <a:p>
          <a:endParaRPr lang="en-US"/>
        </a:p>
      </dgm:t>
    </dgm:pt>
    <dgm:pt modelId="{976A3D8A-E3A5-4FED-90DB-D6583266E62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6A645AE-0C11-4413-8FD7-1619B545206C}" type="parTrans" cxnId="{70E8D966-21E7-42D4-8D00-03E6EA0FB8D1}">
      <dgm:prSet/>
      <dgm:spPr/>
      <dgm:t>
        <a:bodyPr/>
        <a:lstStyle/>
        <a:p>
          <a:endParaRPr lang="en-US"/>
        </a:p>
      </dgm:t>
    </dgm:pt>
    <dgm:pt modelId="{D45FF130-3AC1-4A6E-B779-45B54D060775}" type="sibTrans" cxnId="{70E8D966-21E7-42D4-8D00-03E6EA0FB8D1}">
      <dgm:prSet/>
      <dgm:spPr/>
      <dgm:t>
        <a:bodyPr/>
        <a:lstStyle/>
        <a:p>
          <a:endParaRPr lang="en-US"/>
        </a:p>
      </dgm:t>
    </dgm:pt>
    <dgm:pt modelId="{D0553BC7-4175-43C8-B2C6-3C03F3B3DBD4}">
      <dgm:prSet phldrT="[Text]" custT="1"/>
      <dgm:spPr/>
      <dgm:t>
        <a:bodyPr/>
        <a:lstStyle/>
        <a:p>
          <a:pPr algn="ctr"/>
          <a:endParaRPr lang="en-US" sz="1300" dirty="0" smtClean="0">
            <a:latin typeface="Gill Sans MT" pitchFamily="34" charset="0"/>
          </a:endParaRPr>
        </a:p>
        <a:p>
          <a:pPr algn="ctr"/>
          <a:r>
            <a:rPr lang="en-US" sz="1400" dirty="0" smtClean="0">
              <a:latin typeface="Gill Sans MT" pitchFamily="34" charset="0"/>
            </a:rPr>
            <a:t>“WOW! Everything about my school is here. Unbelievable! It’s everything I need to do my job.”</a:t>
          </a:r>
          <a:endParaRPr lang="en-US" sz="1400" dirty="0">
            <a:latin typeface="Gill Sans MT" pitchFamily="34" charset="0"/>
          </a:endParaRPr>
        </a:p>
      </dgm:t>
    </dgm:pt>
    <dgm:pt modelId="{61F08E29-E0AF-4447-AC83-6E7883AF42E6}" type="parTrans" cxnId="{31339A5D-EABA-4C2F-ADF0-1639EA421B4C}">
      <dgm:prSet/>
      <dgm:spPr/>
      <dgm:t>
        <a:bodyPr/>
        <a:lstStyle/>
        <a:p>
          <a:endParaRPr lang="en-US"/>
        </a:p>
      </dgm:t>
    </dgm:pt>
    <dgm:pt modelId="{F3EFA364-D737-4B77-B856-B4FAE9701375}" type="sibTrans" cxnId="{31339A5D-EABA-4C2F-ADF0-1639EA421B4C}">
      <dgm:prSet/>
      <dgm:spPr/>
      <dgm:t>
        <a:bodyPr/>
        <a:lstStyle/>
        <a:p>
          <a:endParaRPr lang="en-US"/>
        </a:p>
      </dgm:t>
    </dgm:pt>
    <dgm:pt modelId="{2054E279-31FC-4D1D-9903-00CB3DFABE31}">
      <dgm:prSet phldrT="[Text]"/>
      <dgm:spPr/>
      <dgm:t>
        <a:bodyPr/>
        <a:lstStyle/>
        <a:p>
          <a:endParaRPr lang="en-US" dirty="0"/>
        </a:p>
      </dgm:t>
    </dgm:pt>
    <dgm:pt modelId="{38A2E9D5-766B-4C35-8854-0D8F0A391EB6}" type="sibTrans" cxnId="{D1ED6121-2CBE-46A8-96B3-3FE751B7BE3E}">
      <dgm:prSet/>
      <dgm:spPr/>
      <dgm:t>
        <a:bodyPr/>
        <a:lstStyle/>
        <a:p>
          <a:endParaRPr lang="en-US"/>
        </a:p>
      </dgm:t>
    </dgm:pt>
    <dgm:pt modelId="{E9F2D11A-1D9B-4CB4-9F34-387563317C9F}" type="parTrans" cxnId="{D1ED6121-2CBE-46A8-96B3-3FE751B7BE3E}">
      <dgm:prSet/>
      <dgm:spPr/>
      <dgm:t>
        <a:bodyPr/>
        <a:lstStyle/>
        <a:p>
          <a:endParaRPr lang="en-US"/>
        </a:p>
      </dgm:t>
    </dgm:pt>
    <dgm:pt modelId="{72D35EA0-0F22-41A2-BAD7-8BEB345D9F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1859FA-944E-49F5-819C-08F0A2683A2D}" type="sibTrans" cxnId="{6AD001EB-5192-4F1E-AE02-AEE777C8541F}">
      <dgm:prSet/>
      <dgm:spPr/>
      <dgm:t>
        <a:bodyPr/>
        <a:lstStyle/>
        <a:p>
          <a:endParaRPr lang="en-US"/>
        </a:p>
      </dgm:t>
    </dgm:pt>
    <dgm:pt modelId="{A52018B1-1157-4AC6-9C22-677583E53C8E}" type="parTrans" cxnId="{6AD001EB-5192-4F1E-AE02-AEE777C8541F}">
      <dgm:prSet/>
      <dgm:spPr/>
      <dgm:t>
        <a:bodyPr/>
        <a:lstStyle/>
        <a:p>
          <a:endParaRPr lang="en-US"/>
        </a:p>
      </dgm:t>
    </dgm:pt>
    <dgm:pt modelId="{8AEC8144-D48F-4E79-860F-2DAA58F4C714}">
      <dgm:prSet custT="1"/>
      <dgm:spPr/>
      <dgm:t>
        <a:bodyPr/>
        <a:lstStyle/>
        <a:p>
          <a:pPr algn="ctr"/>
          <a:endParaRPr lang="en-US" sz="1300" dirty="0" smtClean="0">
            <a:latin typeface="Gill Sans MT" pitchFamily="34" charset="0"/>
          </a:endParaRPr>
        </a:p>
      </dgm:t>
    </dgm:pt>
    <dgm:pt modelId="{5D459AFF-E0E1-4799-9770-2F39AFA3DCA3}" type="parTrans" cxnId="{83FB2B3C-5BC0-4DC0-A947-C5CAFC9B3FC8}">
      <dgm:prSet/>
      <dgm:spPr/>
      <dgm:t>
        <a:bodyPr/>
        <a:lstStyle/>
        <a:p>
          <a:endParaRPr lang="en-US"/>
        </a:p>
      </dgm:t>
    </dgm:pt>
    <dgm:pt modelId="{E7785042-C426-4F0E-A167-8E493A0016D9}" type="sibTrans" cxnId="{83FB2B3C-5BC0-4DC0-A947-C5CAFC9B3FC8}">
      <dgm:prSet/>
      <dgm:spPr/>
      <dgm:t>
        <a:bodyPr/>
        <a:lstStyle/>
        <a:p>
          <a:endParaRPr lang="en-US"/>
        </a:p>
      </dgm:t>
    </dgm:pt>
    <dgm:pt modelId="{3DEB10C7-3FD9-45C4-8BE2-303CBAEB6B54}">
      <dgm:prSet/>
      <dgm:spPr/>
      <dgm:t>
        <a:bodyPr/>
        <a:lstStyle/>
        <a:p>
          <a:pPr algn="ctr"/>
          <a:endParaRPr lang="en-US" sz="1200" dirty="0" smtClean="0">
            <a:latin typeface="Gill Sans MT" pitchFamily="34" charset="0"/>
          </a:endParaRPr>
        </a:p>
      </dgm:t>
    </dgm:pt>
    <dgm:pt modelId="{93AA4087-1D36-48EC-83ED-138346183772}" type="parTrans" cxnId="{BE1BAA4D-3A20-4AAE-892B-FF784463F36A}">
      <dgm:prSet/>
      <dgm:spPr/>
      <dgm:t>
        <a:bodyPr/>
        <a:lstStyle/>
        <a:p>
          <a:endParaRPr lang="en-US"/>
        </a:p>
      </dgm:t>
    </dgm:pt>
    <dgm:pt modelId="{02B424CF-804F-4898-A238-48FB8706FEF9}" type="sibTrans" cxnId="{BE1BAA4D-3A20-4AAE-892B-FF784463F36A}">
      <dgm:prSet/>
      <dgm:spPr/>
      <dgm:t>
        <a:bodyPr/>
        <a:lstStyle/>
        <a:p>
          <a:endParaRPr lang="en-US"/>
        </a:p>
      </dgm:t>
    </dgm:pt>
    <dgm:pt modelId="{B99D6492-EE2F-43E3-AABC-101070629E24}">
      <dgm:prSet/>
      <dgm:spPr/>
      <dgm:t>
        <a:bodyPr/>
        <a:lstStyle/>
        <a:p>
          <a:pPr algn="l"/>
          <a:endParaRPr lang="en-US" sz="1200" dirty="0" smtClean="0">
            <a:latin typeface="Gill Sans MT" pitchFamily="34" charset="0"/>
          </a:endParaRPr>
        </a:p>
      </dgm:t>
    </dgm:pt>
    <dgm:pt modelId="{169C8D4A-E28E-404C-8860-A651CAEABFBE}" type="parTrans" cxnId="{8E22B202-D02C-4247-BDCB-9361B1BC6123}">
      <dgm:prSet/>
      <dgm:spPr/>
      <dgm:t>
        <a:bodyPr/>
        <a:lstStyle/>
        <a:p>
          <a:endParaRPr lang="en-US"/>
        </a:p>
      </dgm:t>
    </dgm:pt>
    <dgm:pt modelId="{FFDE8AE5-2BF7-4587-AB1E-1FC1B2687CAA}" type="sibTrans" cxnId="{8E22B202-D02C-4247-BDCB-9361B1BC6123}">
      <dgm:prSet/>
      <dgm:spPr/>
      <dgm:t>
        <a:bodyPr/>
        <a:lstStyle/>
        <a:p>
          <a:endParaRPr lang="en-US"/>
        </a:p>
      </dgm:t>
    </dgm:pt>
    <dgm:pt modelId="{C6C6AE55-6037-41CD-A6EB-197D18A52E7E}" type="pres">
      <dgm:prSet presAssocID="{0E132C89-DB92-466B-9AFD-DCEBC23D3A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E422EBB-9D28-4966-8048-3F667DD40745}" type="pres">
      <dgm:prSet presAssocID="{2054E279-31FC-4D1D-9903-00CB3DFABE31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66DDEF-6643-4EE5-A1C5-DECBD82D21B3}" type="pres">
      <dgm:prSet presAssocID="{2054E279-31FC-4D1D-9903-00CB3DFABE31}" presName="Accent" presStyleLbl="trAlignAcc1" presStyleIdx="0" presStyleCnt="3" custScaleY="105956" custLinFactNeighborX="3101" custLinFactNeighborY="-7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6053ED-64CE-4994-9DB5-C17485B5F961}" type="pres">
      <dgm:prSet presAssocID="{2054E279-31FC-4D1D-9903-00CB3DFABE31}" presName="Image" presStyleLbl="alignImgPlace1" presStyleIdx="0" presStyleCnt="3" custLinFactNeighborX="4971" custLinFactNeighborY="-355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AAD650-76A7-475C-B588-F08D183DCAF6}" type="pres">
      <dgm:prSet presAssocID="{2054E279-31FC-4D1D-9903-00CB3DFABE31}" presName="ChildComposite" presStyleCnt="0"/>
      <dgm:spPr/>
      <dgm:t>
        <a:bodyPr/>
        <a:lstStyle/>
        <a:p>
          <a:endParaRPr lang="en-US"/>
        </a:p>
      </dgm:t>
    </dgm:pt>
    <dgm:pt modelId="{D8CC5A1B-2BC2-43C1-8E6C-801DD903BE1C}" type="pres">
      <dgm:prSet presAssocID="{2054E279-31FC-4D1D-9903-00CB3DFABE31}" presName="Child" presStyleLbl="node1" presStyleIdx="0" presStyleCnt="3" custScaleY="182098" custLinFactNeighborX="4971" custLinFactNeighborY="-10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D9CF1-1792-4D00-B3C7-83455C6B268F}" type="pres">
      <dgm:prSet presAssocID="{2054E279-31FC-4D1D-9903-00CB3DFABE31}" presName="Parent" presStyleLbl="revTx" presStyleIdx="0" presStyleCnt="3" custLinFactNeighborX="1430" custLinFactNeighborY="-1515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A930-435A-462A-877C-2D57A250B634}" type="pres">
      <dgm:prSet presAssocID="{38A2E9D5-766B-4C35-8854-0D8F0A391EB6}" presName="sibTrans" presStyleCnt="0"/>
      <dgm:spPr/>
      <dgm:t>
        <a:bodyPr/>
        <a:lstStyle/>
        <a:p>
          <a:endParaRPr lang="en-US"/>
        </a:p>
      </dgm:t>
    </dgm:pt>
    <dgm:pt modelId="{B420D4BA-FEFE-41AE-9FF7-8B04E5FD12D6}" type="pres">
      <dgm:prSet presAssocID="{72D35EA0-0F22-41A2-BAD7-8BEB345D9FA4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9850A15-E916-4EB4-97DE-8AF0E88C6701}" type="pres">
      <dgm:prSet presAssocID="{72D35EA0-0F22-41A2-BAD7-8BEB345D9FA4}" presName="Accent" presStyleLbl="trAlignAcc1" presStyleIdx="1" presStyleCnt="3" custScaleY="1059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5B1192-0397-4D9B-A7C1-048CB0D28BCC}" type="pres">
      <dgm:prSet presAssocID="{72D35EA0-0F22-41A2-BAD7-8BEB345D9FA4}" presName="Image" presStyleLbl="alignImgPlace1" presStyleIdx="1" presStyleCnt="3" custLinFactNeighborX="-1345" custLinFactNeighborY="-355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9DA966C9-8A05-493B-A472-2C802195A209}" type="pres">
      <dgm:prSet presAssocID="{72D35EA0-0F22-41A2-BAD7-8BEB345D9FA4}" presName="ChildComposite" presStyleCnt="0"/>
      <dgm:spPr/>
      <dgm:t>
        <a:bodyPr/>
        <a:lstStyle/>
        <a:p>
          <a:endParaRPr lang="en-US"/>
        </a:p>
      </dgm:t>
    </dgm:pt>
    <dgm:pt modelId="{53A96226-5836-490D-8736-FE07ECD06525}" type="pres">
      <dgm:prSet presAssocID="{72D35EA0-0F22-41A2-BAD7-8BEB345D9FA4}" presName="Child" presStyleLbl="node1" presStyleIdx="1" presStyleCnt="3" custScaleY="176923" custLinFactNeighborX="-1345" custLinFactNeighborY="-14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B2DA-61E4-4D6D-BC5E-EDF6E63DDDC8}" type="pres">
      <dgm:prSet presAssocID="{72D35EA0-0F22-41A2-BAD7-8BEB345D9FA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76A58-606C-4AA0-B239-F060FE8E151C}" type="pres">
      <dgm:prSet presAssocID="{091859FA-944E-49F5-819C-08F0A2683A2D}" presName="sibTrans" presStyleCnt="0"/>
      <dgm:spPr/>
      <dgm:t>
        <a:bodyPr/>
        <a:lstStyle/>
        <a:p>
          <a:endParaRPr lang="en-US"/>
        </a:p>
      </dgm:t>
    </dgm:pt>
    <dgm:pt modelId="{B5479118-B2E7-4CBB-9267-6E597F16FD10}" type="pres">
      <dgm:prSet presAssocID="{976A3D8A-E3A5-4FED-90DB-D6583266E62E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84F05A7-B396-412C-9D04-63487FA1202D}" type="pres">
      <dgm:prSet presAssocID="{976A3D8A-E3A5-4FED-90DB-D6583266E62E}" presName="Accent" presStyleLbl="trAlignAcc1" presStyleIdx="2" presStyleCnt="3" custScaleY="1059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0C92A9-C5FD-473B-B659-56EE8D292CCA}" type="pres">
      <dgm:prSet presAssocID="{976A3D8A-E3A5-4FED-90DB-D6583266E62E}" presName="Image" presStyleLbl="alignImgPlace1" presStyleIdx="2" presStyleCnt="3" custLinFactNeighborX="-579" custLinFactNeighborY="-355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DFAF1A-22CB-41A8-A22D-6DC70F3036CC}" type="pres">
      <dgm:prSet presAssocID="{976A3D8A-E3A5-4FED-90DB-D6583266E62E}" presName="ChildComposite" presStyleCnt="0"/>
      <dgm:spPr/>
      <dgm:t>
        <a:bodyPr/>
        <a:lstStyle/>
        <a:p>
          <a:endParaRPr lang="en-US"/>
        </a:p>
      </dgm:t>
    </dgm:pt>
    <dgm:pt modelId="{B7992F67-111F-4B79-BA95-A3471D5B7611}" type="pres">
      <dgm:prSet presAssocID="{976A3D8A-E3A5-4FED-90DB-D6583266E62E}" presName="Child" presStyleLbl="node1" presStyleIdx="2" presStyleCnt="3" custScaleY="176923" custLinFactNeighborX="-579" custLinFactNeighborY="-14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3A382-1EFA-40A5-9216-4591EF7F3F23}" type="pres">
      <dgm:prSet presAssocID="{976A3D8A-E3A5-4FED-90DB-D6583266E62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8D966-21E7-42D4-8D00-03E6EA0FB8D1}" srcId="{0E132C89-DB92-466B-9AFD-DCEBC23D3AC1}" destId="{976A3D8A-E3A5-4FED-90DB-D6583266E62E}" srcOrd="2" destOrd="0" parTransId="{96A645AE-0C11-4413-8FD7-1619B545206C}" sibTransId="{D45FF130-3AC1-4A6E-B779-45B54D060775}"/>
    <dgm:cxn modelId="{6AD001EB-5192-4F1E-AE02-AEE777C8541F}" srcId="{0E132C89-DB92-466B-9AFD-DCEBC23D3AC1}" destId="{72D35EA0-0F22-41A2-BAD7-8BEB345D9FA4}" srcOrd="1" destOrd="0" parTransId="{A52018B1-1157-4AC6-9C22-677583E53C8E}" sibTransId="{091859FA-944E-49F5-819C-08F0A2683A2D}"/>
    <dgm:cxn modelId="{BE1BAA4D-3A20-4AAE-892B-FF784463F36A}" srcId="{72D35EA0-0F22-41A2-BAD7-8BEB345D9FA4}" destId="{3DEB10C7-3FD9-45C4-8BE2-303CBAEB6B54}" srcOrd="1" destOrd="0" parTransId="{93AA4087-1D36-48EC-83ED-138346183772}" sibTransId="{02B424CF-804F-4898-A238-48FB8706FEF9}"/>
    <dgm:cxn modelId="{40486531-789D-4F6D-A00B-AB6D0DCE9F06}" type="presOf" srcId="{976A3D8A-E3A5-4FED-90DB-D6583266E62E}" destId="{0C13A382-1EFA-40A5-9216-4591EF7F3F23}" srcOrd="0" destOrd="0" presId="urn:microsoft.com/office/officeart/2008/layout/CaptionedPictures"/>
    <dgm:cxn modelId="{561B1926-D194-403A-9158-E7EC2FCCA530}" type="presOf" srcId="{72D35EA0-0F22-41A2-BAD7-8BEB345D9FA4}" destId="{E137B2DA-61E4-4D6D-BC5E-EDF6E63DDDC8}" srcOrd="0" destOrd="0" presId="urn:microsoft.com/office/officeart/2008/layout/CaptionedPictures"/>
    <dgm:cxn modelId="{4A0CF1B3-30E5-46A4-8E7A-D92853718CEA}" type="presOf" srcId="{D0553BC7-4175-43C8-B2C6-3C03F3B3DBD4}" destId="{B7992F67-111F-4B79-BA95-A3471D5B7611}" srcOrd="0" destOrd="0" presId="urn:microsoft.com/office/officeart/2008/layout/CaptionedPictures"/>
    <dgm:cxn modelId="{96E3336B-202F-414D-A1A6-B893FF421211}" type="presOf" srcId="{B99D6492-EE2F-43E3-AABC-101070629E24}" destId="{B7992F67-111F-4B79-BA95-A3471D5B7611}" srcOrd="0" destOrd="1" presId="urn:microsoft.com/office/officeart/2008/layout/CaptionedPictures"/>
    <dgm:cxn modelId="{83FB2B3C-5BC0-4DC0-A947-C5CAFC9B3FC8}" srcId="{2054E279-31FC-4D1D-9903-00CB3DFABE31}" destId="{8AEC8144-D48F-4E79-860F-2DAA58F4C714}" srcOrd="1" destOrd="0" parTransId="{5D459AFF-E0E1-4799-9770-2F39AFA3DCA3}" sibTransId="{E7785042-C426-4F0E-A167-8E493A0016D9}"/>
    <dgm:cxn modelId="{D1ED6121-2CBE-46A8-96B3-3FE751B7BE3E}" srcId="{0E132C89-DB92-466B-9AFD-DCEBC23D3AC1}" destId="{2054E279-31FC-4D1D-9903-00CB3DFABE31}" srcOrd="0" destOrd="0" parTransId="{E9F2D11A-1D9B-4CB4-9F34-387563317C9F}" sibTransId="{38A2E9D5-766B-4C35-8854-0D8F0A391EB6}"/>
    <dgm:cxn modelId="{840BE419-6C51-458D-90E3-888373EFF737}" srcId="{2054E279-31FC-4D1D-9903-00CB3DFABE31}" destId="{5961712F-071A-47E6-AA6C-C5EC0369B757}" srcOrd="0" destOrd="0" parTransId="{ABB70A49-10CE-4F09-8343-7FD95D34A73D}" sibTransId="{7CF79553-4CAB-4FB2-A612-A05D3698D864}"/>
    <dgm:cxn modelId="{8E22B202-D02C-4247-BDCB-9361B1BC6123}" srcId="{976A3D8A-E3A5-4FED-90DB-D6583266E62E}" destId="{B99D6492-EE2F-43E3-AABC-101070629E24}" srcOrd="1" destOrd="0" parTransId="{169C8D4A-E28E-404C-8860-A651CAEABFBE}" sibTransId="{FFDE8AE5-2BF7-4587-AB1E-1FC1B2687CAA}"/>
    <dgm:cxn modelId="{53216317-27A1-4F70-B160-BC404C8B1867}" type="presOf" srcId="{3DEB10C7-3FD9-45C4-8BE2-303CBAEB6B54}" destId="{53A96226-5836-490D-8736-FE07ECD06525}" srcOrd="0" destOrd="1" presId="urn:microsoft.com/office/officeart/2008/layout/CaptionedPictures"/>
    <dgm:cxn modelId="{31339A5D-EABA-4C2F-ADF0-1639EA421B4C}" srcId="{976A3D8A-E3A5-4FED-90DB-D6583266E62E}" destId="{D0553BC7-4175-43C8-B2C6-3C03F3B3DBD4}" srcOrd="0" destOrd="0" parTransId="{61F08E29-E0AF-4447-AC83-6E7883AF42E6}" sibTransId="{F3EFA364-D737-4B77-B856-B4FAE9701375}"/>
    <dgm:cxn modelId="{41A138BC-0A3A-47F6-B091-3A4C4D45B00E}" type="presOf" srcId="{CB9FF4EE-5610-4E18-A773-91F766CC556C}" destId="{53A96226-5836-490D-8736-FE07ECD06525}" srcOrd="0" destOrd="0" presId="urn:microsoft.com/office/officeart/2008/layout/CaptionedPictures"/>
    <dgm:cxn modelId="{B8C67F3C-757C-4D34-BB61-6F93E7C53BF7}" srcId="{72D35EA0-0F22-41A2-BAD7-8BEB345D9FA4}" destId="{CB9FF4EE-5610-4E18-A773-91F766CC556C}" srcOrd="0" destOrd="0" parTransId="{AD0DB678-989C-4F41-A87A-72CFF6710A0B}" sibTransId="{A16289C4-1A07-4AF4-BCEB-C8D62EB7D753}"/>
    <dgm:cxn modelId="{B08B6F73-FF8B-4F63-B2DD-D9A2E8324EBE}" type="presOf" srcId="{0E132C89-DB92-466B-9AFD-DCEBC23D3AC1}" destId="{C6C6AE55-6037-41CD-A6EB-197D18A52E7E}" srcOrd="0" destOrd="0" presId="urn:microsoft.com/office/officeart/2008/layout/CaptionedPictures"/>
    <dgm:cxn modelId="{D9BB798E-4109-442A-BCC1-70A8E72E2074}" type="presOf" srcId="{8AEC8144-D48F-4E79-860F-2DAA58F4C714}" destId="{D8CC5A1B-2BC2-43C1-8E6C-801DD903BE1C}" srcOrd="0" destOrd="1" presId="urn:microsoft.com/office/officeart/2008/layout/CaptionedPictures"/>
    <dgm:cxn modelId="{E1108BF1-E102-422C-BFB4-8298EFA3DB5E}" type="presOf" srcId="{5961712F-071A-47E6-AA6C-C5EC0369B757}" destId="{D8CC5A1B-2BC2-43C1-8E6C-801DD903BE1C}" srcOrd="0" destOrd="0" presId="urn:microsoft.com/office/officeart/2008/layout/CaptionedPictures"/>
    <dgm:cxn modelId="{72A506D8-2551-4AF7-B14D-7D85F2149005}" type="presOf" srcId="{2054E279-31FC-4D1D-9903-00CB3DFABE31}" destId="{CC3D9CF1-1792-4D00-B3C7-83455C6B268F}" srcOrd="0" destOrd="0" presId="urn:microsoft.com/office/officeart/2008/layout/CaptionedPictures"/>
    <dgm:cxn modelId="{76D44D15-1B30-47B2-910F-BE32A671C6CB}" type="presParOf" srcId="{C6C6AE55-6037-41CD-A6EB-197D18A52E7E}" destId="{DE422EBB-9D28-4966-8048-3F667DD40745}" srcOrd="0" destOrd="0" presId="urn:microsoft.com/office/officeart/2008/layout/CaptionedPictures"/>
    <dgm:cxn modelId="{029F782B-2CCC-4159-9AFC-F3994E0E68EF}" type="presParOf" srcId="{DE422EBB-9D28-4966-8048-3F667DD40745}" destId="{9E66DDEF-6643-4EE5-A1C5-DECBD82D21B3}" srcOrd="0" destOrd="0" presId="urn:microsoft.com/office/officeart/2008/layout/CaptionedPictures"/>
    <dgm:cxn modelId="{54F37B73-9DD5-4775-A753-9D125E88E965}" type="presParOf" srcId="{DE422EBB-9D28-4966-8048-3F667DD40745}" destId="{066053ED-64CE-4994-9DB5-C17485B5F961}" srcOrd="1" destOrd="0" presId="urn:microsoft.com/office/officeart/2008/layout/CaptionedPictures"/>
    <dgm:cxn modelId="{51C89C81-A9C8-44A7-B173-2791618BBE84}" type="presParOf" srcId="{DE422EBB-9D28-4966-8048-3F667DD40745}" destId="{69AAD650-76A7-475C-B588-F08D183DCAF6}" srcOrd="2" destOrd="0" presId="urn:microsoft.com/office/officeart/2008/layout/CaptionedPictures"/>
    <dgm:cxn modelId="{79D3F8BD-7AFF-4D93-8E3D-4CD2982C6487}" type="presParOf" srcId="{69AAD650-76A7-475C-B588-F08D183DCAF6}" destId="{D8CC5A1B-2BC2-43C1-8E6C-801DD903BE1C}" srcOrd="0" destOrd="0" presId="urn:microsoft.com/office/officeart/2008/layout/CaptionedPictures"/>
    <dgm:cxn modelId="{6316DBBC-E852-456F-877D-044037BF0EF7}" type="presParOf" srcId="{69AAD650-76A7-475C-B588-F08D183DCAF6}" destId="{CC3D9CF1-1792-4D00-B3C7-83455C6B268F}" srcOrd="1" destOrd="0" presId="urn:microsoft.com/office/officeart/2008/layout/CaptionedPictures"/>
    <dgm:cxn modelId="{A40A39B2-FDFC-44B3-96A0-E8BA46C40C3F}" type="presParOf" srcId="{C6C6AE55-6037-41CD-A6EB-197D18A52E7E}" destId="{B1EBA930-435A-462A-877C-2D57A250B634}" srcOrd="1" destOrd="0" presId="urn:microsoft.com/office/officeart/2008/layout/CaptionedPictures"/>
    <dgm:cxn modelId="{522102E1-BB7B-45BF-BD8C-847B8845DE5A}" type="presParOf" srcId="{C6C6AE55-6037-41CD-A6EB-197D18A52E7E}" destId="{B420D4BA-FEFE-41AE-9FF7-8B04E5FD12D6}" srcOrd="2" destOrd="0" presId="urn:microsoft.com/office/officeart/2008/layout/CaptionedPictures"/>
    <dgm:cxn modelId="{43A5EE42-37A1-4582-BEA1-CAA1C313C337}" type="presParOf" srcId="{B420D4BA-FEFE-41AE-9FF7-8B04E5FD12D6}" destId="{19850A15-E916-4EB4-97DE-8AF0E88C6701}" srcOrd="0" destOrd="0" presId="urn:microsoft.com/office/officeart/2008/layout/CaptionedPictures"/>
    <dgm:cxn modelId="{C8314659-0695-449F-B110-26680F364B94}" type="presParOf" srcId="{B420D4BA-FEFE-41AE-9FF7-8B04E5FD12D6}" destId="{BB5B1192-0397-4D9B-A7C1-048CB0D28BCC}" srcOrd="1" destOrd="0" presId="urn:microsoft.com/office/officeart/2008/layout/CaptionedPictures"/>
    <dgm:cxn modelId="{64FB2B36-CCC7-4D98-9CC0-C93053147276}" type="presParOf" srcId="{B420D4BA-FEFE-41AE-9FF7-8B04E5FD12D6}" destId="{9DA966C9-8A05-493B-A472-2C802195A209}" srcOrd="2" destOrd="0" presId="urn:microsoft.com/office/officeart/2008/layout/CaptionedPictures"/>
    <dgm:cxn modelId="{6A5E70E3-C758-4B66-BB4F-DD9384E5EB98}" type="presParOf" srcId="{9DA966C9-8A05-493B-A472-2C802195A209}" destId="{53A96226-5836-490D-8736-FE07ECD06525}" srcOrd="0" destOrd="0" presId="urn:microsoft.com/office/officeart/2008/layout/CaptionedPictures"/>
    <dgm:cxn modelId="{FF97FBFE-DD2A-46A2-9FA7-546ECA7B62B6}" type="presParOf" srcId="{9DA966C9-8A05-493B-A472-2C802195A209}" destId="{E137B2DA-61E4-4D6D-BC5E-EDF6E63DDDC8}" srcOrd="1" destOrd="0" presId="urn:microsoft.com/office/officeart/2008/layout/CaptionedPictures"/>
    <dgm:cxn modelId="{7C94E4AC-9181-44E7-892A-2C5E18B726D7}" type="presParOf" srcId="{C6C6AE55-6037-41CD-A6EB-197D18A52E7E}" destId="{07476A58-606C-4AA0-B239-F060FE8E151C}" srcOrd="3" destOrd="0" presId="urn:microsoft.com/office/officeart/2008/layout/CaptionedPictures"/>
    <dgm:cxn modelId="{FC18D9DA-EFCC-470F-A62D-F81F9EA92656}" type="presParOf" srcId="{C6C6AE55-6037-41CD-A6EB-197D18A52E7E}" destId="{B5479118-B2E7-4CBB-9267-6E597F16FD10}" srcOrd="4" destOrd="0" presId="urn:microsoft.com/office/officeart/2008/layout/CaptionedPictures"/>
    <dgm:cxn modelId="{D1A7B049-C2CE-4014-8225-B9DE482C5C95}" type="presParOf" srcId="{B5479118-B2E7-4CBB-9267-6E597F16FD10}" destId="{F84F05A7-B396-412C-9D04-63487FA1202D}" srcOrd="0" destOrd="0" presId="urn:microsoft.com/office/officeart/2008/layout/CaptionedPictures"/>
    <dgm:cxn modelId="{C6E58F01-1C47-48CB-BB1E-58DD1737A84F}" type="presParOf" srcId="{B5479118-B2E7-4CBB-9267-6E597F16FD10}" destId="{AD0C92A9-C5FD-473B-B659-56EE8D292CCA}" srcOrd="1" destOrd="0" presId="urn:microsoft.com/office/officeart/2008/layout/CaptionedPictures"/>
    <dgm:cxn modelId="{B62AFE94-7BB8-46E6-ADCC-327A276E8CD5}" type="presParOf" srcId="{B5479118-B2E7-4CBB-9267-6E597F16FD10}" destId="{F2DFAF1A-22CB-41A8-A22D-6DC70F3036CC}" srcOrd="2" destOrd="0" presId="urn:microsoft.com/office/officeart/2008/layout/CaptionedPictures"/>
    <dgm:cxn modelId="{DB6E8538-75B8-4CBF-A184-6D1C1F2A1695}" type="presParOf" srcId="{F2DFAF1A-22CB-41A8-A22D-6DC70F3036CC}" destId="{B7992F67-111F-4B79-BA95-A3471D5B7611}" srcOrd="0" destOrd="0" presId="urn:microsoft.com/office/officeart/2008/layout/CaptionedPictures"/>
    <dgm:cxn modelId="{30AABDE9-457B-4641-A4FF-62486B1B062A}" type="presParOf" srcId="{F2DFAF1A-22CB-41A8-A22D-6DC70F3036CC}" destId="{0C13A382-1EFA-40A5-9216-4591EF7F3F23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17E2-DFAF-40A4-A500-29386D8EB547}">
      <dsp:nvSpPr>
        <dsp:cNvPr id="0" name=""/>
        <dsp:cNvSpPr/>
      </dsp:nvSpPr>
      <dsp:spPr>
        <a:xfrm>
          <a:off x="152384" y="0"/>
          <a:ext cx="8839230" cy="2434590"/>
        </a:xfrm>
        <a:prstGeom prst="roundRect">
          <a:avLst>
            <a:gd name="adj" fmla="val 10000"/>
          </a:avLst>
        </a:prstGeom>
        <a:solidFill>
          <a:srgbClr val="7980A3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117440C-032C-4EED-9A57-E59911C0CD86}">
      <dsp:nvSpPr>
        <dsp:cNvPr id="0" name=""/>
        <dsp:cNvSpPr/>
      </dsp:nvSpPr>
      <dsp:spPr>
        <a:xfrm>
          <a:off x="276838" y="119634"/>
          <a:ext cx="1997749" cy="1785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4120D9-FEF3-476F-A1AC-4ADF1794D46B}">
      <dsp:nvSpPr>
        <dsp:cNvPr id="0" name=""/>
        <dsp:cNvSpPr/>
      </dsp:nvSpPr>
      <dsp:spPr>
        <a:xfrm rot="10800000">
          <a:off x="276838" y="2434590"/>
          <a:ext cx="1997749" cy="2975610"/>
        </a:xfrm>
        <a:prstGeom prst="round2SameRect">
          <a:avLst>
            <a:gd name="adj1" fmla="val 10500"/>
            <a:gd name="adj2" fmla="val 0"/>
          </a:avLst>
        </a:prstGeom>
        <a:solidFill>
          <a:srgbClr val="EDEE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 Opt-in, voluntary SIS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 2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SIS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vendors to choose from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 TSDS will integrate with other SIS’s – no requirement or mandate to switch</a:t>
          </a:r>
          <a:endParaRPr lang="en-US" sz="1600" kern="1200" dirty="0">
            <a:solidFill>
              <a:schemeClr val="tx1"/>
            </a:solidFill>
            <a:latin typeface="Gill Sans MT" pitchFamily="34" charset="0"/>
          </a:endParaRPr>
        </a:p>
      </dsp:txBody>
      <dsp:txXfrm rot="10800000">
        <a:off x="338276" y="2434590"/>
        <a:ext cx="1874873" cy="2914172"/>
      </dsp:txXfrm>
    </dsp:sp>
    <dsp:sp modelId="{1A91263D-0C06-449B-900D-E8BF75B80D80}">
      <dsp:nvSpPr>
        <dsp:cNvPr id="0" name=""/>
        <dsp:cNvSpPr/>
      </dsp:nvSpPr>
      <dsp:spPr>
        <a:xfrm>
          <a:off x="2474362" y="119634"/>
          <a:ext cx="1997749" cy="1785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F2011E-54E2-4607-A569-05516336F0AA}">
      <dsp:nvSpPr>
        <dsp:cNvPr id="0" name=""/>
        <dsp:cNvSpPr/>
      </dsp:nvSpPr>
      <dsp:spPr>
        <a:xfrm rot="10800000">
          <a:off x="2438403" y="2434590"/>
          <a:ext cx="1997749" cy="2975610"/>
        </a:xfrm>
        <a:prstGeom prst="round2SameRect">
          <a:avLst>
            <a:gd name="adj1" fmla="val 10500"/>
            <a:gd name="adj2" fmla="val 0"/>
          </a:avLst>
        </a:prstGeom>
        <a:solidFill>
          <a:srgbClr val="EDEE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" tIns="113792" rIns="18288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 Powers </a:t>
          </a:r>
          <a:r>
            <a:rPr lang="en-US" sz="1600" kern="1200" dirty="0" err="1" smtClean="0">
              <a:solidFill>
                <a:schemeClr val="tx1"/>
              </a:solidFill>
              <a:latin typeface="Gill Sans MT" pitchFamily="34" charset="0"/>
            </a:rPr>
            <a:t>StudentGPS</a:t>
          </a:r>
          <a:r>
            <a:rPr lang="en-US" sz="1600" kern="1200" baseline="30000" dirty="0" err="1" smtClean="0">
              <a:solidFill>
                <a:schemeClr val="tx1"/>
              </a:solidFill>
              <a:latin typeface="Gill Sans MT" pitchFamily="34" charset="0"/>
            </a:rPr>
            <a:t>TM</a:t>
          </a:r>
          <a:r>
            <a:rPr lang="en-US" sz="1600" kern="1200" baseline="30000" dirty="0" smtClean="0">
              <a:solidFill>
                <a:schemeClr val="tx1"/>
              </a:solidFill>
              <a:latin typeface="Gill Sans MT" pitchFamily="34" charset="0"/>
            </a:rPr>
            <a:t>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Dashboards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Supported by TEA, but the data only available to educators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Conduit to submit PEIMS data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Non-PEIMS data is strictly optional, at the </a:t>
          </a:r>
          <a:r>
            <a:rPr lang="en-US" sz="1600" kern="1200" dirty="0" err="1" smtClean="0">
              <a:solidFill>
                <a:schemeClr val="tx1"/>
              </a:solidFill>
              <a:latin typeface="Gill Sans MT" pitchFamily="34" charset="0"/>
            </a:rPr>
            <a:t>LEAs’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 discretion</a:t>
          </a:r>
          <a:endParaRPr lang="en-US" sz="1600" kern="1200" dirty="0">
            <a:solidFill>
              <a:schemeClr val="tx1"/>
            </a:solidFill>
            <a:latin typeface="Gill Sans MT" pitchFamily="34" charset="0"/>
          </a:endParaRPr>
        </a:p>
      </dsp:txBody>
      <dsp:txXfrm rot="10800000">
        <a:off x="2499841" y="2434590"/>
        <a:ext cx="1874873" cy="2914172"/>
      </dsp:txXfrm>
    </dsp:sp>
    <dsp:sp modelId="{7175DD66-9849-4A1C-BAF4-0B5E200549B0}">
      <dsp:nvSpPr>
        <dsp:cNvPr id="0" name=""/>
        <dsp:cNvSpPr/>
      </dsp:nvSpPr>
      <dsp:spPr>
        <a:xfrm>
          <a:off x="4671887" y="119634"/>
          <a:ext cx="1997749" cy="1785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ADC6B0-8922-431A-9811-43A9F27221E3}">
      <dsp:nvSpPr>
        <dsp:cNvPr id="0" name=""/>
        <dsp:cNvSpPr/>
      </dsp:nvSpPr>
      <dsp:spPr>
        <a:xfrm rot="10800000">
          <a:off x="4671887" y="2434590"/>
          <a:ext cx="1997749" cy="2975610"/>
        </a:xfrm>
        <a:prstGeom prst="round2SameRect">
          <a:avLst>
            <a:gd name="adj1" fmla="val 10500"/>
            <a:gd name="adj2" fmla="val 0"/>
          </a:avLst>
        </a:prstGeom>
        <a:solidFill>
          <a:srgbClr val="EDEE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XML data standard will make it easier to submit and certify data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Realigns statewide data collection standards and protocol for LEAs (i.e., TEDS</a:t>
          </a:r>
          <a:r>
            <a:rPr lang="en-US" sz="1550" kern="1200" dirty="0" smtClean="0">
              <a:solidFill>
                <a:schemeClr val="tx1"/>
              </a:solidFill>
              <a:latin typeface="Gill Sans MT" pitchFamily="34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solidFill>
              <a:schemeClr val="tx1"/>
            </a:solidFill>
          </a:endParaRPr>
        </a:p>
      </dsp:txBody>
      <dsp:txXfrm rot="10800000">
        <a:off x="4733325" y="2434590"/>
        <a:ext cx="1874873" cy="2914172"/>
      </dsp:txXfrm>
    </dsp:sp>
    <dsp:sp modelId="{E23BE0C8-5EA5-45AB-A3E9-0AA6EDABC0CF}">
      <dsp:nvSpPr>
        <dsp:cNvPr id="0" name=""/>
        <dsp:cNvSpPr/>
      </dsp:nvSpPr>
      <dsp:spPr>
        <a:xfrm>
          <a:off x="6869412" y="119634"/>
          <a:ext cx="1997749" cy="1785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EF25D5-95F8-45B7-9F88-9C067377C250}">
      <dsp:nvSpPr>
        <dsp:cNvPr id="0" name=""/>
        <dsp:cNvSpPr/>
      </dsp:nvSpPr>
      <dsp:spPr>
        <a:xfrm rot="10800000">
          <a:off x="6858004" y="2434590"/>
          <a:ext cx="1997749" cy="2975610"/>
        </a:xfrm>
        <a:prstGeom prst="round2SameRect">
          <a:avLst>
            <a:gd name="adj1" fmla="val 10500"/>
            <a:gd name="adj2" fmla="val 0"/>
          </a:avLst>
        </a:prstGeom>
        <a:solidFill>
          <a:srgbClr val="EDEE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 Expanded to link pre-K, college readiness, and workforce data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itchFamily="34" charset="0"/>
            </a:rPr>
            <a:t>• </a:t>
          </a:r>
          <a:r>
            <a:rPr lang="en-US" sz="1600" kern="1200" dirty="0" smtClean="0">
              <a:solidFill>
                <a:schemeClr val="tx1"/>
              </a:solidFill>
              <a:latin typeface="Gill Sans MT" pitchFamily="34" charset="0"/>
            </a:rPr>
            <a:t>Load college readiness test score collections (SAT, ACT, AP Test data)</a:t>
          </a:r>
          <a:endParaRPr lang="en-US" sz="1600" kern="1200" dirty="0">
            <a:solidFill>
              <a:schemeClr val="tx1"/>
            </a:solidFill>
            <a:latin typeface="Gill Sans MT" pitchFamily="34" charset="0"/>
          </a:endParaRPr>
        </a:p>
      </dsp:txBody>
      <dsp:txXfrm rot="10800000">
        <a:off x="6919442" y="2434590"/>
        <a:ext cx="1874873" cy="2914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6DDEF-6643-4EE5-A1C5-DECBD82D21B3}">
      <dsp:nvSpPr>
        <dsp:cNvPr id="0" name=""/>
        <dsp:cNvSpPr/>
      </dsp:nvSpPr>
      <dsp:spPr>
        <a:xfrm>
          <a:off x="76212" y="838200"/>
          <a:ext cx="2391029" cy="298051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053ED-64CE-4994-9DB5-C17485B5F961}">
      <dsp:nvSpPr>
        <dsp:cNvPr id="0" name=""/>
        <dsp:cNvSpPr/>
      </dsp:nvSpPr>
      <dsp:spPr>
        <a:xfrm>
          <a:off x="228590" y="990603"/>
          <a:ext cx="2151926" cy="18284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CC5A1B-2BC2-43C1-8E6C-801DD903BE1C}">
      <dsp:nvSpPr>
        <dsp:cNvPr id="0" name=""/>
        <dsp:cNvSpPr/>
      </dsp:nvSpPr>
      <dsp:spPr>
        <a:xfrm>
          <a:off x="228590" y="2819398"/>
          <a:ext cx="2151926" cy="870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ill Sans MT" pitchFamily="34" charset="0"/>
            </a:rPr>
            <a:t>“This will be so valuable in communicating with parents.”</a:t>
          </a:r>
          <a:endParaRPr lang="en-US" sz="1400" kern="1200" dirty="0">
            <a:latin typeface="Gill Sans MT" pitchFamily="34" charset="0"/>
          </a:endParaRPr>
        </a:p>
      </dsp:txBody>
      <dsp:txXfrm>
        <a:off x="228590" y="2819398"/>
        <a:ext cx="2151926" cy="870762"/>
      </dsp:txXfrm>
    </dsp:sp>
    <dsp:sp modelId="{CC3D9CF1-1792-4D00-B3C7-83455C6B268F}">
      <dsp:nvSpPr>
        <dsp:cNvPr id="0" name=""/>
        <dsp:cNvSpPr/>
      </dsp:nvSpPr>
      <dsp:spPr>
        <a:xfrm>
          <a:off x="121618" y="2785820"/>
          <a:ext cx="2151926" cy="2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21618" y="2785820"/>
        <a:ext cx="2151926" cy="281320"/>
      </dsp:txXfrm>
    </dsp:sp>
    <dsp:sp modelId="{19850A15-E916-4EB4-97DE-8AF0E88C6701}">
      <dsp:nvSpPr>
        <dsp:cNvPr id="0" name=""/>
        <dsp:cNvSpPr/>
      </dsp:nvSpPr>
      <dsp:spPr>
        <a:xfrm>
          <a:off x="2881185" y="859241"/>
          <a:ext cx="2391029" cy="298051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1192-0397-4D9B-A7C1-048CB0D28BCC}">
      <dsp:nvSpPr>
        <dsp:cNvPr id="0" name=""/>
        <dsp:cNvSpPr/>
      </dsp:nvSpPr>
      <dsp:spPr>
        <a:xfrm>
          <a:off x="2971793" y="990603"/>
          <a:ext cx="2151926" cy="182843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A96226-5836-490D-8736-FE07ECD06525}">
      <dsp:nvSpPr>
        <dsp:cNvPr id="0" name=""/>
        <dsp:cNvSpPr/>
      </dsp:nvSpPr>
      <dsp:spPr>
        <a:xfrm>
          <a:off x="2971793" y="2819399"/>
          <a:ext cx="2151926" cy="846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ill Sans MT" pitchFamily="34" charset="0"/>
            </a:rPr>
            <a:t>“I do LOVE that now I can access info about absences, credits, college readiness, etc. at the same time!”</a:t>
          </a:r>
          <a:endParaRPr lang="en-US" sz="1400" kern="1200" dirty="0">
            <a:latin typeface="Gill Sans MT" pitchFamily="34" charset="0"/>
          </a:endParaRPr>
        </a:p>
      </dsp:txBody>
      <dsp:txXfrm>
        <a:off x="2971793" y="2819399"/>
        <a:ext cx="2151926" cy="846016"/>
      </dsp:txXfrm>
    </dsp:sp>
    <dsp:sp modelId="{E137B2DA-61E4-4D6D-BC5E-EDF6E63DDDC8}">
      <dsp:nvSpPr>
        <dsp:cNvPr id="0" name=""/>
        <dsp:cNvSpPr/>
      </dsp:nvSpPr>
      <dsp:spPr>
        <a:xfrm>
          <a:off x="3000736" y="2792007"/>
          <a:ext cx="2151926" cy="2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3000736" y="2792007"/>
        <a:ext cx="2151926" cy="281320"/>
      </dsp:txXfrm>
    </dsp:sp>
    <dsp:sp modelId="{F84F05A7-B396-412C-9D04-63487FA1202D}">
      <dsp:nvSpPr>
        <dsp:cNvPr id="0" name=""/>
        <dsp:cNvSpPr/>
      </dsp:nvSpPr>
      <dsp:spPr>
        <a:xfrm>
          <a:off x="5760303" y="859241"/>
          <a:ext cx="2391029" cy="298051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C92A9-C5FD-473B-B659-56EE8D292CCA}">
      <dsp:nvSpPr>
        <dsp:cNvPr id="0" name=""/>
        <dsp:cNvSpPr/>
      </dsp:nvSpPr>
      <dsp:spPr>
        <a:xfrm>
          <a:off x="5867395" y="990603"/>
          <a:ext cx="2151926" cy="182843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992F67-111F-4B79-BA95-A3471D5B7611}">
      <dsp:nvSpPr>
        <dsp:cNvPr id="0" name=""/>
        <dsp:cNvSpPr/>
      </dsp:nvSpPr>
      <dsp:spPr>
        <a:xfrm>
          <a:off x="5867395" y="2819399"/>
          <a:ext cx="2151926" cy="846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ill Sans MT" pitchFamily="34" charset="0"/>
            </a:rPr>
            <a:t>“With this data we would be able to identify and challenge our power kids!”</a:t>
          </a:r>
          <a:endParaRPr lang="en-US" sz="1400" kern="1200" dirty="0">
            <a:latin typeface="Gill Sans MT" pitchFamily="34" charset="0"/>
          </a:endParaRPr>
        </a:p>
      </dsp:txBody>
      <dsp:txXfrm>
        <a:off x="5867395" y="2819399"/>
        <a:ext cx="2151926" cy="846016"/>
      </dsp:txXfrm>
    </dsp:sp>
    <dsp:sp modelId="{0C13A382-1EFA-40A5-9216-4591EF7F3F23}">
      <dsp:nvSpPr>
        <dsp:cNvPr id="0" name=""/>
        <dsp:cNvSpPr/>
      </dsp:nvSpPr>
      <dsp:spPr>
        <a:xfrm>
          <a:off x="5879855" y="2792007"/>
          <a:ext cx="2151926" cy="2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5879855" y="2792007"/>
        <a:ext cx="2151926" cy="281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6DDEF-6643-4EE5-A1C5-DECBD82D21B3}">
      <dsp:nvSpPr>
        <dsp:cNvPr id="0" name=""/>
        <dsp:cNvSpPr/>
      </dsp:nvSpPr>
      <dsp:spPr>
        <a:xfrm>
          <a:off x="76212" y="838200"/>
          <a:ext cx="2391029" cy="298051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053ED-64CE-4994-9DB5-C17485B5F961}">
      <dsp:nvSpPr>
        <dsp:cNvPr id="0" name=""/>
        <dsp:cNvSpPr/>
      </dsp:nvSpPr>
      <dsp:spPr>
        <a:xfrm>
          <a:off x="228590" y="990603"/>
          <a:ext cx="2151926" cy="18284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CC5A1B-2BC2-43C1-8E6C-801DD903BE1C}">
      <dsp:nvSpPr>
        <dsp:cNvPr id="0" name=""/>
        <dsp:cNvSpPr/>
      </dsp:nvSpPr>
      <dsp:spPr>
        <a:xfrm>
          <a:off x="228590" y="2819398"/>
          <a:ext cx="2151926" cy="870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latin typeface="Gill Sans MT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ill Sans MT" pitchFamily="34" charset="0"/>
            </a:rPr>
            <a:t>“Attendance did surprise me! Our goal is set at 95% and we are still missing the mark.”</a:t>
          </a:r>
          <a:endParaRPr lang="en-US" sz="1400" kern="1200" dirty="0">
            <a:latin typeface="Gill Sans MT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latin typeface="Gill Sans MT" pitchFamily="34" charset="0"/>
          </a:endParaRPr>
        </a:p>
      </dsp:txBody>
      <dsp:txXfrm>
        <a:off x="228590" y="2819398"/>
        <a:ext cx="2151926" cy="870762"/>
      </dsp:txXfrm>
    </dsp:sp>
    <dsp:sp modelId="{CC3D9CF1-1792-4D00-B3C7-83455C6B268F}">
      <dsp:nvSpPr>
        <dsp:cNvPr id="0" name=""/>
        <dsp:cNvSpPr/>
      </dsp:nvSpPr>
      <dsp:spPr>
        <a:xfrm>
          <a:off x="152390" y="2743200"/>
          <a:ext cx="2151926" cy="2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52390" y="2743200"/>
        <a:ext cx="2151926" cy="281320"/>
      </dsp:txXfrm>
    </dsp:sp>
    <dsp:sp modelId="{19850A15-E916-4EB4-97DE-8AF0E88C6701}">
      <dsp:nvSpPr>
        <dsp:cNvPr id="0" name=""/>
        <dsp:cNvSpPr/>
      </dsp:nvSpPr>
      <dsp:spPr>
        <a:xfrm>
          <a:off x="2881185" y="859241"/>
          <a:ext cx="2391029" cy="298051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1192-0397-4D9B-A7C1-048CB0D28BCC}">
      <dsp:nvSpPr>
        <dsp:cNvPr id="0" name=""/>
        <dsp:cNvSpPr/>
      </dsp:nvSpPr>
      <dsp:spPr>
        <a:xfrm>
          <a:off x="2971793" y="990603"/>
          <a:ext cx="2151926" cy="182843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A96226-5836-490D-8736-FE07ECD06525}">
      <dsp:nvSpPr>
        <dsp:cNvPr id="0" name=""/>
        <dsp:cNvSpPr/>
      </dsp:nvSpPr>
      <dsp:spPr>
        <a:xfrm>
          <a:off x="2971793" y="2819399"/>
          <a:ext cx="2151926" cy="846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Gill Sans MT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ill Sans MT" pitchFamily="34" charset="0"/>
            </a:rPr>
            <a:t>“It surprised me to see all the red for TAKS. Our campus goals are high!”</a:t>
          </a:r>
          <a:endParaRPr lang="en-US" sz="1400" kern="1200" dirty="0">
            <a:latin typeface="Gill Sans MT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Gill Sans MT" pitchFamily="34" charset="0"/>
          </a:endParaRPr>
        </a:p>
      </dsp:txBody>
      <dsp:txXfrm>
        <a:off x="2971793" y="2819399"/>
        <a:ext cx="2151926" cy="846016"/>
      </dsp:txXfrm>
    </dsp:sp>
    <dsp:sp modelId="{E137B2DA-61E4-4D6D-BC5E-EDF6E63DDDC8}">
      <dsp:nvSpPr>
        <dsp:cNvPr id="0" name=""/>
        <dsp:cNvSpPr/>
      </dsp:nvSpPr>
      <dsp:spPr>
        <a:xfrm>
          <a:off x="3000736" y="2792007"/>
          <a:ext cx="2151926" cy="2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3000736" y="2792007"/>
        <a:ext cx="2151926" cy="281320"/>
      </dsp:txXfrm>
    </dsp:sp>
    <dsp:sp modelId="{F84F05A7-B396-412C-9D04-63487FA1202D}">
      <dsp:nvSpPr>
        <dsp:cNvPr id="0" name=""/>
        <dsp:cNvSpPr/>
      </dsp:nvSpPr>
      <dsp:spPr>
        <a:xfrm>
          <a:off x="5760303" y="859241"/>
          <a:ext cx="2391029" cy="298051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C92A9-C5FD-473B-B659-56EE8D292CCA}">
      <dsp:nvSpPr>
        <dsp:cNvPr id="0" name=""/>
        <dsp:cNvSpPr/>
      </dsp:nvSpPr>
      <dsp:spPr>
        <a:xfrm>
          <a:off x="5867395" y="990603"/>
          <a:ext cx="2151926" cy="182843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992F67-111F-4B79-BA95-A3471D5B7611}">
      <dsp:nvSpPr>
        <dsp:cNvPr id="0" name=""/>
        <dsp:cNvSpPr/>
      </dsp:nvSpPr>
      <dsp:spPr>
        <a:xfrm>
          <a:off x="5867395" y="2819399"/>
          <a:ext cx="2151926" cy="846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latin typeface="Gill Sans MT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ill Sans MT" pitchFamily="34" charset="0"/>
            </a:rPr>
            <a:t>“WOW! Everything about my school is here. Unbelievable! It’s everything I need to do my job.”</a:t>
          </a:r>
          <a:endParaRPr lang="en-US" sz="1400" kern="1200" dirty="0">
            <a:latin typeface="Gill Sans MT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Gill Sans MT" pitchFamily="34" charset="0"/>
          </a:endParaRPr>
        </a:p>
      </dsp:txBody>
      <dsp:txXfrm>
        <a:off x="5867395" y="2819399"/>
        <a:ext cx="2151926" cy="846016"/>
      </dsp:txXfrm>
    </dsp:sp>
    <dsp:sp modelId="{0C13A382-1EFA-40A5-9216-4591EF7F3F23}">
      <dsp:nvSpPr>
        <dsp:cNvPr id="0" name=""/>
        <dsp:cNvSpPr/>
      </dsp:nvSpPr>
      <dsp:spPr>
        <a:xfrm>
          <a:off x="5879855" y="2792007"/>
          <a:ext cx="2151926" cy="2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5879855" y="2792007"/>
        <a:ext cx="2151926" cy="28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10/23/12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67350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57950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8" y="10430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5"/>
            <a:ext cx="1524000" cy="636796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0" r:id="rId3"/>
    <p:sldLayoutId id="2147483667" r:id="rId4"/>
    <p:sldLayoutId id="2147483666" r:id="rId5"/>
    <p:sldLayoutId id="2147483669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hyperlink" Target="http://vimeo.com/4751194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sellers@sst-slds.org" TargetMode="External"/><Relationship Id="rId4" Type="http://schemas.openxmlformats.org/officeDocument/2006/relationships/hyperlink" Target="http://www.tea.state.tx.us/ts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haron.Gaston@tea.state.tx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043050"/>
            <a:ext cx="7419038" cy="78575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Texas Student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Data System (TSDS)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275" y="2699846"/>
            <a:ext cx="6781800" cy="19882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Monday, October 29, 2012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Sharon Gaston, Texas Education Agency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Benefits to LEAs</a:t>
            </a:r>
          </a:p>
          <a:p>
            <a:pPr lvl="1"/>
            <a:r>
              <a:rPr lang="en-US" sz="2400" b="1" dirty="0">
                <a:solidFill>
                  <a:srgbClr val="45496B"/>
                </a:solidFill>
                <a:cs typeface="Arial" pitchFamily="34" charset="0"/>
              </a:rPr>
              <a:t>Efficiency: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TSDS can collect data once for multiple reporting requirements and can scale for growth of future collections (long-term goal).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Also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LEAs will be able to begin loading their data up to a year in advance to eliminate some of the submittal stress on LEAs.</a:t>
            </a:r>
          </a:p>
          <a:p>
            <a:pPr lvl="1"/>
            <a:r>
              <a:rPr lang="en-US" sz="2400" b="1" dirty="0">
                <a:solidFill>
                  <a:srgbClr val="45496B"/>
                </a:solidFill>
                <a:cs typeface="Arial" pitchFamily="34" charset="0"/>
              </a:rPr>
              <a:t>Cost: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Federal and private grants allow TEA to provide TSDS components to LEAs free of charge.</a:t>
            </a:r>
          </a:p>
          <a:p>
            <a:pPr lvl="1"/>
            <a:r>
              <a:rPr lang="en-US" sz="2400" b="1" dirty="0">
                <a:solidFill>
                  <a:srgbClr val="45496B"/>
                </a:solidFill>
                <a:cs typeface="Arial" pitchFamily="34" charset="0"/>
              </a:rPr>
              <a:t>Classroom Impact: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Daily uploads allowed, providing timely LEA access to performance data.</a:t>
            </a:r>
          </a:p>
          <a:p>
            <a:pPr lvl="1"/>
            <a:r>
              <a:rPr lang="en-US" sz="2400" b="1" dirty="0">
                <a:solidFill>
                  <a:srgbClr val="45496B"/>
                </a:solidFill>
                <a:cs typeface="Arial" pitchFamily="34" charset="0"/>
              </a:rPr>
              <a:t>Availability: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Data provided to TEA will be more accessible by all at LEAs, from classroom teachers to central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office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staff.</a:t>
            </a: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How Does TSDS Work?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0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Student Performance Dashboards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2190" y="1905000"/>
            <a:ext cx="3222861" cy="3009900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rgbClr val="EDEEF3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4191000" y="1219200"/>
            <a:ext cx="4198930" cy="4419600"/>
          </a:xfrm>
          <a:prstGeom prst="roundRect">
            <a:avLst/>
          </a:prstGeom>
          <a:solidFill>
            <a:srgbClr val="DDDDDD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0" rtlCol="0" anchor="t"/>
          <a:lstStyle/>
          <a:p>
            <a:pPr marL="228600" indent="-228600" algn="ctr">
              <a:buClr>
                <a:srgbClr val="FF9725"/>
              </a:buClr>
              <a:buSzPct val="120000"/>
            </a:pPr>
            <a:r>
              <a:rPr lang="en-US" sz="3200" b="1" dirty="0" smtClean="0">
                <a:solidFill>
                  <a:schemeClr val="tx1"/>
                </a:solidFill>
                <a:latin typeface="Gill Sans MT" pitchFamily="34" charset="0"/>
              </a:rPr>
              <a:t>Dashboards</a:t>
            </a:r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*</a:t>
            </a:r>
          </a:p>
          <a:p>
            <a:pPr marL="285750" indent="-285750">
              <a:spcAft>
                <a:spcPts val="600"/>
              </a:spcAft>
              <a:buSzPct val="120000"/>
              <a:buFont typeface="Gill Sans MT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Initial dashboards based on national education research and review of best practices across the country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20000"/>
              <a:buFont typeface="Gill Sans MT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Received and incorporated feedback on dashboards from 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  <a:cs typeface="Calibri" pitchFamily="34" charset="0"/>
              </a:rPr>
              <a:t>4,500 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educators in Texas (including LPRs)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20000"/>
              <a:buFont typeface="Gill Sans MT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Enhancements to dashboards based on stakeholder feedback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20000"/>
              <a:buFont typeface="Gill Sans MT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FERPA and HIPAA compliant—only available to  authorized educators and administrators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190" y="6019800"/>
            <a:ext cx="685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Gill Sans MT" pitchFamily="34" charset="0"/>
              </a:rPr>
              <a:t>* </a:t>
            </a:r>
            <a:r>
              <a:rPr lang="en-US" sz="1600" dirty="0" smtClean="0">
                <a:latin typeface="Gill Sans MT" pitchFamily="34" charset="0"/>
              </a:rPr>
              <a:t>“StudentGPS: Mapping success for the whole student.”</a:t>
            </a:r>
            <a:endParaRPr lang="en-US" sz="16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3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4" y="2048976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Demonstration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Demonstration of the Dashboards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355" r="3355"/>
          <a:stretch>
            <a:fillRect/>
          </a:stretch>
        </p:blipFill>
        <p:spPr bwMode="auto">
          <a:xfrm>
            <a:off x="1143000" y="1752600"/>
            <a:ext cx="7583424" cy="4568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04800" y="921603"/>
            <a:ext cx="842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ill Sans MT" pitchFamily="34" charset="0"/>
              </a:rPr>
              <a:t>Student and Classroom Dashboards: </a:t>
            </a:r>
            <a:r>
              <a:rPr lang="en-US" sz="2400" dirty="0" smtClean="0">
                <a:solidFill>
                  <a:srgbClr val="7980A3"/>
                </a:solidFill>
                <a:latin typeface="Gill Sans MT" pitchFamily="34" charset="0"/>
                <a:hlinkClick r:id="rId3"/>
              </a:rPr>
              <a:t>http</a:t>
            </a:r>
            <a:r>
              <a:rPr lang="en-US" sz="2400" dirty="0">
                <a:solidFill>
                  <a:srgbClr val="7980A3"/>
                </a:solidFill>
                <a:latin typeface="Gill Sans MT" pitchFamily="34" charset="0"/>
                <a:hlinkClick r:id="rId3"/>
              </a:rPr>
              <a:t>://</a:t>
            </a:r>
            <a:r>
              <a:rPr lang="en-US" sz="2400" dirty="0" smtClean="0">
                <a:solidFill>
                  <a:srgbClr val="7980A3"/>
                </a:solidFill>
                <a:latin typeface="Gill Sans MT" pitchFamily="34" charset="0"/>
                <a:hlinkClick r:id="rId3"/>
              </a:rPr>
              <a:t>vimeo.com/47511948</a:t>
            </a:r>
            <a:r>
              <a:rPr lang="en-US" sz="2400" dirty="0" smtClean="0">
                <a:solidFill>
                  <a:srgbClr val="7980A3"/>
                </a:solidFill>
                <a:latin typeface="Gill Sans MT" pitchFamily="34" charset="0"/>
              </a:rPr>
              <a:t> </a:t>
            </a:r>
            <a:endParaRPr lang="en-US" sz="2400" dirty="0">
              <a:solidFill>
                <a:srgbClr val="7980A3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6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 Valuable Tool for Educators</a:t>
            </a:r>
          </a:p>
          <a:p>
            <a:pPr lv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4">
              <a:buNone/>
            </a:pP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rgbClr val="7980A3"/>
              </a:solidFill>
              <a:cs typeface="Arial" pitchFamily="34" charset="0"/>
            </a:endParaRPr>
          </a:p>
          <a:p>
            <a:pPr lvl="0" algn="ctr"/>
            <a:r>
              <a:rPr lang="en-US" sz="2400" dirty="0" smtClean="0">
                <a:solidFill>
                  <a:srgbClr val="45496B"/>
                </a:solidFill>
                <a:cs typeface="Arial" pitchFamily="34" charset="0"/>
              </a:rPr>
              <a:t>100% of Lubbock ISD and 98% of PSJA ISD users said they are likely or very likely to recommend the dashboards to their colleagues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Initial Feedback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24119569"/>
              </p:ext>
            </p:extLst>
          </p:nvPr>
        </p:nvGraphicFramePr>
        <p:xfrm>
          <a:off x="381000" y="685800"/>
          <a:ext cx="81534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37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7848600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New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Insights on Campus &amp; Students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4">
              <a:buNone/>
            </a:pP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rgbClr val="7980A3"/>
              </a:solidFill>
              <a:cs typeface="Arial" pitchFamily="34" charset="0"/>
            </a:endParaRPr>
          </a:p>
          <a:p>
            <a:pPr lvl="0" algn="ctr"/>
            <a:r>
              <a:rPr lang="en-US" sz="2400" dirty="0">
                <a:solidFill>
                  <a:srgbClr val="45496B"/>
                </a:solidFill>
                <a:cs typeface="Arial" pitchFamily="34" charset="0"/>
              </a:rPr>
              <a:t>87% of PSJA users could see themselves using this tool on a regular basis to make decisions about instruction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Initial Feedback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914400"/>
            <a:ext cx="8763000" cy="4699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925335184"/>
              </p:ext>
            </p:extLst>
          </p:nvPr>
        </p:nvGraphicFramePr>
        <p:xfrm>
          <a:off x="381000" y="685800"/>
          <a:ext cx="81534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46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Dashboards Save Users Time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990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It takes 10 – 15 screens in the student information system to get the information on the dashboard student profile page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847760"/>
            <a:ext cx="3505199" cy="4114800"/>
            <a:chOff x="5029201" y="1524000"/>
            <a:chExt cx="3733799" cy="43891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859241"/>
              <a:ext cx="2601012" cy="19507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1524000"/>
              <a:ext cx="2540000" cy="1905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999" y="2240241"/>
              <a:ext cx="2601012" cy="19507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905000"/>
              <a:ext cx="2540000" cy="1905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188" y="2621241"/>
              <a:ext cx="2601012" cy="19507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89" y="2286000"/>
              <a:ext cx="2540000" cy="1905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399" y="2545041"/>
              <a:ext cx="2601012" cy="19507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588" y="2926041"/>
              <a:ext cx="2601012" cy="19507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189" y="2590800"/>
              <a:ext cx="2540000" cy="1905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799" y="3154641"/>
              <a:ext cx="2601012" cy="19507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988" y="3535641"/>
              <a:ext cx="2601012" cy="195075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589" y="3200400"/>
              <a:ext cx="2540000" cy="1905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799" y="3688041"/>
              <a:ext cx="2601012" cy="195075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988" y="3962400"/>
              <a:ext cx="2601012" cy="195075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589" y="3733800"/>
              <a:ext cx="2540000" cy="1905000"/>
            </a:xfrm>
            <a:prstGeom prst="rect">
              <a:avLst/>
            </a:prstGeom>
          </p:spPr>
        </p:pic>
      </p:grpSp>
      <p:sp>
        <p:nvSpPr>
          <p:cNvPr id="25" name="Isosceles Triangle 24"/>
          <p:cNvSpPr/>
          <p:nvPr/>
        </p:nvSpPr>
        <p:spPr bwMode="auto">
          <a:xfrm rot="5400000">
            <a:off x="2590800" y="3602723"/>
            <a:ext cx="3657600" cy="457200"/>
          </a:xfrm>
          <a:prstGeom prst="triangle">
            <a:avLst/>
          </a:prstGeom>
          <a:solidFill>
            <a:srgbClr val="7980A3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200" dirty="0">
              <a:solidFill>
                <a:srgbClr val="7980A3"/>
              </a:solidFill>
              <a:latin typeface="Tahoma" pitchFamily="-106" charset="0"/>
              <a:sym typeface="Gill Sans" pitchFamily="-106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4" cstate="print"/>
          <a:srcRect l="10796" t="13258" r="61648" b="11577"/>
          <a:stretch/>
        </p:blipFill>
        <p:spPr bwMode="auto">
          <a:xfrm>
            <a:off x="4814248" y="1935867"/>
            <a:ext cx="3810000" cy="3938587"/>
          </a:xfrm>
          <a:prstGeom prst="rect">
            <a:avLst/>
          </a:prstGeom>
          <a:ln>
            <a:solidFill>
              <a:srgbClr val="DDDD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33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Inquire And Acquire Data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990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It takes 10 – 15 screens in the student information system to get the information on the dashboard student profile page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8309" y="1882730"/>
            <a:ext cx="6492923" cy="4159876"/>
          </a:xfrm>
          <a:prstGeom prst="rect">
            <a:avLst/>
          </a:prstGeom>
          <a:solidFill>
            <a:srgbClr val="7980A3"/>
          </a:solidFill>
          <a:ln>
            <a:solidFill>
              <a:srgbClr val="DDDDDD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  <p:pic>
        <p:nvPicPr>
          <p:cNvPr id="28" name="Picture 27" descr="Subject Specific Class Overview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20506" r="18733" b="4114"/>
          <a:stretch/>
        </p:blipFill>
        <p:spPr>
          <a:xfrm>
            <a:off x="381000" y="1957586"/>
            <a:ext cx="6305283" cy="3993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1799" y="1963880"/>
            <a:ext cx="22258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Which students are consistently missing class?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From the </a:t>
            </a:r>
            <a:r>
              <a:rPr lang="en-US" dirty="0">
                <a:solidFill>
                  <a:srgbClr val="45496B"/>
                </a:solidFill>
                <a:latin typeface="Gill Sans MT" pitchFamily="34" charset="0"/>
              </a:rPr>
              <a:t>Subject-Specific Class Overview </a:t>
            </a:r>
            <a:r>
              <a:rPr lang="en-US" dirty="0">
                <a:latin typeface="Gill Sans MT" pitchFamily="34" charset="0"/>
              </a:rPr>
              <a:t>page, sort by </a:t>
            </a:r>
            <a:r>
              <a:rPr lang="en-US" dirty="0">
                <a:solidFill>
                  <a:srgbClr val="45496B"/>
                </a:solidFill>
                <a:latin typeface="Gill Sans MT" pitchFamily="34" charset="0"/>
              </a:rPr>
              <a:t>Current Class Absences.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7 students have a high number of absences.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3124200"/>
            <a:ext cx="533400" cy="2209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9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Analyze Date: Layer 1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990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It takes 10 – 15 screens in the student information system to get the information on the dashboard student profile page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4800" y="1914575"/>
            <a:ext cx="6324601" cy="4105224"/>
          </a:xfrm>
          <a:prstGeom prst="rect">
            <a:avLst/>
          </a:prstGeom>
          <a:solidFill>
            <a:srgbClr val="7980A3"/>
          </a:solidFill>
          <a:ln>
            <a:solidFill>
              <a:srgbClr val="DDDDDD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3479" y="1812751"/>
            <a:ext cx="23782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Look across each student’s metrics.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Most have a troubling attendance trend and poor </a:t>
            </a:r>
            <a:r>
              <a:rPr lang="en-US" dirty="0" smtClean="0">
                <a:latin typeface="Gill Sans MT" pitchFamily="34" charset="0"/>
              </a:rPr>
              <a:t>performance.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Ryan </a:t>
            </a:r>
            <a:r>
              <a:rPr lang="en-US" dirty="0">
                <a:latin typeface="Gill Sans MT" pitchFamily="34" charset="0"/>
              </a:rPr>
              <a:t>Plata’s data look a little different</a:t>
            </a:r>
            <a:r>
              <a:rPr lang="en-US" sz="1600" dirty="0">
                <a:latin typeface="Gill Sans MT" pitchFamily="34" charset="0"/>
              </a:rPr>
              <a:t>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>
                <a:latin typeface="Gill Sans MT" pitchFamily="34" charset="0"/>
              </a:rPr>
              <a:t>Troubling attendance trend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>
                <a:latin typeface="Gill Sans MT" pitchFamily="34" charset="0"/>
              </a:rPr>
              <a:t>Declining benchmark and grades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>
                <a:latin typeface="Gill Sans MT" pitchFamily="34" charset="0"/>
              </a:rPr>
              <a:t>But, meeting TAKS standard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3124200"/>
            <a:ext cx="533400" cy="2209800"/>
          </a:xfrm>
          <a:prstGeom prst="rect">
            <a:avLst/>
          </a:prstGeom>
          <a:noFill/>
          <a:ln>
            <a:solidFill>
              <a:srgbClr val="45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bject Specific Class Overview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20506" r="18733" b="4114"/>
          <a:stretch/>
        </p:blipFill>
        <p:spPr>
          <a:xfrm>
            <a:off x="381000" y="2003284"/>
            <a:ext cx="6171609" cy="3909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229100"/>
            <a:ext cx="5638800" cy="419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Analyze Date: Layer 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08713"/>
            <a:ext cx="2133600" cy="365125"/>
          </a:xfrm>
        </p:spPr>
        <p:txBody>
          <a:bodyPr/>
          <a:lstStyle/>
          <a:p>
            <a:fld id="{78085499-22F0-4E30-BA6A-ED84175C6FD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28600" y="1219200"/>
            <a:ext cx="6934200" cy="4402335"/>
          </a:xfrm>
          <a:prstGeom prst="rect">
            <a:avLst/>
          </a:prstGeom>
          <a:solidFill>
            <a:srgbClr val="7980A3"/>
          </a:solidFill>
          <a:ln>
            <a:solidFill>
              <a:srgbClr val="DDDDDD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8682" y="961255"/>
            <a:ext cx="19811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Go to Ryan’s student page to investigate</a:t>
            </a:r>
            <a:r>
              <a:rPr lang="en-US" dirty="0" smtClean="0">
                <a:latin typeface="Gill Sans MT" pitchFamily="34" charset="0"/>
              </a:rPr>
              <a:t>.</a:t>
            </a:r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Attendance and Course Grades are flagged telling you to dig deeper in these areas.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Interestingly, Advance Academics shows a red stoplight.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Go to the detailed metric pages to learn more.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3124200"/>
            <a:ext cx="533400" cy="2209800"/>
          </a:xfrm>
          <a:prstGeom prst="rect">
            <a:avLst/>
          </a:prstGeom>
          <a:noFill/>
          <a:ln>
            <a:solidFill>
              <a:srgbClr val="45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tudent Overview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23345" r="21409" b="3339"/>
          <a:stretch/>
        </p:blipFill>
        <p:spPr>
          <a:xfrm>
            <a:off x="319217" y="1299242"/>
            <a:ext cx="6752965" cy="42422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64406" y="1901588"/>
            <a:ext cx="4572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64406" y="4057650"/>
            <a:ext cx="457200" cy="3429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5029200"/>
            <a:ext cx="4572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What is TSDS?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How does TSDS work?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Demonstration</a:t>
            </a:r>
            <a:endParaRPr lang="en-US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Questions &amp; Answers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Overview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Analyze Date: Layer 3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08713"/>
            <a:ext cx="2133600" cy="365125"/>
          </a:xfrm>
        </p:spPr>
        <p:txBody>
          <a:bodyPr/>
          <a:lstStyle/>
          <a:p>
            <a:fld id="{78085499-22F0-4E30-BA6A-ED84175C6FD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28600" y="1219200"/>
            <a:ext cx="6934200" cy="4524315"/>
          </a:xfrm>
          <a:prstGeom prst="rect">
            <a:avLst/>
          </a:prstGeom>
          <a:solidFill>
            <a:srgbClr val="7980A3"/>
          </a:solidFill>
          <a:ln>
            <a:solidFill>
              <a:srgbClr val="DDDDDD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7351" y="1219200"/>
            <a:ext cx="1824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Start by looking at the attendance page</a:t>
            </a:r>
            <a:r>
              <a:rPr lang="en-US" dirty="0" smtClean="0">
                <a:latin typeface="Gill Sans MT" pitchFamily="34" charset="0"/>
              </a:rPr>
              <a:t>.</a:t>
            </a:r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The daily attendance rate detail available in the more menu shows us Ryan has just started having unexcused absences this grading period.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3124200"/>
            <a:ext cx="533400" cy="2209800"/>
          </a:xfrm>
          <a:prstGeom prst="rect">
            <a:avLst/>
          </a:prstGeom>
          <a:noFill/>
          <a:ln>
            <a:solidFill>
              <a:srgbClr val="45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5029200"/>
            <a:ext cx="457200" cy="304800"/>
          </a:xfrm>
          <a:prstGeom prst="ellipse">
            <a:avLst/>
          </a:prstGeom>
          <a:noFill/>
          <a:ln>
            <a:solidFill>
              <a:srgbClr val="0D8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ttendance and Discipline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5" t="22571" r="21972" b="2306"/>
          <a:stretch/>
        </p:blipFill>
        <p:spPr>
          <a:xfrm>
            <a:off x="352165" y="1379288"/>
            <a:ext cx="6687070" cy="418331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3761096" y="2717287"/>
            <a:ext cx="929609" cy="64716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Analyze Date: Layer 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08713"/>
            <a:ext cx="2133600" cy="365125"/>
          </a:xfrm>
        </p:spPr>
        <p:txBody>
          <a:bodyPr/>
          <a:lstStyle/>
          <a:p>
            <a:fld id="{78085499-22F0-4E30-BA6A-ED84175C6FD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28600" y="1219200"/>
            <a:ext cx="6934200" cy="4562425"/>
          </a:xfrm>
          <a:prstGeom prst="rect">
            <a:avLst/>
          </a:prstGeom>
          <a:solidFill>
            <a:srgbClr val="7980A3"/>
          </a:solidFill>
          <a:ln>
            <a:solidFill>
              <a:srgbClr val="DDDDDD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1401" y="1379288"/>
            <a:ext cx="160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 Sans MT" pitchFamily="34" charset="0"/>
              </a:rPr>
              <a:t>The class period absence detail available in the More menu shows us Ryan recently had a death in the family.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3124200"/>
            <a:ext cx="533400" cy="2209800"/>
          </a:xfrm>
          <a:prstGeom prst="rect">
            <a:avLst/>
          </a:prstGeom>
          <a:noFill/>
          <a:ln>
            <a:solidFill>
              <a:srgbClr val="45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t="-1" r="23369" b="28750"/>
          <a:stretch/>
        </p:blipFill>
        <p:spPr bwMode="auto">
          <a:xfrm>
            <a:off x="315604" y="1339713"/>
            <a:ext cx="6760191" cy="432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1308223" y="4766523"/>
            <a:ext cx="2723783" cy="525622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1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Analyze Date: Layer 5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08713"/>
            <a:ext cx="2133600" cy="365125"/>
          </a:xfrm>
        </p:spPr>
        <p:txBody>
          <a:bodyPr/>
          <a:lstStyle/>
          <a:p>
            <a:fld id="{78085499-22F0-4E30-BA6A-ED84175C6FD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93343" y="1219199"/>
            <a:ext cx="7002439" cy="4562425"/>
          </a:xfrm>
          <a:prstGeom prst="rect">
            <a:avLst/>
          </a:prstGeom>
          <a:solidFill>
            <a:srgbClr val="7980A3"/>
          </a:solidFill>
          <a:ln>
            <a:solidFill>
              <a:srgbClr val="DDDDDD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515253"/>
            <a:ext cx="1828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Exploring the Advanced Academics page shows us Ryan is not meeting his potential</a:t>
            </a:r>
            <a:r>
              <a:rPr lang="en-US" dirty="0" smtClean="0">
                <a:latin typeface="Gill Sans MT" pitchFamily="34" charset="0"/>
              </a:rPr>
              <a:t>.</a:t>
            </a:r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Ryan scored Commended on the TAKS ELA, but is not enrolled in an advanced class.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3124200"/>
            <a:ext cx="533400" cy="2209800"/>
          </a:xfrm>
          <a:prstGeom prst="rect">
            <a:avLst/>
          </a:prstGeom>
          <a:noFill/>
          <a:ln>
            <a:solidFill>
              <a:srgbClr val="45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vanced Academics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5" t="17871" r="22535" b="20502"/>
          <a:stretch/>
        </p:blipFill>
        <p:spPr>
          <a:xfrm>
            <a:off x="270681" y="1330069"/>
            <a:ext cx="6815920" cy="43406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46280" y="3124200"/>
            <a:ext cx="6006920" cy="32197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4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Take Action and Evaluate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08713"/>
            <a:ext cx="2133600" cy="365125"/>
          </a:xfrm>
        </p:spPr>
        <p:txBody>
          <a:bodyPr/>
          <a:lstStyle/>
          <a:p>
            <a:fld id="{78085499-22F0-4E30-BA6A-ED84175C6FD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81000" y="1099756"/>
            <a:ext cx="6019800" cy="4681870"/>
          </a:xfrm>
          <a:prstGeom prst="rect">
            <a:avLst/>
          </a:prstGeom>
          <a:solidFill>
            <a:srgbClr val="7980A3"/>
          </a:solidFill>
          <a:ln>
            <a:solidFill>
              <a:srgbClr val="DDDDDD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-106" charset="0"/>
              <a:sym typeface="Gill Sans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1363682"/>
            <a:ext cx="25657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Speak with Ryan about the recent loss in his family.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Contact the counselor and/or parents for support.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Potentially, change Ryan’s schedule to an advanced ELA course.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Check back to the dashboards frequently to monitor his attendance and academic metrics.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3124200"/>
            <a:ext cx="533400" cy="2209800"/>
          </a:xfrm>
          <a:prstGeom prst="rect">
            <a:avLst/>
          </a:prstGeom>
          <a:noFill/>
          <a:ln>
            <a:solidFill>
              <a:srgbClr val="45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tudent Information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8747" r="23118" b="4219"/>
          <a:stretch/>
        </p:blipFill>
        <p:spPr>
          <a:xfrm>
            <a:off x="533400" y="1235866"/>
            <a:ext cx="5695666" cy="44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4" y="2048976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Questions &amp; Answers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0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Contact information: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Sharon Gaston,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2"/>
              </a:rPr>
              <a:t>Sharon.Gaston@tea.state.tx.us</a:t>
            </a:r>
            <a:endParaRPr lang="en-US" sz="2000" b="0" dirty="0" smtClean="0">
              <a:solidFill>
                <a:srgbClr val="000000"/>
              </a:solidFill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Jeff Sellers, 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  <a:hlinkClick r:id="rId3"/>
              </a:rPr>
              <a:t>jeff.sellers@sst-slds.org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b="1" i="1" dirty="0" smtClean="0">
              <a:latin typeface="Gill Sans MT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For more information on TSDS:</a:t>
            </a:r>
          </a:p>
          <a:p>
            <a:pPr marL="630238" indent="-31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The Texas Student Data System:  </a:t>
            </a: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4"/>
              </a:rPr>
              <a:t>http://www.tea.state.tx.us/tsds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4"/>
              </a:rPr>
              <a:t>/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dirty="0" smtClean="0">
              <a:latin typeface="Gill Sans MT" pitchFamily="34" charset="0"/>
            </a:endParaRPr>
          </a:p>
          <a:p>
            <a:pPr marL="688975" indent="-344488"/>
            <a:endParaRPr lang="en-US" sz="2000" dirty="0">
              <a:latin typeface="Gill Sans M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Contacts &amp; Additional Resources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25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5" y="2556808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What is TSDS?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525963"/>
          </a:xfrm>
        </p:spPr>
        <p:txBody>
          <a:bodyPr>
            <a:noAutofit/>
          </a:bodyPr>
          <a:lstStyle/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marL="457200" lvl="1" indent="0" algn="ctr">
              <a:buNone/>
            </a:pP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Reduce the data collection burden on LEAs, while putting real-time performance oriented dashboards in the hands of educators 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to 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improve 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student achievement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</a:t>
            </a: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TSDS Vision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525963"/>
          </a:xfrm>
        </p:spPr>
        <p:txBody>
          <a:bodyPr>
            <a:noAutofit/>
          </a:bodyPr>
          <a:lstStyle/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Four Key Projects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3071219"/>
              </p:ext>
            </p:extLst>
          </p:nvPr>
        </p:nvGraphicFramePr>
        <p:xfrm>
          <a:off x="0" y="9144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6478" y="275414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itchFamily="34" charset="0"/>
              </a:rPr>
              <a:t>State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itchFamily="34" charset="0"/>
              </a:rPr>
              <a:t>Sponsored SIS</a:t>
            </a:r>
            <a:endParaRPr lang="en-US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5414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itchFamily="34" charset="0"/>
              </a:rPr>
              <a:t>Education Data Warehouse</a:t>
            </a:r>
            <a:endParaRPr lang="en-US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89264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itchFamily="34" charset="0"/>
              </a:rPr>
              <a:t>PEIMS</a:t>
            </a:r>
            <a:endParaRPr lang="en-US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288775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itchFamily="34" charset="0"/>
              </a:rPr>
              <a:t>TPEIR</a:t>
            </a:r>
            <a:endParaRPr lang="en-US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6536518"/>
            <a:ext cx="478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Gill Sans MT" pitchFamily="34" charset="0"/>
              </a:rPr>
              <a:t>Stock photos – approved for non-promotional web distribution</a:t>
            </a:r>
            <a:endParaRPr lang="en-US" sz="1400" i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TSDS allows you to: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See student, classroom, campus, and LEA performance graphically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Save time by not having to search multiple sources for student and LEA data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complete view of student performance, not bits and pieces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Use data to set goals with students, campuses, and your LEA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faster access to student data so you have more time for your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students</a:t>
            </a: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TSDS offers: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 client-side validation tool for PEIMS and Dashboard data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Loading and validation of your PEIMS data not restricted to current submission windows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Potential cost savings for your student information system (SIS) contracts</a:t>
            </a:r>
          </a:p>
          <a:p>
            <a:r>
              <a:rPr lang="en-US" dirty="0">
                <a:solidFill>
                  <a:srgbClr val="0D809D"/>
                </a:solidFill>
              </a:rPr>
              <a:t>TSDS will help you do </a:t>
            </a:r>
            <a:r>
              <a:rPr lang="en-US" u="sng" dirty="0">
                <a:solidFill>
                  <a:srgbClr val="0D809D"/>
                </a:solidFill>
              </a:rPr>
              <a:t>ALL</a:t>
            </a:r>
            <a:r>
              <a:rPr lang="en-US" dirty="0">
                <a:solidFill>
                  <a:srgbClr val="0D809D"/>
                </a:solidFill>
              </a:rPr>
              <a:t> of the above.</a:t>
            </a: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What Functionality Will TSDS Provide?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8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4" y="2048976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How Does TSDS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Work?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3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Introducing TSDS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8" y="914400"/>
            <a:ext cx="8102190" cy="53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How Does TSDS Work?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080364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EDW based on Texas Education Data Standards (TEDS)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0800"/>
            <a:ext cx="1258645" cy="1982893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>
            <a:off x="2133600" y="3276600"/>
            <a:ext cx="1792045" cy="1085046"/>
          </a:xfrm>
          <a:prstGeom prst="bentConnector3">
            <a:avLst>
              <a:gd name="adj1" fmla="val 57441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2401645" y="2319758"/>
            <a:ext cx="1524000" cy="952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8905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29200" y="2057400"/>
            <a:ext cx="33230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Gill Sans MT" pitchFamily="34" charset="0"/>
              </a:rPr>
              <a:t>Ed-Fi</a:t>
            </a:r>
            <a:r>
              <a:rPr lang="en-US" sz="2200" b="1" u="sng" dirty="0" smtClean="0">
                <a:latin typeface="Gill Sans MT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National CEDS compliant standard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11 interchanges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Some elements dashboard specific, other used for PEIMS and dashboards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14" name="Picture 13" descr="PEIMS logo tempora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051879"/>
            <a:ext cx="1393113" cy="7487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77494" y="4114800"/>
            <a:ext cx="34379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Gill Sans MT" pitchFamily="34" charset="0"/>
              </a:rPr>
              <a:t>Texas Extensions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PEIMS-specific elements that can’t be fulfilled through Ed-Fi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7 interchanges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419600"/>
            <a:ext cx="4419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Gill Sans MT" pitchFamily="34" charset="0"/>
              </a:rPr>
              <a:t>TEDS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XML-based standard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Common Data Model across all 1,237 LEAs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18 interchanges in total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For both PEIMS and dashboards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2013-14 standard stable, released to public  March 2012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0" ma:contentTypeDescription="Create a new document." ma:contentTypeScope="" ma:versionID="9513391bdf75b2756513c6f6f2bc7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EDBB8-BBF3-41DC-84F5-C0079D6C1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BC953-2D66-424C-931F-A7A22FEF9084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21422</TotalTime>
  <Words>1209</Words>
  <Application>Microsoft Macintosh PowerPoint</Application>
  <PresentationFormat>On-screen Show (4:3)</PresentationFormat>
  <Paragraphs>182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Texas Student  Data System (TSDS)</vt:lpstr>
      <vt:lpstr>Overview</vt:lpstr>
      <vt:lpstr>PowerPoint Presentation</vt:lpstr>
      <vt:lpstr>TSDS Vision</vt:lpstr>
      <vt:lpstr>Four Key Projects</vt:lpstr>
      <vt:lpstr>What Functionality Will TSDS Provide?</vt:lpstr>
      <vt:lpstr>PowerPoint Presentation</vt:lpstr>
      <vt:lpstr>Introducing TSDS</vt:lpstr>
      <vt:lpstr>How Does TSDS Work?</vt:lpstr>
      <vt:lpstr>How Does TSDS Work?</vt:lpstr>
      <vt:lpstr>Student Performance Dashboards</vt:lpstr>
      <vt:lpstr>PowerPoint Presentation</vt:lpstr>
      <vt:lpstr>Demonstration of the Dashboards</vt:lpstr>
      <vt:lpstr>Initial Feedback</vt:lpstr>
      <vt:lpstr>Initial Feedback</vt:lpstr>
      <vt:lpstr>Dashboards Save Users Time</vt:lpstr>
      <vt:lpstr>Inquire And Acquire Data</vt:lpstr>
      <vt:lpstr>Analyze Date: Layer 1</vt:lpstr>
      <vt:lpstr>Analyze Date: Layer 2</vt:lpstr>
      <vt:lpstr>Analyze Date: Layer 3</vt:lpstr>
      <vt:lpstr>Analyze Date: Layer 4</vt:lpstr>
      <vt:lpstr>Analyze Date: Layer 5</vt:lpstr>
      <vt:lpstr>Take Action and Evaluate</vt:lpstr>
      <vt:lpstr>PowerPoint Presentation</vt:lpstr>
      <vt:lpstr>Contacts &amp; Additional Resources</vt:lpstr>
    </vt:vector>
  </TitlesOfParts>
  <Company>Chatis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Mary Barron</cp:lastModifiedBy>
  <cp:revision>754</cp:revision>
  <dcterms:created xsi:type="dcterms:W3CDTF">2011-05-10T18:26:10Z</dcterms:created>
  <dcterms:modified xsi:type="dcterms:W3CDTF">2012-10-23T14:04:18Z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</Properties>
</file>