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303" r:id="rId5"/>
    <p:sldId id="307" r:id="rId6"/>
    <p:sldId id="343" r:id="rId7"/>
    <p:sldId id="344" r:id="rId8"/>
    <p:sldId id="345" r:id="rId9"/>
    <p:sldId id="346" r:id="rId10"/>
    <p:sldId id="347" r:id="rId11"/>
    <p:sldId id="348" r:id="rId12"/>
    <p:sldId id="349" r:id="rId13"/>
    <p:sldId id="352" r:id="rId14"/>
    <p:sldId id="323" r:id="rId15"/>
    <p:sldId id="329" r:id="rId16"/>
    <p:sldId id="324" r:id="rId17"/>
    <p:sldId id="332" r:id="rId18"/>
    <p:sldId id="330" r:id="rId19"/>
    <p:sldId id="325" r:id="rId20"/>
    <p:sldId id="333" r:id="rId21"/>
    <p:sldId id="326" r:id="rId22"/>
    <p:sldId id="327" r:id="rId23"/>
    <p:sldId id="328" r:id="rId24"/>
    <p:sldId id="334" r:id="rId25"/>
    <p:sldId id="335" r:id="rId26"/>
    <p:sldId id="338" r:id="rId27"/>
    <p:sldId id="337" r:id="rId28"/>
    <p:sldId id="339" r:id="rId29"/>
    <p:sldId id="341" r:id="rId30"/>
    <p:sldId id="342" r:id="rId31"/>
    <p:sldId id="35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83A2"/>
    <a:srgbClr val="0D809D"/>
    <a:srgbClr val="2F8BAB"/>
    <a:srgbClr val="552579"/>
    <a:srgbClr val="502871"/>
    <a:srgbClr val="8AA33B"/>
    <a:srgbClr val="068744"/>
    <a:srgbClr val="DDDDDD"/>
    <a:srgbClr val="45496B"/>
    <a:srgbClr val="7980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56" autoAdjust="0"/>
    <p:restoredTop sz="91437" autoAdjust="0"/>
  </p:normalViewPr>
  <p:slideViewPr>
    <p:cSldViewPr>
      <p:cViewPr>
        <p:scale>
          <a:sx n="70" d="100"/>
          <a:sy n="70" d="100"/>
        </p:scale>
        <p:origin x="-105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1A7DB7-73B3-4AE0-A842-AAAEEC7C0C42}" type="datetimeFigureOut">
              <a:rPr lang="en-US" smtClean="0"/>
              <a:pPr/>
              <a:t>10/22/2012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9C58CA-12E4-4F31-9B48-6F56F73F44E1}" type="slidenum">
              <a:rPr lang="en-US" smtClean="0"/>
              <a:pPr/>
              <a:t>‹#›</a:t>
            </a:fld>
            <a:endParaRPr lang="en-US"/>
          </a:p>
        </p:txBody>
      </p:sp>
    </p:spTree>
    <p:extLst>
      <p:ext uri="{BB962C8B-B14F-4D97-AF65-F5344CB8AC3E}">
        <p14:creationId xmlns:p14="http://schemas.microsoft.com/office/powerpoint/2010/main" val="277579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 level</a:t>
            </a:r>
            <a:r>
              <a:rPr lang="en-US" baseline="0" dirty="0" smtClean="0"/>
              <a:t> architecture design</a:t>
            </a:r>
            <a:endParaRPr lang="en-US" dirty="0"/>
          </a:p>
        </p:txBody>
      </p:sp>
      <p:sp>
        <p:nvSpPr>
          <p:cNvPr id="4" name="Slide Number Placeholder 3"/>
          <p:cNvSpPr>
            <a:spLocks noGrp="1"/>
          </p:cNvSpPr>
          <p:nvPr>
            <p:ph type="sldNum" sz="quarter" idx="10"/>
          </p:nvPr>
        </p:nvSpPr>
        <p:spPr/>
        <p:txBody>
          <a:bodyPr/>
          <a:lstStyle/>
          <a:p>
            <a:fld id="{1EB82935-3674-4F82-8CA0-66556B3EC8ED}"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3</a:t>
            </a:fld>
            <a:endParaRPr lang="en-US"/>
          </a:p>
        </p:txBody>
      </p:sp>
    </p:spTree>
    <p:extLst>
      <p:ext uri="{BB962C8B-B14F-4D97-AF65-F5344CB8AC3E}">
        <p14:creationId xmlns:p14="http://schemas.microsoft.com/office/powerpoint/2010/main" val="113555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4</a:t>
            </a:fld>
            <a:endParaRPr lang="en-US"/>
          </a:p>
        </p:txBody>
      </p:sp>
    </p:spTree>
    <p:extLst>
      <p:ext uri="{BB962C8B-B14F-4D97-AF65-F5344CB8AC3E}">
        <p14:creationId xmlns:p14="http://schemas.microsoft.com/office/powerpoint/2010/main" val="2897378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5</a:t>
            </a:fld>
            <a:endParaRPr lang="en-US"/>
          </a:p>
        </p:txBody>
      </p:sp>
    </p:spTree>
    <p:extLst>
      <p:ext uri="{BB962C8B-B14F-4D97-AF65-F5344CB8AC3E}">
        <p14:creationId xmlns:p14="http://schemas.microsoft.com/office/powerpoint/2010/main" val="1041268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10</a:t>
            </a:fld>
            <a:endParaRPr lang="en-US"/>
          </a:p>
        </p:txBody>
      </p:sp>
    </p:spTree>
    <p:extLst>
      <p:ext uri="{BB962C8B-B14F-4D97-AF65-F5344CB8AC3E}">
        <p14:creationId xmlns:p14="http://schemas.microsoft.com/office/powerpoint/2010/main" val="113555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atin typeface="+mn-lt"/>
            </a:endParaRPr>
          </a:p>
        </p:txBody>
      </p:sp>
      <p:sp>
        <p:nvSpPr>
          <p:cNvPr id="14" name="Rectangle 13"/>
          <p:cNvSpPr/>
          <p:nvPr userDrawn="1"/>
        </p:nvSpPr>
        <p:spPr>
          <a:xfrm>
            <a:off x="5012375" y="2133600"/>
            <a:ext cx="914400" cy="91440"/>
          </a:xfrm>
          <a:prstGeom prst="rect">
            <a:avLst/>
          </a:prstGeom>
          <a:solidFill>
            <a:srgbClr val="8AA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967350" y="2133600"/>
            <a:ext cx="914400" cy="91440"/>
          </a:xfrm>
          <a:prstGeom prst="rect">
            <a:avLst/>
          </a:prstGeom>
          <a:solidFill>
            <a:srgbClr val="0D8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10450" y="2133600"/>
            <a:ext cx="914400" cy="91440"/>
          </a:xfrm>
          <a:prstGeom prst="rect">
            <a:avLst/>
          </a:prstGeom>
          <a:solidFill>
            <a:srgbClr val="502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867400" y="2133600"/>
            <a:ext cx="914400" cy="91440"/>
          </a:xfrm>
          <a:prstGeom prst="rect">
            <a:avLst/>
          </a:prstGeom>
          <a:solidFill>
            <a:srgbClr val="068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8814816" y="2133600"/>
            <a:ext cx="329184" cy="914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957950" y="2045525"/>
            <a:ext cx="3840480" cy="2286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ts val="0"/>
              </a:spcBef>
              <a:spcAft>
                <a:spcPts val="600"/>
              </a:spcAft>
              <a:buClrTx/>
              <a:buSzTx/>
              <a:buFont typeface="Arial" pitchFamily="34" charset="0"/>
              <a:buNone/>
              <a:tabLst/>
              <a:defRPr/>
            </a:pPr>
            <a:r>
              <a:rPr lang="en-US" sz="1400" b="0" dirty="0" smtClean="0">
                <a:solidFill>
                  <a:schemeClr val="bg1"/>
                </a:solidFill>
                <a:effectLst/>
                <a:latin typeface="Gill Sans MT" pitchFamily="34" charset="0"/>
                <a:cs typeface="Arial" pitchFamily="34" charset="0"/>
              </a:rPr>
              <a:t>2012 SLDS P-20W Best Practice Conference</a:t>
            </a:r>
            <a:endParaRPr kumimoji="0" lang="en-US" sz="1200" b="0" i="0" u="none" strike="noStrike" kern="1200" cap="none" spc="0" normalizeH="0" baseline="0" noProof="0" dirty="0" smtClean="0">
              <a:ln>
                <a:noFill/>
              </a:ln>
              <a:solidFill>
                <a:schemeClr val="bg1"/>
              </a:solidFill>
              <a:effectLst/>
              <a:uLnTx/>
              <a:uFillTx/>
              <a:latin typeface="Gill Sans MT" pitchFamily="34" charset="0"/>
              <a:ea typeface="+mn-ea"/>
              <a:cs typeface="Arial" pitchFamily="34" charset="0"/>
            </a:endParaRPr>
          </a:p>
        </p:txBody>
      </p:sp>
      <p:sp>
        <p:nvSpPr>
          <p:cNvPr id="26"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pPr/>
              <a:t>‹#›</a:t>
            </a:fld>
            <a:endParaRPr lang="en-US" dirty="0"/>
          </a:p>
        </p:txBody>
      </p:sp>
      <p:pic>
        <p:nvPicPr>
          <p:cNvPr id="16" name="Picture 15" descr="SLDS logo_f.jpg"/>
          <p:cNvPicPr>
            <a:picLocks noChangeAspect="1"/>
          </p:cNvPicPr>
          <p:nvPr userDrawn="1"/>
        </p:nvPicPr>
        <p:blipFill>
          <a:blip r:embed="rId2" cstate="print"/>
          <a:stretch>
            <a:fillRect/>
          </a:stretch>
        </p:blipFill>
        <p:spPr>
          <a:xfrm>
            <a:off x="7591790" y="5181600"/>
            <a:ext cx="1192476" cy="1020733"/>
          </a:xfrm>
          <a:prstGeom prst="rect">
            <a:avLst/>
          </a:prstGeom>
        </p:spPr>
      </p:pic>
      <p:sp>
        <p:nvSpPr>
          <p:cNvPr id="27" name="Title 1"/>
          <p:cNvSpPr>
            <a:spLocks noGrp="1"/>
          </p:cNvSpPr>
          <p:nvPr>
            <p:ph type="title" hasCustomPrompt="1"/>
          </p:nvPr>
        </p:nvSpPr>
        <p:spPr>
          <a:xfrm>
            <a:off x="1704038" y="1043050"/>
            <a:ext cx="7162800" cy="785750"/>
          </a:xfrm>
        </p:spPr>
        <p:txBody>
          <a:bodyPr tIns="0" bIns="0">
            <a:noAutofit/>
          </a:bodyPr>
          <a:lstStyle>
            <a:lvl1pPr algn="r">
              <a:defRPr sz="4000" cap="small" baseline="0">
                <a:latin typeface="Gill Sans MT" pitchFamily="34" charset="0"/>
              </a:defRPr>
            </a:lvl1pPr>
          </a:lstStyle>
          <a:p>
            <a:r>
              <a:rPr lang="en-US" dirty="0" smtClean="0"/>
              <a:t>Click to edit Master title style  </a:t>
            </a:r>
            <a:endParaRPr lang="en-US" dirty="0"/>
          </a:p>
        </p:txBody>
      </p:sp>
      <p:pic>
        <p:nvPicPr>
          <p:cNvPr id="28" name="Picture 27" descr="edustack.final2.jpg"/>
          <p:cNvPicPr>
            <a:picLocks noChangeAspect="1"/>
          </p:cNvPicPr>
          <p:nvPr userDrawn="1"/>
        </p:nvPicPr>
        <p:blipFill>
          <a:blip r:embed="rId3" cstate="print"/>
          <a:srcRect l="36963" t="3067" r="10274"/>
          <a:stretch>
            <a:fillRect/>
          </a:stretch>
        </p:blipFill>
        <p:spPr>
          <a:xfrm>
            <a:off x="0" y="40575"/>
            <a:ext cx="1524000" cy="6367961"/>
          </a:xfrm>
          <a:prstGeom prst="rect">
            <a:avLst/>
          </a:prstGeom>
        </p:spPr>
      </p:pic>
      <p:sp>
        <p:nvSpPr>
          <p:cNvPr id="29" name="Rectangle 28"/>
          <p:cNvSpPr/>
          <p:nvPr userDrawn="1"/>
        </p:nvSpPr>
        <p:spPr>
          <a:xfrm>
            <a:off x="2118360" y="2133600"/>
            <a:ext cx="2834640" cy="91440"/>
          </a:xfrm>
          <a:prstGeom prst="rect">
            <a:avLst/>
          </a:prstGeom>
          <a:gradFill>
            <a:gsLst>
              <a:gs pos="0">
                <a:schemeClr val="bg1">
                  <a:lumMod val="85000"/>
                </a:schemeClr>
              </a:gs>
              <a:gs pos="50000">
                <a:schemeClr val="bg1">
                  <a:lumMod val="95000"/>
                </a:schemeClr>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atin typeface="+mn-lt"/>
            </a:endParaRPr>
          </a:p>
        </p:txBody>
      </p:sp>
      <p:sp>
        <p:nvSpPr>
          <p:cNvPr id="14" name="Rectangle 13"/>
          <p:cNvSpPr/>
          <p:nvPr userDrawn="1"/>
        </p:nvSpPr>
        <p:spPr>
          <a:xfrm>
            <a:off x="5012375" y="838200"/>
            <a:ext cx="914400" cy="45720"/>
          </a:xfrm>
          <a:prstGeom prst="rect">
            <a:avLst/>
          </a:prstGeom>
          <a:solidFill>
            <a:srgbClr val="8AA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955475" y="838200"/>
            <a:ext cx="914400" cy="45720"/>
          </a:xfrm>
          <a:prstGeom prst="rect">
            <a:avLst/>
          </a:prstGeom>
          <a:solidFill>
            <a:srgbClr val="0D8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10450" y="838200"/>
            <a:ext cx="914400" cy="45720"/>
          </a:xfrm>
          <a:prstGeom prst="rect">
            <a:avLst/>
          </a:prstGeom>
          <a:solidFill>
            <a:srgbClr val="502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867400" y="838200"/>
            <a:ext cx="914400" cy="45720"/>
          </a:xfrm>
          <a:prstGeom prst="rect">
            <a:avLst/>
          </a:prstGeom>
          <a:solidFill>
            <a:srgbClr val="068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8814816" y="838200"/>
            <a:ext cx="329184" cy="45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988625" y="762000"/>
            <a:ext cx="3810000" cy="2286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ts val="0"/>
              </a:spcBef>
              <a:spcAft>
                <a:spcPts val="600"/>
              </a:spcAft>
              <a:buClrTx/>
              <a:buSzTx/>
              <a:buFont typeface="Arial" pitchFamily="34" charset="0"/>
              <a:buNone/>
              <a:tabLst/>
              <a:defRPr/>
            </a:pPr>
            <a:r>
              <a:rPr lang="en-US" sz="1400" b="0" dirty="0" smtClean="0">
                <a:solidFill>
                  <a:schemeClr val="bg1"/>
                </a:solidFill>
                <a:effectLst/>
                <a:latin typeface="Gill Sans MT" pitchFamily="34" charset="0"/>
                <a:cs typeface="Arial" pitchFamily="34" charset="0"/>
              </a:rPr>
              <a:t>2012 SLDS P-20W Best Practice Conference</a:t>
            </a:r>
            <a:endParaRPr kumimoji="0" lang="en-US" sz="1200" b="0" i="0" u="none" strike="noStrike" kern="1200" cap="none" spc="0" normalizeH="0" baseline="0" noProof="0" dirty="0" smtClean="0">
              <a:ln>
                <a:noFill/>
              </a:ln>
              <a:solidFill>
                <a:schemeClr val="bg1"/>
              </a:solidFill>
              <a:effectLst/>
              <a:uLnTx/>
              <a:uFillTx/>
              <a:latin typeface="Gill Sans MT" pitchFamily="34" charset="0"/>
              <a:ea typeface="+mn-ea"/>
              <a:cs typeface="Arial" pitchFamily="34" charset="0"/>
            </a:endParaRPr>
          </a:p>
        </p:txBody>
      </p:sp>
      <p:sp>
        <p:nvSpPr>
          <p:cNvPr id="28" name="Content Placeholder 2"/>
          <p:cNvSpPr>
            <a:spLocks noGrp="1"/>
          </p:cNvSpPr>
          <p:nvPr>
            <p:ph idx="1" hasCustomPrompt="1"/>
          </p:nvPr>
        </p:nvSpPr>
        <p:spPr>
          <a:xfrm>
            <a:off x="318448" y="1143000"/>
            <a:ext cx="8534400" cy="4525963"/>
          </a:xfrm>
        </p:spPr>
        <p:txBody>
          <a:bodyPr/>
          <a:lstStyle>
            <a:lvl1pPr>
              <a:buClr>
                <a:schemeClr val="tx1">
                  <a:lumMod val="75000"/>
                  <a:lumOff val="25000"/>
                </a:schemeClr>
              </a:buClr>
              <a:buFont typeface="Arial" pitchFamily="34" charset="0"/>
              <a:buNone/>
              <a:defRPr sz="2800" b="1">
                <a:latin typeface="Gill Sans MT" pitchFamily="34" charset="0"/>
              </a:defRPr>
            </a:lvl1pPr>
            <a:lvl2pPr>
              <a:buClr>
                <a:schemeClr val="tx1">
                  <a:lumMod val="75000"/>
                  <a:lumOff val="25000"/>
                </a:schemeClr>
              </a:buClr>
              <a:buFont typeface="Arial" pitchFamily="34" charset="0"/>
              <a:buChar char="•"/>
              <a:defRPr sz="2800">
                <a:latin typeface="Gill Sans MT" pitchFamily="34" charset="0"/>
              </a:defRPr>
            </a:lvl2pPr>
            <a:lvl3pPr>
              <a:buClr>
                <a:schemeClr val="tx1">
                  <a:lumMod val="75000"/>
                  <a:lumOff val="25000"/>
                </a:schemeClr>
              </a:buClr>
              <a:buSzPct val="70000"/>
              <a:buFont typeface="Courier New" pitchFamily="49" charset="0"/>
              <a:buChar char="o"/>
              <a:defRPr>
                <a:latin typeface="Gill Sans MT" pitchFamily="34" charset="0"/>
              </a:defRPr>
            </a:lvl3pPr>
            <a:lvl4pPr>
              <a:buClr>
                <a:schemeClr val="tx1">
                  <a:lumMod val="75000"/>
                  <a:lumOff val="25000"/>
                </a:schemeClr>
              </a:buClr>
              <a:defRPr>
                <a:latin typeface="Gill Sans MT" pitchFamily="34" charset="0"/>
              </a:defRPr>
            </a:lvl4pPr>
            <a:lvl5pPr>
              <a:buClr>
                <a:schemeClr val="tx1">
                  <a:lumMod val="75000"/>
                  <a:lumOff val="25000"/>
                </a:schemeClr>
              </a:buClr>
              <a:defRPr>
                <a:latin typeface="Gill Sans MT" pitchFamily="34" charset="0"/>
              </a:defRPr>
            </a:lvl5pPr>
          </a:lstStyle>
          <a:p>
            <a:pPr lvl="0"/>
            <a:r>
              <a:rPr lang="en-US" dirty="0" smtClean="0"/>
              <a:t>Topic</a:t>
            </a:r>
          </a:p>
          <a:p>
            <a:pPr lvl="1"/>
            <a:r>
              <a:rPr lang="en-US" dirty="0" smtClean="0"/>
              <a:t>Click to edit Master text styles</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Rectangle 26"/>
          <p:cNvSpPr/>
          <p:nvPr userDrawn="1"/>
        </p:nvSpPr>
        <p:spPr>
          <a:xfrm>
            <a:off x="23750" y="838200"/>
            <a:ext cx="4937760" cy="45720"/>
          </a:xfrm>
          <a:prstGeom prst="rect">
            <a:avLst/>
          </a:prstGeom>
          <a:gradFill>
            <a:gsLst>
              <a:gs pos="0">
                <a:schemeClr val="bg1">
                  <a:lumMod val="85000"/>
                </a:schemeClr>
              </a:gs>
              <a:gs pos="50000">
                <a:schemeClr val="bg1">
                  <a:lumMod val="95000"/>
                </a:schemeClr>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SLDS logo_f.jpg"/>
          <p:cNvPicPr>
            <a:picLocks noChangeAspect="1"/>
          </p:cNvPicPr>
          <p:nvPr userDrawn="1"/>
        </p:nvPicPr>
        <p:blipFill>
          <a:blip r:embed="rId2" cstate="print"/>
          <a:stretch>
            <a:fillRect/>
          </a:stretch>
        </p:blipFill>
        <p:spPr>
          <a:xfrm>
            <a:off x="7591790" y="5181600"/>
            <a:ext cx="1192476" cy="1020733"/>
          </a:xfrm>
          <a:prstGeom prst="rect">
            <a:avLst/>
          </a:prstGeom>
        </p:spPr>
      </p:pic>
      <p:sp>
        <p:nvSpPr>
          <p:cNvPr id="24" name="Rectangle 23"/>
          <p:cNvSpPr/>
          <p:nvPr userDrawn="1"/>
        </p:nvSpPr>
        <p:spPr>
          <a:xfrm>
            <a:off x="7391400" y="5105400"/>
            <a:ext cx="1716975" cy="135477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p:cNvSpPr>
            <a:spLocks noGrp="1"/>
          </p:cNvSpPr>
          <p:nvPr>
            <p:ph type="title"/>
          </p:nvPr>
        </p:nvSpPr>
        <p:spPr>
          <a:xfrm>
            <a:off x="304800" y="52450"/>
            <a:ext cx="8534400" cy="785750"/>
          </a:xfrm>
        </p:spPr>
        <p:txBody>
          <a:bodyPr tIns="0" bIns="0">
            <a:normAutofit/>
          </a:bodyPr>
          <a:lstStyle>
            <a:lvl1pPr algn="l">
              <a:defRPr sz="3600" cap="small" baseline="0">
                <a:latin typeface="Gill Sans MT" pitchFamily="34" charset="0"/>
              </a:defRPr>
            </a:lvl1pPr>
          </a:lstStyle>
          <a:p>
            <a:r>
              <a:rPr lang="en-US" dirty="0" smtClean="0"/>
              <a:t>Click to edit Master title style</a:t>
            </a:r>
            <a:endParaRPr lang="en-US" dirty="0"/>
          </a:p>
        </p:txBody>
      </p:sp>
      <p:sp>
        <p:nvSpPr>
          <p:cNvPr id="32"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pPr/>
              <a:t>‹#›</a:t>
            </a:fld>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atin typeface="+mn-lt"/>
            </a:endParaRPr>
          </a:p>
        </p:txBody>
      </p:sp>
      <p:sp>
        <p:nvSpPr>
          <p:cNvPr id="14" name="Rectangle 13"/>
          <p:cNvSpPr/>
          <p:nvPr userDrawn="1"/>
        </p:nvSpPr>
        <p:spPr>
          <a:xfrm>
            <a:off x="5012375" y="838200"/>
            <a:ext cx="914400" cy="45720"/>
          </a:xfrm>
          <a:prstGeom prst="rect">
            <a:avLst/>
          </a:prstGeom>
          <a:solidFill>
            <a:srgbClr val="8AA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955475" y="838200"/>
            <a:ext cx="914400" cy="45720"/>
          </a:xfrm>
          <a:prstGeom prst="rect">
            <a:avLst/>
          </a:prstGeom>
          <a:solidFill>
            <a:srgbClr val="0D8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10450" y="838200"/>
            <a:ext cx="914400" cy="45720"/>
          </a:xfrm>
          <a:prstGeom prst="rect">
            <a:avLst/>
          </a:prstGeom>
          <a:solidFill>
            <a:srgbClr val="502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867400" y="838200"/>
            <a:ext cx="914400" cy="45720"/>
          </a:xfrm>
          <a:prstGeom prst="rect">
            <a:avLst/>
          </a:prstGeom>
          <a:solidFill>
            <a:srgbClr val="068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8814816" y="838200"/>
            <a:ext cx="329184" cy="45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988625" y="762000"/>
            <a:ext cx="3810000" cy="2286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ts val="0"/>
              </a:spcBef>
              <a:spcAft>
                <a:spcPts val="600"/>
              </a:spcAft>
              <a:buClrTx/>
              <a:buSzTx/>
              <a:buFont typeface="Arial" pitchFamily="34" charset="0"/>
              <a:buNone/>
              <a:tabLst/>
              <a:defRPr/>
            </a:pPr>
            <a:r>
              <a:rPr lang="en-US" sz="1400" b="0" dirty="0" smtClean="0">
                <a:solidFill>
                  <a:schemeClr val="bg1"/>
                </a:solidFill>
                <a:effectLst/>
                <a:latin typeface="Gill Sans MT" pitchFamily="34" charset="0"/>
                <a:cs typeface="Arial" pitchFamily="34" charset="0"/>
              </a:rPr>
              <a:t>2012 SLDS P-20W Best Practice Conference</a:t>
            </a:r>
            <a:endParaRPr kumimoji="0" lang="en-US" sz="1200" b="0" i="0" u="none" strike="noStrike" kern="1200" cap="none" spc="0" normalizeH="0" baseline="0" noProof="0" dirty="0" smtClean="0">
              <a:ln>
                <a:noFill/>
              </a:ln>
              <a:solidFill>
                <a:schemeClr val="bg1"/>
              </a:solidFill>
              <a:effectLst/>
              <a:uLnTx/>
              <a:uFillTx/>
              <a:latin typeface="Gill Sans MT" pitchFamily="34" charset="0"/>
              <a:ea typeface="+mn-ea"/>
              <a:cs typeface="Arial" pitchFamily="34" charset="0"/>
            </a:endParaRPr>
          </a:p>
        </p:txBody>
      </p:sp>
      <p:sp>
        <p:nvSpPr>
          <p:cNvPr id="28" name="Content Placeholder 2"/>
          <p:cNvSpPr>
            <a:spLocks noGrp="1"/>
          </p:cNvSpPr>
          <p:nvPr>
            <p:ph idx="1" hasCustomPrompt="1"/>
          </p:nvPr>
        </p:nvSpPr>
        <p:spPr>
          <a:xfrm>
            <a:off x="304800" y="1143000"/>
            <a:ext cx="8534400" cy="4525963"/>
          </a:xfrm>
        </p:spPr>
        <p:txBody>
          <a:bodyPr/>
          <a:lstStyle>
            <a:lvl1pPr>
              <a:buClr>
                <a:schemeClr val="tx1">
                  <a:lumMod val="75000"/>
                  <a:lumOff val="25000"/>
                </a:schemeClr>
              </a:buClr>
              <a:buFont typeface="Arial" pitchFamily="34" charset="0"/>
              <a:buNone/>
              <a:defRPr sz="2800" b="1">
                <a:latin typeface="Gill Sans MT" pitchFamily="34" charset="0"/>
              </a:defRPr>
            </a:lvl1pPr>
            <a:lvl2pPr>
              <a:buClr>
                <a:schemeClr val="tx1">
                  <a:lumMod val="75000"/>
                  <a:lumOff val="25000"/>
                </a:schemeClr>
              </a:buClr>
              <a:buFont typeface="Arial" pitchFamily="34" charset="0"/>
              <a:buChar char="•"/>
              <a:defRPr sz="2800">
                <a:latin typeface="Gill Sans MT" pitchFamily="34" charset="0"/>
              </a:defRPr>
            </a:lvl2pPr>
            <a:lvl3pPr>
              <a:buClr>
                <a:schemeClr val="tx1">
                  <a:lumMod val="75000"/>
                  <a:lumOff val="25000"/>
                </a:schemeClr>
              </a:buClr>
              <a:buSzPct val="70000"/>
              <a:buFont typeface="Courier New" pitchFamily="49" charset="0"/>
              <a:buChar char="o"/>
              <a:defRPr>
                <a:latin typeface="Gill Sans MT" pitchFamily="34" charset="0"/>
              </a:defRPr>
            </a:lvl3pPr>
            <a:lvl4pPr>
              <a:buClr>
                <a:schemeClr val="tx1">
                  <a:lumMod val="75000"/>
                  <a:lumOff val="25000"/>
                </a:schemeClr>
              </a:buClr>
              <a:defRPr>
                <a:latin typeface="Gill Sans MT" pitchFamily="34" charset="0"/>
              </a:defRPr>
            </a:lvl4pPr>
            <a:lvl5pPr>
              <a:buClr>
                <a:schemeClr val="tx1">
                  <a:lumMod val="75000"/>
                  <a:lumOff val="25000"/>
                </a:schemeClr>
              </a:buClr>
              <a:defRPr>
                <a:latin typeface="Gill Sans MT" pitchFamily="34" charset="0"/>
              </a:defRPr>
            </a:lvl5pPr>
          </a:lstStyle>
          <a:p>
            <a:pPr lvl="0"/>
            <a:r>
              <a:rPr lang="en-US" dirty="0" smtClean="0"/>
              <a:t>Topic</a:t>
            </a:r>
          </a:p>
          <a:p>
            <a:pPr lvl="1"/>
            <a:r>
              <a:rPr lang="en-US" dirty="0" smtClean="0"/>
              <a:t>Click to edit Master text styles</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Rectangle 26"/>
          <p:cNvSpPr/>
          <p:nvPr userDrawn="1"/>
        </p:nvSpPr>
        <p:spPr>
          <a:xfrm>
            <a:off x="23750" y="838200"/>
            <a:ext cx="4937760" cy="45720"/>
          </a:xfrm>
          <a:prstGeom prst="rect">
            <a:avLst/>
          </a:prstGeom>
          <a:gradFill>
            <a:gsLst>
              <a:gs pos="0">
                <a:schemeClr val="bg1">
                  <a:lumMod val="85000"/>
                </a:schemeClr>
              </a:gs>
              <a:gs pos="50000">
                <a:schemeClr val="bg1">
                  <a:lumMod val="95000"/>
                </a:schemeClr>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p:nvPr>
        </p:nvSpPr>
        <p:spPr>
          <a:xfrm>
            <a:off x="304800" y="52450"/>
            <a:ext cx="8534400" cy="785750"/>
          </a:xfrm>
        </p:spPr>
        <p:txBody>
          <a:bodyPr tIns="0" bIns="0">
            <a:normAutofit/>
          </a:bodyPr>
          <a:lstStyle>
            <a:lvl1pPr algn="l">
              <a:defRPr sz="3600" cap="small" baseline="0">
                <a:latin typeface="Gill Sans MT" pitchFamily="34" charset="0"/>
              </a:defRPr>
            </a:lvl1pPr>
          </a:lstStyle>
          <a:p>
            <a:r>
              <a:rPr lang="en-US" dirty="0" smtClean="0"/>
              <a:t>Click to edit Master title style</a:t>
            </a:r>
            <a:endParaRPr lang="en-US" dirty="0"/>
          </a:p>
        </p:txBody>
      </p:sp>
      <p:sp>
        <p:nvSpPr>
          <p:cNvPr id="19"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pPr/>
              <a:t>‹#›</a:t>
            </a:fld>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atin typeface="+mn-lt"/>
            </a:endParaRPr>
          </a:p>
        </p:txBody>
      </p:sp>
      <p:sp>
        <p:nvSpPr>
          <p:cNvPr id="14" name="Rectangle 13"/>
          <p:cNvSpPr/>
          <p:nvPr userDrawn="1"/>
        </p:nvSpPr>
        <p:spPr>
          <a:xfrm>
            <a:off x="5012375" y="838200"/>
            <a:ext cx="914400" cy="45720"/>
          </a:xfrm>
          <a:prstGeom prst="rect">
            <a:avLst/>
          </a:prstGeom>
          <a:solidFill>
            <a:srgbClr val="8AA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955475" y="838200"/>
            <a:ext cx="914400" cy="45720"/>
          </a:xfrm>
          <a:prstGeom prst="rect">
            <a:avLst/>
          </a:prstGeom>
          <a:solidFill>
            <a:srgbClr val="0D8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10450" y="838200"/>
            <a:ext cx="914400" cy="45720"/>
          </a:xfrm>
          <a:prstGeom prst="rect">
            <a:avLst/>
          </a:prstGeom>
          <a:solidFill>
            <a:srgbClr val="502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867400" y="838200"/>
            <a:ext cx="914400" cy="45720"/>
          </a:xfrm>
          <a:prstGeom prst="rect">
            <a:avLst/>
          </a:prstGeom>
          <a:solidFill>
            <a:srgbClr val="068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8814816" y="838200"/>
            <a:ext cx="329184" cy="45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988625" y="762000"/>
            <a:ext cx="3810000" cy="2286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ts val="0"/>
              </a:spcBef>
              <a:spcAft>
                <a:spcPts val="600"/>
              </a:spcAft>
              <a:buClrTx/>
              <a:buSzTx/>
              <a:buFont typeface="Arial" pitchFamily="34" charset="0"/>
              <a:buNone/>
              <a:tabLst/>
              <a:defRPr/>
            </a:pPr>
            <a:r>
              <a:rPr lang="en-US" sz="1400" b="0" dirty="0" smtClean="0">
                <a:solidFill>
                  <a:schemeClr val="bg1"/>
                </a:solidFill>
                <a:effectLst/>
                <a:latin typeface="Gill Sans MT" pitchFamily="34" charset="0"/>
                <a:cs typeface="Arial" pitchFamily="34" charset="0"/>
              </a:rPr>
              <a:t>2012 SLDS P-20W Best Practice Conference</a:t>
            </a:r>
            <a:endParaRPr kumimoji="0" lang="en-US" sz="1200" b="0" i="0" u="none" strike="noStrike" kern="1200" cap="none" spc="0" normalizeH="0" baseline="0" noProof="0" dirty="0" smtClean="0">
              <a:ln>
                <a:noFill/>
              </a:ln>
              <a:solidFill>
                <a:schemeClr val="bg1"/>
              </a:solidFill>
              <a:effectLst/>
              <a:uLnTx/>
              <a:uFillTx/>
              <a:latin typeface="Gill Sans MT" pitchFamily="34" charset="0"/>
              <a:ea typeface="+mn-ea"/>
              <a:cs typeface="Arial" pitchFamily="34" charset="0"/>
            </a:endParaRPr>
          </a:p>
        </p:txBody>
      </p:sp>
      <p:sp>
        <p:nvSpPr>
          <p:cNvPr id="27" name="Title 1"/>
          <p:cNvSpPr>
            <a:spLocks noGrp="1"/>
          </p:cNvSpPr>
          <p:nvPr>
            <p:ph type="title"/>
          </p:nvPr>
        </p:nvSpPr>
        <p:spPr>
          <a:xfrm>
            <a:off x="304800" y="52450"/>
            <a:ext cx="8534400" cy="785750"/>
          </a:xfrm>
        </p:spPr>
        <p:txBody>
          <a:bodyPr tIns="0" bIns="0">
            <a:normAutofit/>
          </a:bodyPr>
          <a:lstStyle>
            <a:lvl1pPr algn="l">
              <a:defRPr sz="3600" cap="small" baseline="0">
                <a:latin typeface="Gill Sans MT" pitchFamily="34" charset="0"/>
              </a:defRPr>
            </a:lvl1pPr>
          </a:lstStyle>
          <a:p>
            <a:r>
              <a:rPr lang="en-US" dirty="0" smtClean="0"/>
              <a:t>Click to edit Master title style</a:t>
            </a:r>
            <a:endParaRPr lang="en-US" dirty="0"/>
          </a:p>
        </p:txBody>
      </p:sp>
      <p:sp>
        <p:nvSpPr>
          <p:cNvPr id="30" name="Rectangle 29"/>
          <p:cNvSpPr/>
          <p:nvPr userDrawn="1"/>
        </p:nvSpPr>
        <p:spPr>
          <a:xfrm>
            <a:off x="23750" y="838200"/>
            <a:ext cx="4937760" cy="45720"/>
          </a:xfrm>
          <a:prstGeom prst="rect">
            <a:avLst/>
          </a:prstGeom>
          <a:gradFill>
            <a:gsLst>
              <a:gs pos="0">
                <a:schemeClr val="bg1">
                  <a:lumMod val="85000"/>
                </a:schemeClr>
              </a:gs>
              <a:gs pos="50000">
                <a:schemeClr val="bg1">
                  <a:lumMod val="95000"/>
                </a:schemeClr>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SLDS logo_f.jpg"/>
          <p:cNvPicPr>
            <a:picLocks noChangeAspect="1"/>
          </p:cNvPicPr>
          <p:nvPr userDrawn="1"/>
        </p:nvPicPr>
        <p:blipFill>
          <a:blip r:embed="rId2" cstate="print"/>
          <a:stretch>
            <a:fillRect/>
          </a:stretch>
        </p:blipFill>
        <p:spPr>
          <a:xfrm>
            <a:off x="7591790" y="5181600"/>
            <a:ext cx="1192476" cy="1020733"/>
          </a:xfrm>
          <a:prstGeom prst="rect">
            <a:avLst/>
          </a:prstGeom>
        </p:spPr>
      </p:pic>
      <p:sp>
        <p:nvSpPr>
          <p:cNvPr id="32" name="Rectangle 31"/>
          <p:cNvSpPr/>
          <p:nvPr userDrawn="1"/>
        </p:nvSpPr>
        <p:spPr>
          <a:xfrm>
            <a:off x="7391400" y="5105400"/>
            <a:ext cx="1716975" cy="135477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pPr/>
              <a:t>‹#›</a:t>
            </a:fld>
            <a:endParaRPr 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atin typeface="+mn-lt"/>
            </a:endParaRPr>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ts val="0"/>
              </a:spcBef>
              <a:spcAft>
                <a:spcPts val="600"/>
              </a:spcAft>
              <a:buClrTx/>
              <a:buSzTx/>
              <a:buFont typeface="Arial" pitchFamily="34" charset="0"/>
              <a:buNone/>
              <a:tabLst/>
              <a:defRPr/>
            </a:pPr>
            <a:r>
              <a:rPr lang="en-US" sz="1400" b="0" dirty="0" smtClean="0">
                <a:solidFill>
                  <a:schemeClr val="bg1"/>
                </a:solidFill>
                <a:effectLst/>
                <a:latin typeface="Gill Sans MT" pitchFamily="34" charset="0"/>
                <a:cs typeface="Arial" pitchFamily="34" charset="0"/>
              </a:rPr>
              <a:t>2012 SLDS P-20W Best Practice Conference</a:t>
            </a:r>
            <a:endParaRPr kumimoji="0" lang="en-US" sz="1200" b="0" i="0" u="none" strike="noStrike" kern="1200" cap="none" spc="0" normalizeH="0" baseline="0" noProof="0" dirty="0" smtClean="0">
              <a:ln>
                <a:noFill/>
              </a:ln>
              <a:solidFill>
                <a:schemeClr val="bg1"/>
              </a:solidFill>
              <a:effectLst/>
              <a:uLnTx/>
              <a:uFillTx/>
              <a:latin typeface="Gill Sans MT" pitchFamily="34" charset="0"/>
              <a:ea typeface="+mn-ea"/>
              <a:cs typeface="Arial" pitchFamily="34" charset="0"/>
            </a:endParaRPr>
          </a:p>
        </p:txBody>
      </p:sp>
      <p:pic>
        <p:nvPicPr>
          <p:cNvPr id="27" name="Picture 26" descr="SLDS logo_f.jpg"/>
          <p:cNvPicPr>
            <a:picLocks noChangeAspect="1"/>
          </p:cNvPicPr>
          <p:nvPr userDrawn="1"/>
        </p:nvPicPr>
        <p:blipFill>
          <a:blip r:embed="rId2" cstate="print"/>
          <a:stretch>
            <a:fillRect/>
          </a:stretch>
        </p:blipFill>
        <p:spPr>
          <a:xfrm>
            <a:off x="7591790" y="5181600"/>
            <a:ext cx="1192476" cy="1020733"/>
          </a:xfrm>
          <a:prstGeom prst="rect">
            <a:avLst/>
          </a:prstGeom>
        </p:spPr>
      </p:pic>
      <p:sp>
        <p:nvSpPr>
          <p:cNvPr id="30" name="Rectangle 29"/>
          <p:cNvSpPr/>
          <p:nvPr userDrawn="1"/>
        </p:nvSpPr>
        <p:spPr>
          <a:xfrm>
            <a:off x="7391400" y="5105400"/>
            <a:ext cx="1716975" cy="135477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pPr/>
              <a:t>‹#›</a:t>
            </a:fld>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atin typeface="+mn-lt"/>
            </a:endParaRPr>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ts val="0"/>
              </a:spcBef>
              <a:spcAft>
                <a:spcPts val="600"/>
              </a:spcAft>
              <a:buClrTx/>
              <a:buSzTx/>
              <a:buFont typeface="Arial" pitchFamily="34" charset="0"/>
              <a:buNone/>
              <a:tabLst/>
              <a:defRPr/>
            </a:pPr>
            <a:r>
              <a:rPr lang="en-US" sz="1400" b="0" dirty="0" smtClean="0">
                <a:solidFill>
                  <a:schemeClr val="bg1"/>
                </a:solidFill>
                <a:effectLst/>
                <a:latin typeface="Gill Sans MT" pitchFamily="34" charset="0"/>
                <a:cs typeface="Arial" pitchFamily="34" charset="0"/>
              </a:rPr>
              <a:t>2012 SLDS P-20W Best Practice Conference</a:t>
            </a:r>
            <a:endParaRPr kumimoji="0" lang="en-US" sz="1200" b="0" i="0" u="none" strike="noStrike" kern="1200" cap="none" spc="0" normalizeH="0" baseline="0" noProof="0" dirty="0" smtClean="0">
              <a:ln>
                <a:noFill/>
              </a:ln>
              <a:solidFill>
                <a:schemeClr val="bg1"/>
              </a:solidFill>
              <a:effectLst/>
              <a:uLnTx/>
              <a:uFillTx/>
              <a:latin typeface="Gill Sans MT" pitchFamily="34" charset="0"/>
              <a:ea typeface="+mn-ea"/>
              <a:cs typeface="Arial" pitchFamily="34" charset="0"/>
            </a:endParaRPr>
          </a:p>
        </p:txBody>
      </p:sp>
      <p:sp>
        <p:nvSpPr>
          <p:cNvPr id="8"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pPr/>
              <a:t>‹#›</a:t>
            </a:fld>
            <a:endParaRPr lang="en-US"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4003C7-C00E-4E11-9ACF-EFC75DBEA076}" type="datetimeFigureOut">
              <a:rPr lang="en-US" smtClean="0"/>
              <a:pPr/>
              <a:t>10/22/2012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306D208-683E-4D6C-9FAC-24C38326DDD7}" type="slidenum">
              <a:rPr lang="en-US" smtClean="0"/>
              <a:pPr/>
              <a:t>‹#›</a:t>
            </a:fld>
            <a:endParaRPr lang="en-US"/>
          </a:p>
        </p:txBody>
      </p:sp>
      <p:grpSp>
        <p:nvGrpSpPr>
          <p:cNvPr id="7" name="Group 179"/>
          <p:cNvGrpSpPr/>
          <p:nvPr userDrawn="1"/>
        </p:nvGrpSpPr>
        <p:grpSpPr>
          <a:xfrm>
            <a:off x="7647068" y="38100"/>
            <a:ext cx="1413538" cy="1004133"/>
            <a:chOff x="6934200" y="76200"/>
            <a:chExt cx="2107356" cy="1497000"/>
          </a:xfrm>
        </p:grpSpPr>
        <p:sp>
          <p:nvSpPr>
            <p:cNvPr id="93" name="Rectangle 20"/>
            <p:cNvSpPr/>
            <p:nvPr/>
          </p:nvSpPr>
          <p:spPr>
            <a:xfrm>
              <a:off x="7728244" y="537042"/>
              <a:ext cx="360487" cy="150235"/>
            </a:xfrm>
            <a:custGeom>
              <a:avLst/>
              <a:gdLst>
                <a:gd name="connsiteX0" fmla="*/ 0 w 1074061"/>
                <a:gd name="connsiteY0" fmla="*/ 0 h 537462"/>
                <a:gd name="connsiteX1" fmla="*/ 1074061 w 1074061"/>
                <a:gd name="connsiteY1" fmla="*/ 0 h 537462"/>
                <a:gd name="connsiteX2" fmla="*/ 1074061 w 1074061"/>
                <a:gd name="connsiteY2" fmla="*/ 537462 h 537462"/>
                <a:gd name="connsiteX3" fmla="*/ 0 w 1074061"/>
                <a:gd name="connsiteY3" fmla="*/ 537462 h 537462"/>
                <a:gd name="connsiteX4" fmla="*/ 0 w 1074061"/>
                <a:gd name="connsiteY4" fmla="*/ 0 h 537462"/>
                <a:gd name="connsiteX0" fmla="*/ 0 w 1140736"/>
                <a:gd name="connsiteY0" fmla="*/ 2381 h 537462"/>
                <a:gd name="connsiteX1" fmla="*/ 1140736 w 1140736"/>
                <a:gd name="connsiteY1" fmla="*/ 0 h 537462"/>
                <a:gd name="connsiteX2" fmla="*/ 1140736 w 1140736"/>
                <a:gd name="connsiteY2" fmla="*/ 537462 h 537462"/>
                <a:gd name="connsiteX3" fmla="*/ 66675 w 1140736"/>
                <a:gd name="connsiteY3" fmla="*/ 537462 h 537462"/>
                <a:gd name="connsiteX4" fmla="*/ 0 w 1140736"/>
                <a:gd name="connsiteY4" fmla="*/ 2381 h 537462"/>
                <a:gd name="connsiteX0" fmla="*/ 0 w 1140736"/>
                <a:gd name="connsiteY0" fmla="*/ 0 h 535081"/>
                <a:gd name="connsiteX1" fmla="*/ 824030 w 1140736"/>
                <a:gd name="connsiteY1" fmla="*/ 138113 h 535081"/>
                <a:gd name="connsiteX2" fmla="*/ 1140736 w 1140736"/>
                <a:gd name="connsiteY2" fmla="*/ 535081 h 535081"/>
                <a:gd name="connsiteX3" fmla="*/ 66675 w 1140736"/>
                <a:gd name="connsiteY3" fmla="*/ 535081 h 535081"/>
                <a:gd name="connsiteX4" fmla="*/ 0 w 1140736"/>
                <a:gd name="connsiteY4" fmla="*/ 0 h 535081"/>
                <a:gd name="connsiteX0" fmla="*/ 0 w 1140736"/>
                <a:gd name="connsiteY0" fmla="*/ 0 h 535081"/>
                <a:gd name="connsiteX1" fmla="*/ 478749 w 1140736"/>
                <a:gd name="connsiteY1" fmla="*/ 16669 h 535081"/>
                <a:gd name="connsiteX2" fmla="*/ 1140736 w 1140736"/>
                <a:gd name="connsiteY2" fmla="*/ 535081 h 535081"/>
                <a:gd name="connsiteX3" fmla="*/ 66675 w 1140736"/>
                <a:gd name="connsiteY3" fmla="*/ 535081 h 535081"/>
                <a:gd name="connsiteX4" fmla="*/ 0 w 1140736"/>
                <a:gd name="connsiteY4" fmla="*/ 0 h 535081"/>
                <a:gd name="connsiteX0" fmla="*/ 0 w 1140736"/>
                <a:gd name="connsiteY0" fmla="*/ 0 h 535081"/>
                <a:gd name="connsiteX1" fmla="*/ 478749 w 1140736"/>
                <a:gd name="connsiteY1" fmla="*/ 16669 h 535081"/>
                <a:gd name="connsiteX2" fmla="*/ 537096 w 1140736"/>
                <a:gd name="connsiteY2" fmla="*/ 59738 h 535081"/>
                <a:gd name="connsiteX3" fmla="*/ 1140736 w 1140736"/>
                <a:gd name="connsiteY3" fmla="*/ 535081 h 535081"/>
                <a:gd name="connsiteX4" fmla="*/ 66675 w 1140736"/>
                <a:gd name="connsiteY4" fmla="*/ 535081 h 535081"/>
                <a:gd name="connsiteX5" fmla="*/ 0 w 1140736"/>
                <a:gd name="connsiteY5" fmla="*/ 0 h 535081"/>
                <a:gd name="connsiteX0" fmla="*/ 0 w 1140736"/>
                <a:gd name="connsiteY0" fmla="*/ 0 h 535081"/>
                <a:gd name="connsiteX1" fmla="*/ 478749 w 1140736"/>
                <a:gd name="connsiteY1" fmla="*/ 16669 h 535081"/>
                <a:gd name="connsiteX2" fmla="*/ 803796 w 1140736"/>
                <a:gd name="connsiteY2" fmla="*/ 4969 h 535081"/>
                <a:gd name="connsiteX3" fmla="*/ 1140736 w 1140736"/>
                <a:gd name="connsiteY3" fmla="*/ 535081 h 535081"/>
                <a:gd name="connsiteX4" fmla="*/ 66675 w 1140736"/>
                <a:gd name="connsiteY4" fmla="*/ 535081 h 535081"/>
                <a:gd name="connsiteX5" fmla="*/ 0 w 1140736"/>
                <a:gd name="connsiteY5" fmla="*/ 0 h 535081"/>
                <a:gd name="connsiteX0" fmla="*/ 0 w 1140736"/>
                <a:gd name="connsiteY0" fmla="*/ 0 h 535081"/>
                <a:gd name="connsiteX1" fmla="*/ 478749 w 1140736"/>
                <a:gd name="connsiteY1" fmla="*/ 16669 h 535081"/>
                <a:gd name="connsiteX2" fmla="*/ 803796 w 1140736"/>
                <a:gd name="connsiteY2" fmla="*/ 4969 h 535081"/>
                <a:gd name="connsiteX3" fmla="*/ 839515 w 1140736"/>
                <a:gd name="connsiteY3" fmla="*/ 62120 h 535081"/>
                <a:gd name="connsiteX4" fmla="*/ 1140736 w 1140736"/>
                <a:gd name="connsiteY4" fmla="*/ 535081 h 535081"/>
                <a:gd name="connsiteX5" fmla="*/ 66675 w 1140736"/>
                <a:gd name="connsiteY5" fmla="*/ 535081 h 535081"/>
                <a:gd name="connsiteX6" fmla="*/ 0 w 1140736"/>
                <a:gd name="connsiteY6" fmla="*/ 0 h 535081"/>
                <a:gd name="connsiteX0" fmla="*/ 0 w 1140736"/>
                <a:gd name="connsiteY0" fmla="*/ 0 h 535081"/>
                <a:gd name="connsiteX1" fmla="*/ 478749 w 1140736"/>
                <a:gd name="connsiteY1" fmla="*/ 16669 h 535081"/>
                <a:gd name="connsiteX2" fmla="*/ 803796 w 1140736"/>
                <a:gd name="connsiteY2" fmla="*/ 4969 h 535081"/>
                <a:gd name="connsiteX3" fmla="*/ 903809 w 1140736"/>
                <a:gd name="connsiteY3" fmla="*/ 33545 h 535081"/>
                <a:gd name="connsiteX4" fmla="*/ 1140736 w 1140736"/>
                <a:gd name="connsiteY4" fmla="*/ 535081 h 535081"/>
                <a:gd name="connsiteX5" fmla="*/ 66675 w 1140736"/>
                <a:gd name="connsiteY5" fmla="*/ 535081 h 535081"/>
                <a:gd name="connsiteX6" fmla="*/ 0 w 1140736"/>
                <a:gd name="connsiteY6" fmla="*/ 0 h 535081"/>
                <a:gd name="connsiteX0" fmla="*/ 0 w 1140736"/>
                <a:gd name="connsiteY0" fmla="*/ 0 h 535081"/>
                <a:gd name="connsiteX1" fmla="*/ 478749 w 1140736"/>
                <a:gd name="connsiteY1" fmla="*/ 16669 h 535081"/>
                <a:gd name="connsiteX2" fmla="*/ 803796 w 1140736"/>
                <a:gd name="connsiteY2" fmla="*/ 4969 h 535081"/>
                <a:gd name="connsiteX3" fmla="*/ 903809 w 1140736"/>
                <a:gd name="connsiteY3" fmla="*/ 33545 h 535081"/>
                <a:gd name="connsiteX4" fmla="*/ 922859 w 1140736"/>
                <a:gd name="connsiteY4" fmla="*/ 71645 h 535081"/>
                <a:gd name="connsiteX5" fmla="*/ 1140736 w 1140736"/>
                <a:gd name="connsiteY5" fmla="*/ 535081 h 535081"/>
                <a:gd name="connsiteX6" fmla="*/ 66675 w 1140736"/>
                <a:gd name="connsiteY6" fmla="*/ 535081 h 535081"/>
                <a:gd name="connsiteX7" fmla="*/ 0 w 1140736"/>
                <a:gd name="connsiteY7" fmla="*/ 0 h 535081"/>
                <a:gd name="connsiteX0" fmla="*/ 0 w 1140736"/>
                <a:gd name="connsiteY0" fmla="*/ 0 h 535081"/>
                <a:gd name="connsiteX1" fmla="*/ 478749 w 1140736"/>
                <a:gd name="connsiteY1" fmla="*/ 16669 h 535081"/>
                <a:gd name="connsiteX2" fmla="*/ 803796 w 1140736"/>
                <a:gd name="connsiteY2" fmla="*/ 4969 h 535081"/>
                <a:gd name="connsiteX3" fmla="*/ 903809 w 1140736"/>
                <a:gd name="connsiteY3" fmla="*/ 33545 h 535081"/>
                <a:gd name="connsiteX4" fmla="*/ 965721 w 1140736"/>
                <a:gd name="connsiteY4" fmla="*/ 12113 h 535081"/>
                <a:gd name="connsiteX5" fmla="*/ 1140736 w 1140736"/>
                <a:gd name="connsiteY5" fmla="*/ 535081 h 535081"/>
                <a:gd name="connsiteX6" fmla="*/ 66675 w 1140736"/>
                <a:gd name="connsiteY6" fmla="*/ 535081 h 535081"/>
                <a:gd name="connsiteX7" fmla="*/ 0 w 1140736"/>
                <a:gd name="connsiteY7" fmla="*/ 0 h 535081"/>
                <a:gd name="connsiteX0" fmla="*/ 0 w 1140736"/>
                <a:gd name="connsiteY0" fmla="*/ 0 h 535081"/>
                <a:gd name="connsiteX1" fmla="*/ 478749 w 1140736"/>
                <a:gd name="connsiteY1" fmla="*/ 16669 h 535081"/>
                <a:gd name="connsiteX2" fmla="*/ 803796 w 1140736"/>
                <a:gd name="connsiteY2" fmla="*/ 4969 h 535081"/>
                <a:gd name="connsiteX3" fmla="*/ 903809 w 1140736"/>
                <a:gd name="connsiteY3" fmla="*/ 33545 h 535081"/>
                <a:gd name="connsiteX4" fmla="*/ 965721 w 1140736"/>
                <a:gd name="connsiteY4" fmla="*/ 12113 h 535081"/>
                <a:gd name="connsiteX5" fmla="*/ 982390 w 1140736"/>
                <a:gd name="connsiteY5" fmla="*/ 74026 h 535081"/>
                <a:gd name="connsiteX6" fmla="*/ 1140736 w 1140736"/>
                <a:gd name="connsiteY6" fmla="*/ 535081 h 535081"/>
                <a:gd name="connsiteX7" fmla="*/ 66675 w 1140736"/>
                <a:gd name="connsiteY7" fmla="*/ 535081 h 535081"/>
                <a:gd name="connsiteX8" fmla="*/ 0 w 1140736"/>
                <a:gd name="connsiteY8" fmla="*/ 0 h 535081"/>
                <a:gd name="connsiteX0" fmla="*/ 0 w 1140736"/>
                <a:gd name="connsiteY0" fmla="*/ 0 h 535081"/>
                <a:gd name="connsiteX1" fmla="*/ 478749 w 1140736"/>
                <a:gd name="connsiteY1" fmla="*/ 16669 h 535081"/>
                <a:gd name="connsiteX2" fmla="*/ 803796 w 1140736"/>
                <a:gd name="connsiteY2" fmla="*/ 4969 h 535081"/>
                <a:gd name="connsiteX3" fmla="*/ 903809 w 1140736"/>
                <a:gd name="connsiteY3" fmla="*/ 33545 h 535081"/>
                <a:gd name="connsiteX4" fmla="*/ 965721 w 1140736"/>
                <a:gd name="connsiteY4" fmla="*/ 12113 h 535081"/>
                <a:gd name="connsiteX5" fmla="*/ 1027634 w 1140736"/>
                <a:gd name="connsiteY5" fmla="*/ 45451 h 535081"/>
                <a:gd name="connsiteX6" fmla="*/ 1140736 w 1140736"/>
                <a:gd name="connsiteY6" fmla="*/ 535081 h 535081"/>
                <a:gd name="connsiteX7" fmla="*/ 66675 w 1140736"/>
                <a:gd name="connsiteY7" fmla="*/ 535081 h 535081"/>
                <a:gd name="connsiteX8" fmla="*/ 0 w 1140736"/>
                <a:gd name="connsiteY8" fmla="*/ 0 h 535081"/>
                <a:gd name="connsiteX0" fmla="*/ 0 w 1140736"/>
                <a:gd name="connsiteY0" fmla="*/ 0 h 535081"/>
                <a:gd name="connsiteX1" fmla="*/ 478749 w 1140736"/>
                <a:gd name="connsiteY1" fmla="*/ 16669 h 535081"/>
                <a:gd name="connsiteX2" fmla="*/ 803796 w 1140736"/>
                <a:gd name="connsiteY2" fmla="*/ 4969 h 535081"/>
                <a:gd name="connsiteX3" fmla="*/ 903809 w 1140736"/>
                <a:gd name="connsiteY3" fmla="*/ 33545 h 535081"/>
                <a:gd name="connsiteX4" fmla="*/ 965721 w 1140736"/>
                <a:gd name="connsiteY4" fmla="*/ 12113 h 535081"/>
                <a:gd name="connsiteX5" fmla="*/ 1027634 w 1140736"/>
                <a:gd name="connsiteY5" fmla="*/ 45451 h 535081"/>
                <a:gd name="connsiteX6" fmla="*/ 1058590 w 1140736"/>
                <a:gd name="connsiteY6" fmla="*/ 176420 h 535081"/>
                <a:gd name="connsiteX7" fmla="*/ 1140736 w 1140736"/>
                <a:gd name="connsiteY7" fmla="*/ 535081 h 535081"/>
                <a:gd name="connsiteX8" fmla="*/ 66675 w 1140736"/>
                <a:gd name="connsiteY8" fmla="*/ 535081 h 535081"/>
                <a:gd name="connsiteX9" fmla="*/ 0 w 1140736"/>
                <a:gd name="connsiteY9" fmla="*/ 0 h 535081"/>
                <a:gd name="connsiteX0" fmla="*/ 0 w 1140736"/>
                <a:gd name="connsiteY0" fmla="*/ 0 h 535081"/>
                <a:gd name="connsiteX1" fmla="*/ 478749 w 1140736"/>
                <a:gd name="connsiteY1" fmla="*/ 16669 h 535081"/>
                <a:gd name="connsiteX2" fmla="*/ 803796 w 1140736"/>
                <a:gd name="connsiteY2" fmla="*/ 4969 h 535081"/>
                <a:gd name="connsiteX3" fmla="*/ 903809 w 1140736"/>
                <a:gd name="connsiteY3" fmla="*/ 33545 h 535081"/>
                <a:gd name="connsiteX4" fmla="*/ 965721 w 1140736"/>
                <a:gd name="connsiteY4" fmla="*/ 12113 h 535081"/>
                <a:gd name="connsiteX5" fmla="*/ 1027634 w 1140736"/>
                <a:gd name="connsiteY5" fmla="*/ 45451 h 535081"/>
                <a:gd name="connsiteX6" fmla="*/ 1082403 w 1140736"/>
                <a:gd name="connsiteY6" fmla="*/ 54976 h 535081"/>
                <a:gd name="connsiteX7" fmla="*/ 1140736 w 1140736"/>
                <a:gd name="connsiteY7" fmla="*/ 535081 h 535081"/>
                <a:gd name="connsiteX8" fmla="*/ 66675 w 1140736"/>
                <a:gd name="connsiteY8" fmla="*/ 535081 h 535081"/>
                <a:gd name="connsiteX9" fmla="*/ 0 w 1140736"/>
                <a:gd name="connsiteY9" fmla="*/ 0 h 535081"/>
                <a:gd name="connsiteX0" fmla="*/ 0 w 1140736"/>
                <a:gd name="connsiteY0" fmla="*/ 0 h 535081"/>
                <a:gd name="connsiteX1" fmla="*/ 478749 w 1140736"/>
                <a:gd name="connsiteY1" fmla="*/ 16669 h 535081"/>
                <a:gd name="connsiteX2" fmla="*/ 803796 w 1140736"/>
                <a:gd name="connsiteY2" fmla="*/ 4969 h 535081"/>
                <a:gd name="connsiteX3" fmla="*/ 903809 w 1140736"/>
                <a:gd name="connsiteY3" fmla="*/ 33545 h 535081"/>
                <a:gd name="connsiteX4" fmla="*/ 965721 w 1140736"/>
                <a:gd name="connsiteY4" fmla="*/ 12113 h 535081"/>
                <a:gd name="connsiteX5" fmla="*/ 1027634 w 1140736"/>
                <a:gd name="connsiteY5" fmla="*/ 45451 h 535081"/>
                <a:gd name="connsiteX6" fmla="*/ 1082403 w 1140736"/>
                <a:gd name="connsiteY6" fmla="*/ 54976 h 535081"/>
                <a:gd name="connsiteX7" fmla="*/ 1087165 w 1140736"/>
                <a:gd name="connsiteY7" fmla="*/ 150226 h 535081"/>
                <a:gd name="connsiteX8" fmla="*/ 1140736 w 1140736"/>
                <a:gd name="connsiteY8" fmla="*/ 535081 h 535081"/>
                <a:gd name="connsiteX9" fmla="*/ 66675 w 1140736"/>
                <a:gd name="connsiteY9" fmla="*/ 535081 h 535081"/>
                <a:gd name="connsiteX10" fmla="*/ 0 w 1140736"/>
                <a:gd name="connsiteY10" fmla="*/ 0 h 535081"/>
                <a:gd name="connsiteX0" fmla="*/ 0 w 1158603"/>
                <a:gd name="connsiteY0" fmla="*/ 0 h 535081"/>
                <a:gd name="connsiteX1" fmla="*/ 478749 w 1158603"/>
                <a:gd name="connsiteY1" fmla="*/ 16669 h 535081"/>
                <a:gd name="connsiteX2" fmla="*/ 803796 w 1158603"/>
                <a:gd name="connsiteY2" fmla="*/ 4969 h 535081"/>
                <a:gd name="connsiteX3" fmla="*/ 903809 w 1158603"/>
                <a:gd name="connsiteY3" fmla="*/ 33545 h 535081"/>
                <a:gd name="connsiteX4" fmla="*/ 965721 w 1158603"/>
                <a:gd name="connsiteY4" fmla="*/ 12113 h 535081"/>
                <a:gd name="connsiteX5" fmla="*/ 1027634 w 1158603"/>
                <a:gd name="connsiteY5" fmla="*/ 45451 h 535081"/>
                <a:gd name="connsiteX6" fmla="*/ 1082403 w 1158603"/>
                <a:gd name="connsiteY6" fmla="*/ 54976 h 535081"/>
                <a:gd name="connsiteX7" fmla="*/ 1158603 w 1158603"/>
                <a:gd name="connsiteY7" fmla="*/ 109745 h 535081"/>
                <a:gd name="connsiteX8" fmla="*/ 1140736 w 1158603"/>
                <a:gd name="connsiteY8" fmla="*/ 535081 h 535081"/>
                <a:gd name="connsiteX9" fmla="*/ 66675 w 1158603"/>
                <a:gd name="connsiteY9" fmla="*/ 535081 h 535081"/>
                <a:gd name="connsiteX10" fmla="*/ 0 w 1158603"/>
                <a:gd name="connsiteY10" fmla="*/ 0 h 535081"/>
                <a:gd name="connsiteX0" fmla="*/ 0 w 1335999"/>
                <a:gd name="connsiteY0" fmla="*/ 0 h 551749"/>
                <a:gd name="connsiteX1" fmla="*/ 478749 w 1335999"/>
                <a:gd name="connsiteY1" fmla="*/ 16669 h 551749"/>
                <a:gd name="connsiteX2" fmla="*/ 803796 w 1335999"/>
                <a:gd name="connsiteY2" fmla="*/ 4969 h 551749"/>
                <a:gd name="connsiteX3" fmla="*/ 903809 w 1335999"/>
                <a:gd name="connsiteY3" fmla="*/ 33545 h 551749"/>
                <a:gd name="connsiteX4" fmla="*/ 965721 w 1335999"/>
                <a:gd name="connsiteY4" fmla="*/ 12113 h 551749"/>
                <a:gd name="connsiteX5" fmla="*/ 1027634 w 1335999"/>
                <a:gd name="connsiteY5" fmla="*/ 45451 h 551749"/>
                <a:gd name="connsiteX6" fmla="*/ 1082403 w 1335999"/>
                <a:gd name="connsiteY6" fmla="*/ 54976 h 551749"/>
                <a:gd name="connsiteX7" fmla="*/ 1158603 w 1335999"/>
                <a:gd name="connsiteY7" fmla="*/ 109745 h 551749"/>
                <a:gd name="connsiteX8" fmla="*/ 1335999 w 1335999"/>
                <a:gd name="connsiteY8" fmla="*/ 551749 h 551749"/>
                <a:gd name="connsiteX9" fmla="*/ 66675 w 1335999"/>
                <a:gd name="connsiteY9" fmla="*/ 535081 h 551749"/>
                <a:gd name="connsiteX10" fmla="*/ 0 w 1335999"/>
                <a:gd name="connsiteY10" fmla="*/ 0 h 551749"/>
                <a:gd name="connsiteX0" fmla="*/ 0 w 1335999"/>
                <a:gd name="connsiteY0" fmla="*/ 0 h 556687"/>
                <a:gd name="connsiteX1" fmla="*/ 478749 w 1335999"/>
                <a:gd name="connsiteY1" fmla="*/ 16669 h 556687"/>
                <a:gd name="connsiteX2" fmla="*/ 803796 w 1335999"/>
                <a:gd name="connsiteY2" fmla="*/ 4969 h 556687"/>
                <a:gd name="connsiteX3" fmla="*/ 903809 w 1335999"/>
                <a:gd name="connsiteY3" fmla="*/ 33545 h 556687"/>
                <a:gd name="connsiteX4" fmla="*/ 965721 w 1335999"/>
                <a:gd name="connsiteY4" fmla="*/ 12113 h 556687"/>
                <a:gd name="connsiteX5" fmla="*/ 1027634 w 1335999"/>
                <a:gd name="connsiteY5" fmla="*/ 45451 h 556687"/>
                <a:gd name="connsiteX6" fmla="*/ 1082403 w 1335999"/>
                <a:gd name="connsiteY6" fmla="*/ 54976 h 556687"/>
                <a:gd name="connsiteX7" fmla="*/ 1158603 w 1335999"/>
                <a:gd name="connsiteY7" fmla="*/ 109745 h 556687"/>
                <a:gd name="connsiteX8" fmla="*/ 1335999 w 1335999"/>
                <a:gd name="connsiteY8" fmla="*/ 551749 h 556687"/>
                <a:gd name="connsiteX9" fmla="*/ 66675 w 1335999"/>
                <a:gd name="connsiteY9" fmla="*/ 535081 h 556687"/>
                <a:gd name="connsiteX10" fmla="*/ 0 w 1335999"/>
                <a:gd name="connsiteY10" fmla="*/ 0 h 556687"/>
                <a:gd name="connsiteX0" fmla="*/ 21431 w 1357430"/>
                <a:gd name="connsiteY0" fmla="*/ 0 h 581343"/>
                <a:gd name="connsiteX1" fmla="*/ 500180 w 1357430"/>
                <a:gd name="connsiteY1" fmla="*/ 16669 h 581343"/>
                <a:gd name="connsiteX2" fmla="*/ 825227 w 1357430"/>
                <a:gd name="connsiteY2" fmla="*/ 4969 h 581343"/>
                <a:gd name="connsiteX3" fmla="*/ 925240 w 1357430"/>
                <a:gd name="connsiteY3" fmla="*/ 33545 h 581343"/>
                <a:gd name="connsiteX4" fmla="*/ 987152 w 1357430"/>
                <a:gd name="connsiteY4" fmla="*/ 12113 h 581343"/>
                <a:gd name="connsiteX5" fmla="*/ 1049065 w 1357430"/>
                <a:gd name="connsiteY5" fmla="*/ 45451 h 581343"/>
                <a:gd name="connsiteX6" fmla="*/ 1103834 w 1357430"/>
                <a:gd name="connsiteY6" fmla="*/ 54976 h 581343"/>
                <a:gd name="connsiteX7" fmla="*/ 1180034 w 1357430"/>
                <a:gd name="connsiteY7" fmla="*/ 109745 h 581343"/>
                <a:gd name="connsiteX8" fmla="*/ 1357430 w 1357430"/>
                <a:gd name="connsiteY8" fmla="*/ 551749 h 581343"/>
                <a:gd name="connsiteX9" fmla="*/ 0 w 1357430"/>
                <a:gd name="connsiteY9" fmla="*/ 580325 h 581343"/>
                <a:gd name="connsiteX10" fmla="*/ 21431 w 1357430"/>
                <a:gd name="connsiteY10" fmla="*/ 0 h 58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7430" h="581343">
                  <a:moveTo>
                    <a:pt x="21431" y="0"/>
                  </a:moveTo>
                  <a:lnTo>
                    <a:pt x="500180" y="16669"/>
                  </a:lnTo>
                  <a:lnTo>
                    <a:pt x="825227" y="4969"/>
                  </a:lnTo>
                  <a:lnTo>
                    <a:pt x="925240" y="33545"/>
                  </a:lnTo>
                  <a:lnTo>
                    <a:pt x="987152" y="12113"/>
                  </a:lnTo>
                  <a:lnTo>
                    <a:pt x="1049065" y="45451"/>
                  </a:lnTo>
                  <a:lnTo>
                    <a:pt x="1103834" y="54976"/>
                  </a:lnTo>
                  <a:lnTo>
                    <a:pt x="1180034" y="109745"/>
                  </a:lnTo>
                  <a:lnTo>
                    <a:pt x="1357430" y="551749"/>
                  </a:lnTo>
                  <a:cubicBezTo>
                    <a:pt x="929559" y="567624"/>
                    <a:pt x="423108" y="585881"/>
                    <a:pt x="0" y="580325"/>
                  </a:cubicBezTo>
                  <a:lnTo>
                    <a:pt x="2143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78"/>
            <p:cNvGrpSpPr/>
            <p:nvPr userDrawn="1"/>
          </p:nvGrpSpPr>
          <p:grpSpPr>
            <a:xfrm>
              <a:off x="6934200" y="76200"/>
              <a:ext cx="2107356" cy="1497000"/>
              <a:chOff x="6934200" y="76200"/>
              <a:chExt cx="2107356" cy="1497000"/>
            </a:xfrm>
          </p:grpSpPr>
          <p:grpSp>
            <p:nvGrpSpPr>
              <p:cNvPr id="9" name="Group 94"/>
              <p:cNvGrpSpPr/>
              <p:nvPr/>
            </p:nvGrpSpPr>
            <p:grpSpPr>
              <a:xfrm>
                <a:off x="6934200" y="76200"/>
                <a:ext cx="2107356" cy="1497000"/>
                <a:chOff x="532277" y="531882"/>
                <a:chExt cx="8154523" cy="5792718"/>
              </a:xfrm>
            </p:grpSpPr>
            <p:sp>
              <p:nvSpPr>
                <p:cNvPr id="98" name="Freeform 97"/>
                <p:cNvSpPr/>
                <p:nvPr/>
              </p:nvSpPr>
              <p:spPr>
                <a:xfrm>
                  <a:off x="3146933" y="3539507"/>
                  <a:ext cx="2309827" cy="2169962"/>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251" tIns="54126" rIns="108251" bIns="54126" anchor="ctr"/>
                <a:lstStyle/>
                <a:p>
                  <a:pPr algn="ctr"/>
                  <a:r>
                    <a:rPr lang="en-GB" sz="1100" dirty="0">
                      <a:solidFill>
                        <a:schemeClr val="tx1"/>
                      </a:solidFill>
                      <a:latin typeface="Arial" pitchFamily="34" charset="0"/>
                      <a:cs typeface="Arial" pitchFamily="34" charset="0"/>
                    </a:rPr>
                    <a:t>      </a:t>
                  </a:r>
                </a:p>
                <a:p>
                  <a:pPr algn="ctr"/>
                  <a:endParaRPr lang="en-GB" sz="1100" dirty="0">
                    <a:solidFill>
                      <a:schemeClr val="tx1"/>
                    </a:solidFill>
                    <a:latin typeface="Arial" pitchFamily="34" charset="0"/>
                    <a:cs typeface="Arial" pitchFamily="34" charset="0"/>
                  </a:endParaRPr>
                </a:p>
                <a:p>
                  <a:pPr algn="ctr"/>
                  <a:r>
                    <a:rPr lang="en-GB" sz="1100" dirty="0">
                      <a:solidFill>
                        <a:schemeClr val="tx1"/>
                      </a:solidFill>
                      <a:latin typeface="Arial" pitchFamily="34" charset="0"/>
                      <a:cs typeface="Arial" pitchFamily="34" charset="0"/>
                    </a:rPr>
                    <a:t>                  </a:t>
                  </a:r>
                </a:p>
                <a:p>
                  <a:pPr algn="ctr"/>
                  <a:r>
                    <a:rPr lang="en-GB" sz="1100" dirty="0">
                      <a:solidFill>
                        <a:schemeClr val="tx1"/>
                      </a:solidFill>
                      <a:latin typeface="Arial" pitchFamily="34" charset="0"/>
                      <a:cs typeface="Arial" pitchFamily="34" charset="0"/>
                    </a:rPr>
                    <a:t>                     </a:t>
                  </a:r>
                </a:p>
              </p:txBody>
            </p:sp>
            <p:grpSp>
              <p:nvGrpSpPr>
                <p:cNvPr id="10" name="Group 3139"/>
                <p:cNvGrpSpPr/>
                <p:nvPr/>
              </p:nvGrpSpPr>
              <p:grpSpPr>
                <a:xfrm>
                  <a:off x="1945239" y="5105400"/>
                  <a:ext cx="2228196" cy="885611"/>
                  <a:chOff x="1295285" y="6694171"/>
                  <a:chExt cx="2638247" cy="1048588"/>
                </a:xfrm>
                <a:solidFill>
                  <a:schemeClr val="bg1"/>
                </a:solidFill>
              </p:grpSpPr>
              <p:sp>
                <p:nvSpPr>
                  <p:cNvPr id="170" name="Freeform 3128"/>
                  <p:cNvSpPr/>
                  <p:nvPr/>
                </p:nvSpPr>
                <p:spPr bwMode="auto">
                  <a:xfrm rot="19404755">
                    <a:off x="1295285" y="6903889"/>
                    <a:ext cx="54526" cy="171969"/>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endParaRPr lang="en-GB" sz="800" dirty="0"/>
                  </a:p>
                </p:txBody>
              </p:sp>
              <p:sp>
                <p:nvSpPr>
                  <p:cNvPr id="171" name="Freeform 170"/>
                  <p:cNvSpPr/>
                  <p:nvPr/>
                </p:nvSpPr>
                <p:spPr bwMode="auto">
                  <a:xfrm>
                    <a:off x="3524583" y="7258311"/>
                    <a:ext cx="408949" cy="484448"/>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endParaRPr lang="en-GB" sz="800" dirty="0"/>
                  </a:p>
                </p:txBody>
              </p:sp>
              <p:sp>
                <p:nvSpPr>
                  <p:cNvPr id="172" name="Freeform 171"/>
                  <p:cNvSpPr/>
                  <p:nvPr/>
                </p:nvSpPr>
                <p:spPr bwMode="auto">
                  <a:xfrm>
                    <a:off x="3279213" y="7027622"/>
                    <a:ext cx="224397" cy="159385"/>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endParaRPr lang="en-GB" sz="800" dirty="0"/>
                  </a:p>
                </p:txBody>
              </p:sp>
              <p:sp>
                <p:nvSpPr>
                  <p:cNvPr id="173" name="Freeform 172"/>
                  <p:cNvSpPr/>
                  <p:nvPr/>
                </p:nvSpPr>
                <p:spPr bwMode="auto">
                  <a:xfrm>
                    <a:off x="2761211" y="6834682"/>
                    <a:ext cx="184552" cy="16777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endParaRPr lang="en-GB" sz="800" dirty="0"/>
                  </a:p>
                </p:txBody>
              </p:sp>
              <p:sp>
                <p:nvSpPr>
                  <p:cNvPr id="174" name="Freeform 173"/>
                  <p:cNvSpPr/>
                  <p:nvPr/>
                </p:nvSpPr>
                <p:spPr bwMode="auto">
                  <a:xfrm>
                    <a:off x="2259985" y="6694171"/>
                    <a:ext cx="142607" cy="132121"/>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endParaRPr lang="en-GB" sz="800" dirty="0"/>
                  </a:p>
                </p:txBody>
              </p:sp>
              <p:sp>
                <p:nvSpPr>
                  <p:cNvPr id="175" name="Freeform 174"/>
                  <p:cNvSpPr/>
                  <p:nvPr/>
                </p:nvSpPr>
                <p:spPr bwMode="auto">
                  <a:xfrm>
                    <a:off x="2117378" y="6801126"/>
                    <a:ext cx="58721" cy="96470"/>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endParaRPr lang="en-GB" sz="800" dirty="0"/>
                  </a:p>
                </p:txBody>
              </p:sp>
              <p:sp>
                <p:nvSpPr>
                  <p:cNvPr id="176" name="Freeform 175"/>
                  <p:cNvSpPr/>
                  <p:nvPr/>
                </p:nvSpPr>
                <p:spPr bwMode="auto">
                  <a:xfrm>
                    <a:off x="3063204" y="6960512"/>
                    <a:ext cx="197134" cy="67110"/>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endParaRPr lang="en-GB" sz="800" dirty="0"/>
                  </a:p>
                </p:txBody>
              </p:sp>
              <p:sp>
                <p:nvSpPr>
                  <p:cNvPr id="177" name="Freeform 176"/>
                  <p:cNvSpPr/>
                  <p:nvPr/>
                </p:nvSpPr>
                <p:spPr bwMode="auto">
                  <a:xfrm>
                    <a:off x="3159674" y="7071662"/>
                    <a:ext cx="85985" cy="75498"/>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endParaRPr lang="en-GB" sz="800" dirty="0"/>
                  </a:p>
                </p:txBody>
              </p:sp>
              <p:sp>
                <p:nvSpPr>
                  <p:cNvPr id="178" name="Freeform 177"/>
                  <p:cNvSpPr/>
                  <p:nvPr/>
                </p:nvSpPr>
                <p:spPr bwMode="auto">
                  <a:xfrm>
                    <a:off x="3291796" y="7170229"/>
                    <a:ext cx="50333" cy="4194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endParaRPr lang="en-GB" sz="800" dirty="0"/>
                  </a:p>
                </p:txBody>
              </p:sp>
            </p:grpSp>
            <p:sp>
              <p:nvSpPr>
                <p:cNvPr id="100" name="Freeform 99"/>
                <p:cNvSpPr/>
                <p:nvPr/>
              </p:nvSpPr>
              <p:spPr>
                <a:xfrm>
                  <a:off x="8093983" y="531882"/>
                  <a:ext cx="592817" cy="920627"/>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dirty="0">
                    <a:solidFill>
                      <a:schemeClr val="bg1"/>
                    </a:solidFill>
                    <a:latin typeface="Calibri" pitchFamily="34" charset="0"/>
                    <a:ea typeface="ＭＳ Ｐゴシック" charset="-128"/>
                    <a:cs typeface="Calibri" pitchFamily="34" charset="0"/>
                  </a:endParaRPr>
                </a:p>
              </p:txBody>
            </p:sp>
            <p:sp>
              <p:nvSpPr>
                <p:cNvPr id="101" name="Freeform 1"/>
                <p:cNvSpPr>
                  <a:spLocks noChangeArrowheads="1"/>
                </p:cNvSpPr>
                <p:nvPr/>
              </p:nvSpPr>
              <p:spPr bwMode="auto">
                <a:xfrm rot="21163818">
                  <a:off x="4762272" y="2155229"/>
                  <a:ext cx="982312" cy="634619"/>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r>
                    <a:rPr lang="en-US" sz="800" dirty="0"/>
                    <a:t>        </a:t>
                  </a:r>
                </a:p>
              </p:txBody>
            </p:sp>
            <p:sp>
              <p:nvSpPr>
                <p:cNvPr id="102" name="Freeform 101"/>
                <p:cNvSpPr/>
                <p:nvPr/>
              </p:nvSpPr>
              <p:spPr>
                <a:xfrm>
                  <a:off x="1690295" y="910505"/>
                  <a:ext cx="957046" cy="1514230"/>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a:defRPr/>
                  </a:pPr>
                  <a:r>
                    <a:rPr lang="en-GB" sz="800" dirty="0"/>
                    <a:t>A</a:t>
                  </a:r>
                </a:p>
                <a:p>
                  <a:pPr>
                    <a:defRPr/>
                  </a:pPr>
                  <a:endParaRPr lang="en-GB" sz="800" dirty="0"/>
                </a:p>
                <a:p>
                  <a:pPr>
                    <a:defRPr/>
                  </a:pPr>
                  <a:endParaRPr lang="en-GB" sz="800" dirty="0"/>
                </a:p>
                <a:p>
                  <a:pPr>
                    <a:defRPr/>
                  </a:pPr>
                  <a:endParaRPr lang="en-GB" sz="800" dirty="0"/>
                </a:p>
                <a:p>
                  <a:pPr>
                    <a:defRPr/>
                  </a:pPr>
                  <a:r>
                    <a:rPr lang="en-GB" sz="800" dirty="0" smtClean="0"/>
                    <a:t>   </a:t>
                  </a:r>
                  <a:endParaRPr lang="en-GB" sz="800" dirty="0"/>
                </a:p>
                <a:p>
                  <a:pPr>
                    <a:defRPr/>
                  </a:pPr>
                  <a:endParaRPr lang="en-GB" sz="800" dirty="0"/>
                </a:p>
                <a:p>
                  <a:pPr>
                    <a:defRPr/>
                  </a:pPr>
                  <a:r>
                    <a:rPr lang="en-GB" sz="800" dirty="0"/>
                    <a:t>    </a:t>
                  </a:r>
                </a:p>
              </p:txBody>
            </p:sp>
            <p:sp>
              <p:nvSpPr>
                <p:cNvPr id="103" name="Freeform 102"/>
                <p:cNvSpPr/>
                <p:nvPr/>
              </p:nvSpPr>
              <p:spPr>
                <a:xfrm>
                  <a:off x="621534" y="1178344"/>
                  <a:ext cx="1258725" cy="1071473"/>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251" tIns="54126" rIns="108251" bIns="54126" anchor="ctr"/>
                <a:lstStyle/>
                <a:p>
                  <a:pPr algn="ctr"/>
                  <a:endParaRPr lang="en-US" sz="1100" dirty="0">
                    <a:solidFill>
                      <a:schemeClr val="tx1"/>
                    </a:solidFill>
                    <a:latin typeface="Arial" pitchFamily="34" charset="0"/>
                    <a:cs typeface="Arial" pitchFamily="34" charset="0"/>
                  </a:endParaRPr>
                </a:p>
              </p:txBody>
            </p:sp>
            <p:sp>
              <p:nvSpPr>
                <p:cNvPr id="104" name="Freeform 103"/>
                <p:cNvSpPr/>
                <p:nvPr/>
              </p:nvSpPr>
              <p:spPr>
                <a:xfrm>
                  <a:off x="1121870" y="2129752"/>
                  <a:ext cx="1022435" cy="1552601"/>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251" tIns="54126" rIns="108251" bIns="54126" anchor="ctr"/>
                <a:lstStyle/>
                <a:p>
                  <a:pPr algn="ctr"/>
                  <a:endParaRPr lang="en-GB" sz="1100" dirty="0">
                    <a:solidFill>
                      <a:schemeClr val="tx1"/>
                    </a:solidFill>
                    <a:latin typeface="Arial" pitchFamily="34" charset="0"/>
                    <a:cs typeface="Arial" pitchFamily="34" charset="0"/>
                  </a:endParaRPr>
                </a:p>
                <a:p>
                  <a:pPr algn="ctr"/>
                  <a:r>
                    <a:rPr lang="en-GB" sz="1100" dirty="0">
                      <a:solidFill>
                        <a:schemeClr val="tx1"/>
                      </a:solidFill>
                      <a:latin typeface="Arial" pitchFamily="34" charset="0"/>
                      <a:cs typeface="Arial" pitchFamily="34" charset="0"/>
                    </a:rPr>
                    <a:t>      </a:t>
                  </a:r>
                </a:p>
              </p:txBody>
            </p:sp>
            <p:sp>
              <p:nvSpPr>
                <p:cNvPr id="105" name="Freeform 104"/>
                <p:cNvSpPr/>
                <p:nvPr/>
              </p:nvSpPr>
              <p:spPr>
                <a:xfrm>
                  <a:off x="2004167" y="2336132"/>
                  <a:ext cx="873825" cy="1115749"/>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r>
                    <a:rPr lang="en-GB" sz="1000" dirty="0">
                      <a:solidFill>
                        <a:schemeClr val="tx1"/>
                      </a:solidFill>
                      <a:ea typeface="ＭＳ Ｐゴシック" charset="-128"/>
                    </a:rPr>
                    <a:t>   </a:t>
                  </a:r>
                </a:p>
                <a:p>
                  <a:pPr eaLnBrk="0" hangingPunct="0">
                    <a:buClr>
                      <a:srgbClr val="000000"/>
                    </a:buClr>
                    <a:buSzPct val="100000"/>
                    <a:buFont typeface="Times New Roman" pitchFamily="16" charset="0"/>
                    <a:buNone/>
                    <a:defRPr/>
                  </a:pPr>
                  <a:r>
                    <a:rPr lang="en-GB" sz="1000" dirty="0">
                      <a:solidFill>
                        <a:schemeClr val="tx1"/>
                      </a:solidFill>
                      <a:ea typeface="ＭＳ Ｐゴシック" charset="-128"/>
                    </a:rPr>
                    <a:t>   </a:t>
                  </a:r>
                  <a:endParaRPr lang="en-GB" sz="800" dirty="0">
                    <a:solidFill>
                      <a:schemeClr val="tx1"/>
                    </a:solidFill>
                    <a:ea typeface="ＭＳ Ｐゴシック" charset="-128"/>
                  </a:endParaRPr>
                </a:p>
              </p:txBody>
            </p:sp>
            <p:sp>
              <p:nvSpPr>
                <p:cNvPr id="106" name="Freeform 105"/>
                <p:cNvSpPr/>
                <p:nvPr/>
              </p:nvSpPr>
              <p:spPr>
                <a:xfrm>
                  <a:off x="1770544" y="3304310"/>
                  <a:ext cx="1037297" cy="1245624"/>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sz="800" dirty="0">
                    <a:solidFill>
                      <a:schemeClr val="bg1"/>
                    </a:solidFill>
                    <a:ea typeface="ＭＳ Ｐゴシック" charset="-128"/>
                  </a:endParaRPr>
                </a:p>
              </p:txBody>
            </p:sp>
            <p:sp>
              <p:nvSpPr>
                <p:cNvPr id="107" name="Freeform 106"/>
                <p:cNvSpPr/>
                <p:nvPr/>
              </p:nvSpPr>
              <p:spPr>
                <a:xfrm>
                  <a:off x="2717932" y="3467972"/>
                  <a:ext cx="1071478" cy="1084426"/>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08" name="Freeform 107">
                  <a:hlinkHover r:id="" action="ppaction://noaction" highlightClick="1"/>
                </p:cNvPr>
                <p:cNvSpPr/>
                <p:nvPr/>
              </p:nvSpPr>
              <p:spPr>
                <a:xfrm>
                  <a:off x="2570018" y="1825058"/>
                  <a:ext cx="1095255" cy="882564"/>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solidFill>
                  <a:schemeClr val="bg1"/>
                </a:solidFill>
                <a:ln w="12700">
                  <a:solidFill>
                    <a:schemeClr val="bg1">
                      <a:lumMod val="65000"/>
                    </a:schemeClr>
                  </a:solidFill>
                </a:ln>
                <a:effectLst/>
              </p:spPr>
              <p:style>
                <a:lnRef idx="2">
                  <a:schemeClr val="accent1"/>
                </a:lnRef>
                <a:fillRef idx="1">
                  <a:schemeClr val="lt1"/>
                </a:fillRef>
                <a:effectRef idx="0">
                  <a:schemeClr val="accent1"/>
                </a:effectRef>
                <a:fontRef idx="minor">
                  <a:schemeClr val="dk1"/>
                </a:fontRef>
              </p:style>
              <p:txBody>
                <a:bodyPr lIns="97126" tIns="48564" rIns="97126" bIns="48564"/>
                <a:lstStyle/>
                <a:p>
                  <a:pPr algn="ctr">
                    <a:defRPr/>
                  </a:pPr>
                  <a:endParaRPr lang="en-US" sz="700" b="1" i="1" dirty="0">
                    <a:solidFill>
                      <a:srgbClr val="7F7F7F"/>
                    </a:solidFill>
                    <a:effectLst>
                      <a:glow rad="101600">
                        <a:schemeClr val="bg1">
                          <a:alpha val="60000"/>
                        </a:schemeClr>
                      </a:glow>
                      <a:outerShdw blurRad="50800" dist="38100" dir="18900000" algn="bl" rotWithShape="0">
                        <a:schemeClr val="bg1">
                          <a:alpha val="40000"/>
                        </a:schemeClr>
                      </a:outerShdw>
                    </a:effectLst>
                    <a:ea typeface="ＭＳ Ｐゴシック" pitchFamily="96" charset="-128"/>
                  </a:endParaRPr>
                </a:p>
              </p:txBody>
            </p:sp>
            <p:sp>
              <p:nvSpPr>
                <p:cNvPr id="109" name="Freeform 108"/>
                <p:cNvSpPr/>
                <p:nvPr/>
              </p:nvSpPr>
              <p:spPr>
                <a:xfrm>
                  <a:off x="2060332" y="944432"/>
                  <a:ext cx="1645113" cy="987348"/>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251" tIns="54126" rIns="108251" bIns="54126" anchor="ctr"/>
                <a:lstStyle/>
                <a:p>
                  <a:pPr algn="ctr"/>
                  <a:r>
                    <a:rPr lang="en-GB" sz="1100" dirty="0">
                      <a:solidFill>
                        <a:schemeClr val="tx1"/>
                      </a:solidFill>
                      <a:latin typeface="Arial" pitchFamily="34" charset="0"/>
                      <a:cs typeface="Arial" pitchFamily="34" charset="0"/>
                    </a:rPr>
                    <a:t>     </a:t>
                  </a:r>
                </a:p>
                <a:p>
                  <a:pPr algn="ctr"/>
                  <a:r>
                    <a:rPr lang="en-GB" sz="1100" dirty="0">
                      <a:solidFill>
                        <a:schemeClr val="tx1"/>
                      </a:solidFill>
                      <a:latin typeface="Arial" pitchFamily="34" charset="0"/>
                      <a:cs typeface="Arial" pitchFamily="34" charset="0"/>
                    </a:rPr>
                    <a:t>                   </a:t>
                  </a:r>
                </a:p>
              </p:txBody>
            </p:sp>
            <p:sp>
              <p:nvSpPr>
                <p:cNvPr id="110" name="Freeform 109"/>
                <p:cNvSpPr/>
                <p:nvPr/>
              </p:nvSpPr>
              <p:spPr>
                <a:xfrm>
                  <a:off x="3672750" y="1123587"/>
                  <a:ext cx="1047699" cy="61986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endParaRPr lang="en-GB" sz="800" dirty="0"/>
                </a:p>
              </p:txBody>
            </p:sp>
            <p:sp>
              <p:nvSpPr>
                <p:cNvPr id="111" name="Freeform 110"/>
                <p:cNvSpPr/>
                <p:nvPr/>
              </p:nvSpPr>
              <p:spPr>
                <a:xfrm>
                  <a:off x="3642367" y="1722101"/>
                  <a:ext cx="1147268" cy="675942"/>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endParaRPr lang="en-GB" sz="800" dirty="0"/>
                </a:p>
              </p:txBody>
            </p:sp>
            <p:sp>
              <p:nvSpPr>
                <p:cNvPr id="112" name="Freeform 111"/>
                <p:cNvSpPr/>
                <p:nvPr/>
              </p:nvSpPr>
              <p:spPr>
                <a:xfrm>
                  <a:off x="3922262" y="2861872"/>
                  <a:ext cx="1221574" cy="650854"/>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251" tIns="54126" rIns="108251" bIns="54126" anchor="ctr"/>
                <a:lstStyle/>
                <a:p>
                  <a:pPr algn="ctr"/>
                  <a:endParaRPr lang="en-GB" sz="1100" dirty="0">
                    <a:solidFill>
                      <a:schemeClr val="tx1"/>
                    </a:solidFill>
                    <a:latin typeface="Arial" pitchFamily="34" charset="0"/>
                    <a:cs typeface="Arial" pitchFamily="34" charset="0"/>
                  </a:endParaRPr>
                </a:p>
              </p:txBody>
            </p:sp>
            <p:sp>
              <p:nvSpPr>
                <p:cNvPr id="113" name="Freeform 112">
                  <a:hlinkClick r:id="" action="ppaction://noaction" highlightClick="1"/>
                </p:cNvPr>
                <p:cNvSpPr/>
                <p:nvPr/>
              </p:nvSpPr>
              <p:spPr>
                <a:xfrm>
                  <a:off x="5199487" y="3491826"/>
                  <a:ext cx="784661" cy="76892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r>
                    <a:rPr lang="en-GB" sz="1100" b="1" dirty="0">
                      <a:solidFill>
                        <a:schemeClr val="tx1"/>
                      </a:solidFill>
                      <a:effectLst>
                        <a:glow rad="63500">
                          <a:schemeClr val="bg1">
                            <a:alpha val="40000"/>
                          </a:schemeClr>
                        </a:glow>
                        <a:outerShdw blurRad="50800" dist="38100" dir="18900000" algn="bl" rotWithShape="0">
                          <a:schemeClr val="bg1">
                            <a:alpha val="40000"/>
                          </a:schemeClr>
                        </a:outerShdw>
                      </a:effectLst>
                    </a:rPr>
                    <a:t>  </a:t>
                  </a:r>
                </a:p>
              </p:txBody>
            </p:sp>
            <p:sp>
              <p:nvSpPr>
                <p:cNvPr id="114" name="Freeform 113"/>
                <p:cNvSpPr/>
                <p:nvPr/>
              </p:nvSpPr>
              <p:spPr>
                <a:xfrm>
                  <a:off x="5783866" y="3692748"/>
                  <a:ext cx="552829" cy="1005059"/>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endParaRPr lang="en-GB" sz="1100" b="1" dirty="0">
                    <a:solidFill>
                      <a:schemeClr val="tx1"/>
                    </a:solidFill>
                    <a:effectLst>
                      <a:glow rad="63500">
                        <a:schemeClr val="bg1">
                          <a:alpha val="40000"/>
                        </a:schemeClr>
                      </a:glow>
                      <a:outerShdw blurRad="50800" dist="38100" dir="18900000" algn="bl" rotWithShape="0">
                        <a:schemeClr val="bg1">
                          <a:alpha val="40000"/>
                        </a:schemeClr>
                      </a:outerShdw>
                    </a:effectLst>
                  </a:endParaRPr>
                </a:p>
              </p:txBody>
            </p:sp>
            <p:sp>
              <p:nvSpPr>
                <p:cNvPr id="115" name="Freeform 114"/>
                <p:cNvSpPr/>
                <p:nvPr/>
              </p:nvSpPr>
              <p:spPr>
                <a:xfrm>
                  <a:off x="4922877" y="2722674"/>
                  <a:ext cx="1138353" cy="861901"/>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r>
                    <a:rPr lang="en-GB" sz="800" dirty="0">
                      <a:solidFill>
                        <a:schemeClr val="tx1"/>
                      </a:solidFill>
                      <a:ea typeface="ＭＳ Ｐゴシック" charset="-128"/>
                    </a:rPr>
                    <a:t>      </a:t>
                  </a:r>
                </a:p>
                <a:p>
                  <a:pPr eaLnBrk="0" hangingPunct="0">
                    <a:buClr>
                      <a:srgbClr val="000000"/>
                    </a:buClr>
                    <a:buSzPct val="100000"/>
                    <a:buFont typeface="Times New Roman" pitchFamily="16" charset="0"/>
                    <a:buNone/>
                    <a:defRPr/>
                  </a:pPr>
                  <a:r>
                    <a:rPr lang="en-GB" sz="800" dirty="0">
                      <a:solidFill>
                        <a:schemeClr val="tx1"/>
                      </a:solidFill>
                      <a:ea typeface="ＭＳ Ｐゴシック" charset="-128"/>
                    </a:rPr>
                    <a:t>         </a:t>
                  </a:r>
                </a:p>
              </p:txBody>
            </p:sp>
            <p:sp>
              <p:nvSpPr>
                <p:cNvPr id="116" name="Freeform 115"/>
                <p:cNvSpPr/>
                <p:nvPr/>
              </p:nvSpPr>
              <p:spPr>
                <a:xfrm>
                  <a:off x="5233984" y="1468351"/>
                  <a:ext cx="864909" cy="854520"/>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endParaRPr lang="en-GB" sz="1100" b="1" dirty="0">
                    <a:solidFill>
                      <a:schemeClr val="tx1"/>
                    </a:solidFill>
                    <a:effectLst>
                      <a:glow rad="63500">
                        <a:schemeClr val="bg1">
                          <a:alpha val="40000"/>
                        </a:schemeClr>
                      </a:glow>
                      <a:outerShdw blurRad="50800" dist="38100" dir="18900000" algn="bl" rotWithShape="0">
                        <a:schemeClr val="bg1">
                          <a:alpha val="40000"/>
                        </a:schemeClr>
                      </a:outerShdw>
                    </a:effectLst>
                  </a:endParaRPr>
                </a:p>
              </p:txBody>
            </p:sp>
            <p:sp>
              <p:nvSpPr>
                <p:cNvPr id="117" name="Freeform 116"/>
                <p:cNvSpPr/>
                <p:nvPr/>
              </p:nvSpPr>
              <p:spPr>
                <a:xfrm>
                  <a:off x="7043223" y="3390979"/>
                  <a:ext cx="793577" cy="606576"/>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r>
                    <a:rPr lang="en-GB" sz="800" dirty="0">
                      <a:solidFill>
                        <a:schemeClr val="bg1"/>
                      </a:solidFill>
                      <a:ea typeface="ＭＳ Ｐゴシック" charset="-128"/>
                    </a:rPr>
                    <a:t>  </a:t>
                  </a:r>
                  <a:r>
                    <a:rPr lang="en-GB" sz="800" dirty="0">
                      <a:solidFill>
                        <a:schemeClr val="tx1"/>
                      </a:solidFill>
                      <a:ea typeface="ＭＳ Ｐゴシック" charset="-128"/>
                    </a:rPr>
                    <a:t>            </a:t>
                  </a:r>
                </a:p>
              </p:txBody>
            </p:sp>
            <p:sp>
              <p:nvSpPr>
                <p:cNvPr id="118" name="Freeform 117"/>
                <p:cNvSpPr/>
                <p:nvPr/>
              </p:nvSpPr>
              <p:spPr>
                <a:xfrm>
                  <a:off x="5897712" y="3125282"/>
                  <a:ext cx="1367210" cy="636094"/>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19" name="Freeform 118"/>
                <p:cNvSpPr/>
                <p:nvPr/>
              </p:nvSpPr>
              <p:spPr>
                <a:xfrm>
                  <a:off x="6115762" y="2276928"/>
                  <a:ext cx="518649" cy="863376"/>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chemeClr val="bg1">
                    <a:alpha val="97647"/>
                  </a:schemeClr>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pPr>
                  <a:endParaRPr lang="en-GB" sz="800" dirty="0">
                    <a:solidFill>
                      <a:schemeClr val="bg1"/>
                    </a:solidFill>
                    <a:ea typeface="ＭＳ Ｐゴシック" charset="-128"/>
                  </a:endParaRPr>
                </a:p>
              </p:txBody>
            </p:sp>
            <p:sp>
              <p:nvSpPr>
                <p:cNvPr id="120" name="Freeform 119"/>
                <p:cNvSpPr/>
                <p:nvPr/>
              </p:nvSpPr>
              <p:spPr>
                <a:xfrm>
                  <a:off x="532277" y="1950104"/>
                  <a:ext cx="1393962" cy="220345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251" tIns="54126" rIns="108251" bIns="54126" anchor="ctr"/>
                <a:lstStyle/>
                <a:p>
                  <a:pPr algn="ctr"/>
                  <a:endParaRPr lang="en-GB" sz="1100" dirty="0">
                    <a:solidFill>
                      <a:schemeClr val="tx1"/>
                    </a:solidFill>
                    <a:latin typeface="Arial" pitchFamily="34" charset="0"/>
                    <a:cs typeface="Arial" pitchFamily="34" charset="0"/>
                  </a:endParaRPr>
                </a:p>
              </p:txBody>
            </p:sp>
            <p:sp>
              <p:nvSpPr>
                <p:cNvPr id="121" name="Freeform 120"/>
                <p:cNvSpPr/>
                <p:nvPr/>
              </p:nvSpPr>
              <p:spPr>
                <a:xfrm>
                  <a:off x="5331107" y="4160498"/>
                  <a:ext cx="922866" cy="805818"/>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r>
                    <a:rPr lang="en-GB" sz="800" dirty="0">
                      <a:solidFill>
                        <a:schemeClr val="tx1"/>
                      </a:solidFill>
                      <a:ea typeface="ＭＳ Ｐゴシック" charset="-128"/>
                    </a:rPr>
                    <a:t>   </a:t>
                  </a:r>
                </a:p>
                <a:p>
                  <a:pPr eaLnBrk="0" hangingPunct="0">
                    <a:buClr>
                      <a:srgbClr val="000000"/>
                    </a:buClr>
                    <a:buSzPct val="100000"/>
                    <a:buFont typeface="Times New Roman" pitchFamily="16" charset="0"/>
                    <a:buNone/>
                    <a:defRPr/>
                  </a:pPr>
                  <a:r>
                    <a:rPr lang="en-GB" sz="800" dirty="0">
                      <a:solidFill>
                        <a:schemeClr val="tx1"/>
                      </a:solidFill>
                      <a:ea typeface="ＭＳ Ｐゴシック" charset="-128"/>
                    </a:rPr>
                    <a:t>   </a:t>
                  </a:r>
                </a:p>
              </p:txBody>
            </p:sp>
            <p:sp>
              <p:nvSpPr>
                <p:cNvPr id="122" name="Freeform 121"/>
                <p:cNvSpPr/>
                <p:nvPr/>
              </p:nvSpPr>
              <p:spPr>
                <a:xfrm>
                  <a:off x="6440713" y="4293306"/>
                  <a:ext cx="1440030" cy="1112797"/>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endParaRPr lang="en-GB" sz="1100" b="1" dirty="0">
                    <a:solidFill>
                      <a:schemeClr val="tx1"/>
                    </a:solidFill>
                    <a:effectLst>
                      <a:glow rad="63500">
                        <a:schemeClr val="bg1">
                          <a:alpha val="40000"/>
                        </a:schemeClr>
                      </a:glow>
                      <a:outerShdw blurRad="50800" dist="38100" dir="18900000" algn="bl" rotWithShape="0">
                        <a:schemeClr val="bg1">
                          <a:alpha val="40000"/>
                        </a:schemeClr>
                      </a:outerShdw>
                    </a:effectLst>
                  </a:endParaRPr>
                </a:p>
              </p:txBody>
            </p:sp>
            <p:sp>
              <p:nvSpPr>
                <p:cNvPr id="123" name="Freeform 122"/>
                <p:cNvSpPr/>
                <p:nvPr/>
              </p:nvSpPr>
              <p:spPr>
                <a:xfrm>
                  <a:off x="8041359" y="1071839"/>
                  <a:ext cx="258581" cy="532784"/>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dirty="0">
                    <a:solidFill>
                      <a:schemeClr val="bg1"/>
                    </a:solidFill>
                    <a:latin typeface="Calibri" pitchFamily="34" charset="0"/>
                    <a:ea typeface="ＭＳ Ｐゴシック" charset="-128"/>
                    <a:cs typeface="Calibri" pitchFamily="34" charset="0"/>
                  </a:endParaRPr>
                </a:p>
              </p:txBody>
            </p:sp>
            <p:sp>
              <p:nvSpPr>
                <p:cNvPr id="124" name="Freeform 123"/>
                <p:cNvSpPr/>
                <p:nvPr/>
              </p:nvSpPr>
              <p:spPr>
                <a:xfrm>
                  <a:off x="7833246" y="1102250"/>
                  <a:ext cx="285330" cy="509171"/>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dirty="0">
                    <a:solidFill>
                      <a:schemeClr val="bg1"/>
                    </a:solidFill>
                    <a:latin typeface="Calibri" pitchFamily="34" charset="0"/>
                    <a:ea typeface="ＭＳ Ｐゴシック" charset="-128"/>
                    <a:cs typeface="Calibri" pitchFamily="34" charset="0"/>
                  </a:endParaRPr>
                </a:p>
              </p:txBody>
            </p:sp>
            <p:sp>
              <p:nvSpPr>
                <p:cNvPr id="125" name="Freeform 124"/>
                <p:cNvSpPr/>
                <p:nvPr/>
              </p:nvSpPr>
              <p:spPr>
                <a:xfrm>
                  <a:off x="7996944" y="1438846"/>
                  <a:ext cx="545397" cy="301074"/>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dirty="0">
                    <a:solidFill>
                      <a:schemeClr val="bg1"/>
                    </a:solidFill>
                    <a:latin typeface="Calibri" pitchFamily="34" charset="0"/>
                    <a:ea typeface="ＭＳ Ｐゴシック" charset="-128"/>
                    <a:cs typeface="Calibri" pitchFamily="34" charset="0"/>
                  </a:endParaRPr>
                </a:p>
              </p:txBody>
            </p:sp>
            <p:sp>
              <p:nvSpPr>
                <p:cNvPr id="126" name="Freeform 125"/>
                <p:cNvSpPr/>
                <p:nvPr/>
              </p:nvSpPr>
              <p:spPr>
                <a:xfrm>
                  <a:off x="8255393" y="1623283"/>
                  <a:ext cx="84708" cy="137254"/>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dirty="0">
                    <a:solidFill>
                      <a:schemeClr val="bg1"/>
                    </a:solidFill>
                    <a:latin typeface="Calibri" pitchFamily="34" charset="0"/>
                    <a:ea typeface="ＭＳ Ｐゴシック" charset="-128"/>
                    <a:cs typeface="Calibri" pitchFamily="34" charset="0"/>
                  </a:endParaRPr>
                </a:p>
              </p:txBody>
            </p:sp>
            <p:sp>
              <p:nvSpPr>
                <p:cNvPr id="127" name="Freeform 126"/>
                <p:cNvSpPr/>
                <p:nvPr/>
              </p:nvSpPr>
              <p:spPr>
                <a:xfrm>
                  <a:off x="8008715" y="1644534"/>
                  <a:ext cx="286817" cy="250895"/>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dirty="0">
                    <a:solidFill>
                      <a:schemeClr val="bg1"/>
                    </a:solidFill>
                    <a:latin typeface="Calibri" pitchFamily="34" charset="0"/>
                    <a:ea typeface="ＭＳ Ｐゴシック" charset="-128"/>
                    <a:cs typeface="Calibri" pitchFamily="34" charset="0"/>
                  </a:endParaRPr>
                </a:p>
              </p:txBody>
            </p:sp>
            <p:sp>
              <p:nvSpPr>
                <p:cNvPr id="128" name="Freeform 127"/>
                <p:cNvSpPr/>
                <p:nvPr/>
              </p:nvSpPr>
              <p:spPr>
                <a:xfrm>
                  <a:off x="7875310" y="1944286"/>
                  <a:ext cx="228859" cy="473749"/>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dirty="0">
                    <a:solidFill>
                      <a:schemeClr val="bg1"/>
                    </a:solidFill>
                    <a:latin typeface="Calibri" pitchFamily="34" charset="0"/>
                    <a:ea typeface="ＭＳ Ｐゴシック" charset="-128"/>
                    <a:cs typeface="Calibri" pitchFamily="34" charset="0"/>
                  </a:endParaRPr>
                </a:p>
              </p:txBody>
            </p:sp>
            <p:sp>
              <p:nvSpPr>
                <p:cNvPr id="129" name="Freeform 128"/>
                <p:cNvSpPr/>
                <p:nvPr/>
              </p:nvSpPr>
              <p:spPr>
                <a:xfrm>
                  <a:off x="7923047" y="2290482"/>
                  <a:ext cx="161984" cy="259751"/>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dirty="0">
                    <a:solidFill>
                      <a:schemeClr val="bg1"/>
                    </a:solidFill>
                    <a:latin typeface="Calibri" pitchFamily="34" charset="0"/>
                    <a:ea typeface="ＭＳ Ｐゴシック" charset="-128"/>
                    <a:cs typeface="Calibri" pitchFamily="34" charset="0"/>
                  </a:endParaRPr>
                </a:p>
              </p:txBody>
            </p:sp>
            <p:sp>
              <p:nvSpPr>
                <p:cNvPr id="130" name="Freeform 129"/>
                <p:cNvSpPr/>
                <p:nvPr/>
              </p:nvSpPr>
              <p:spPr>
                <a:xfrm>
                  <a:off x="6970403" y="2323973"/>
                  <a:ext cx="695494" cy="754164"/>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solidFill>
                  <a:schemeClr val="bg1"/>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dirty="0">
                    <a:solidFill>
                      <a:schemeClr val="bg1"/>
                    </a:solidFill>
                    <a:latin typeface="Calibri" pitchFamily="34" charset="0"/>
                    <a:ea typeface="ＭＳ Ｐゴシック" charset="-128"/>
                    <a:cs typeface="Calibri" pitchFamily="34" charset="0"/>
                  </a:endParaRPr>
                </a:p>
              </p:txBody>
            </p:sp>
            <p:sp>
              <p:nvSpPr>
                <p:cNvPr id="131" name="Freeform 130"/>
                <p:cNvSpPr/>
                <p:nvPr/>
              </p:nvSpPr>
              <p:spPr>
                <a:xfrm>
                  <a:off x="7364440" y="2311987"/>
                  <a:ext cx="722244" cy="343875"/>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dirty="0">
                    <a:solidFill>
                      <a:schemeClr val="bg1"/>
                    </a:solidFill>
                    <a:latin typeface="Calibri" pitchFamily="34" charset="0"/>
                    <a:ea typeface="ＭＳ Ｐゴシック" charset="-128"/>
                    <a:cs typeface="Calibri" pitchFamily="34" charset="0"/>
                  </a:endParaRPr>
                </a:p>
              </p:txBody>
            </p:sp>
            <p:sp>
              <p:nvSpPr>
                <p:cNvPr id="132" name="Freeform 131"/>
                <p:cNvSpPr/>
                <p:nvPr/>
              </p:nvSpPr>
              <p:spPr>
                <a:xfrm>
                  <a:off x="7069545" y="1875656"/>
                  <a:ext cx="942187" cy="681846"/>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dirty="0">
                    <a:solidFill>
                      <a:schemeClr val="bg1"/>
                    </a:solidFill>
                    <a:latin typeface="Calibri" pitchFamily="34" charset="0"/>
                    <a:ea typeface="ＭＳ Ｐゴシック" charset="-128"/>
                    <a:cs typeface="Calibri" pitchFamily="34" charset="0"/>
                  </a:endParaRPr>
                </a:p>
              </p:txBody>
            </p:sp>
            <p:sp>
              <p:nvSpPr>
                <p:cNvPr id="133" name="Freeform 132"/>
                <p:cNvSpPr/>
                <p:nvPr/>
              </p:nvSpPr>
              <p:spPr>
                <a:xfrm>
                  <a:off x="4587267" y="1111591"/>
                  <a:ext cx="1042106" cy="1096674"/>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800" dirty="0">
                    <a:solidFill>
                      <a:schemeClr val="bg1"/>
                    </a:solidFill>
                    <a:ea typeface="ＭＳ Ｐゴシック" charset="-128"/>
                  </a:endParaRPr>
                </a:p>
                <a:p>
                  <a:pPr eaLnBrk="0" hangingPunct="0">
                    <a:buClr>
                      <a:srgbClr val="000000"/>
                    </a:buClr>
                    <a:buSzPct val="100000"/>
                    <a:buFont typeface="Times New Roman" pitchFamily="16" charset="0"/>
                    <a:buNone/>
                    <a:defRPr/>
                  </a:pPr>
                  <a:r>
                    <a:rPr lang="en-GB" sz="800" dirty="0">
                      <a:solidFill>
                        <a:schemeClr val="bg1"/>
                      </a:solidFill>
                      <a:ea typeface="ＭＳ Ｐゴシック" charset="-128"/>
                    </a:rPr>
                    <a:t>      </a:t>
                  </a:r>
                </a:p>
              </p:txBody>
            </p:sp>
            <p:grpSp>
              <p:nvGrpSpPr>
                <p:cNvPr id="11" name="Group 3103"/>
                <p:cNvGrpSpPr/>
                <p:nvPr/>
              </p:nvGrpSpPr>
              <p:grpSpPr>
                <a:xfrm>
                  <a:off x="5574286" y="1285882"/>
                  <a:ext cx="1221024" cy="1049745"/>
                  <a:chOff x="5355431" y="1331119"/>
                  <a:chExt cx="1169052" cy="1012031"/>
                </a:xfrm>
                <a:solidFill>
                  <a:schemeClr val="bg1"/>
                </a:solidFill>
              </p:grpSpPr>
              <p:sp>
                <p:nvSpPr>
                  <p:cNvPr id="168" name="Freeform 167"/>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251" tIns="54126" rIns="108251" bIns="54126" anchor="ctr"/>
                  <a:lstStyle/>
                  <a:p>
                    <a:pPr algn="ctr"/>
                    <a:endParaRPr lang="en-GB" sz="1100" dirty="0">
                      <a:solidFill>
                        <a:schemeClr val="tx1"/>
                      </a:solidFill>
                      <a:latin typeface="Arial" pitchFamily="34" charset="0"/>
                      <a:cs typeface="Arial" pitchFamily="34" charset="0"/>
                    </a:endParaRPr>
                  </a:p>
                </p:txBody>
              </p:sp>
              <p:sp>
                <p:nvSpPr>
                  <p:cNvPr id="169" name="Freeform 168"/>
                  <p:cNvSpPr/>
                  <p:nvPr/>
                </p:nvSpPr>
                <p:spPr>
                  <a:xfrm>
                    <a:off x="5931548" y="1557338"/>
                    <a:ext cx="592935"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251" tIns="54126" rIns="108251" bIns="54126" anchor="ctr"/>
                  <a:lstStyle/>
                  <a:p>
                    <a:pPr algn="ctr"/>
                    <a:endParaRPr lang="en-GB" sz="1100" dirty="0">
                      <a:solidFill>
                        <a:schemeClr val="tx1"/>
                      </a:solidFill>
                      <a:latin typeface="Arial" pitchFamily="34" charset="0"/>
                      <a:cs typeface="Arial" pitchFamily="34" charset="0"/>
                    </a:endParaRPr>
                  </a:p>
                </p:txBody>
              </p:sp>
            </p:grpSp>
            <p:grpSp>
              <p:nvGrpSpPr>
                <p:cNvPr id="12" name="Group 3106"/>
                <p:cNvGrpSpPr/>
                <p:nvPr/>
              </p:nvGrpSpPr>
              <p:grpSpPr>
                <a:xfrm>
                  <a:off x="7084701" y="1223538"/>
                  <a:ext cx="1246049" cy="862026"/>
                  <a:chOff x="6893719" y="1221581"/>
                  <a:chExt cx="1193006" cy="831057"/>
                </a:xfrm>
                <a:solidFill>
                  <a:schemeClr val="bg1"/>
                </a:solidFill>
              </p:grpSpPr>
              <p:sp>
                <p:nvSpPr>
                  <p:cNvPr id="166" name="Freeform 165"/>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r>
                      <a:rPr lang="en-GB" sz="800" dirty="0">
                        <a:solidFill>
                          <a:schemeClr val="bg1"/>
                        </a:solidFill>
                        <a:latin typeface="Calibri" pitchFamily="34" charset="0"/>
                        <a:ea typeface="ＭＳ Ｐゴシック" charset="-128"/>
                        <a:cs typeface="Calibri" pitchFamily="34" charset="0"/>
                      </a:rPr>
                      <a:t>                                         	</a:t>
                    </a:r>
                  </a:p>
                </p:txBody>
              </p:sp>
              <p:sp>
                <p:nvSpPr>
                  <p:cNvPr id="167" name="Freeform 166"/>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800" dirty="0">
                      <a:solidFill>
                        <a:schemeClr val="bg1"/>
                      </a:solidFill>
                      <a:latin typeface="Calibri" pitchFamily="34" charset="0"/>
                      <a:ea typeface="ＭＳ Ｐゴシック" charset="-128"/>
                      <a:cs typeface="Calibri" pitchFamily="34" charset="0"/>
                    </a:endParaRPr>
                  </a:p>
                </p:txBody>
              </p:sp>
            </p:grpSp>
            <p:grpSp>
              <p:nvGrpSpPr>
                <p:cNvPr id="13" name="Group 3109"/>
                <p:cNvGrpSpPr/>
                <p:nvPr/>
              </p:nvGrpSpPr>
              <p:grpSpPr>
                <a:xfrm>
                  <a:off x="6888056" y="2437790"/>
                  <a:ext cx="1191335" cy="792866"/>
                  <a:chOff x="6634163" y="2452688"/>
                  <a:chExt cx="1140619" cy="764381"/>
                </a:xfrm>
                <a:solidFill>
                  <a:schemeClr val="bg1"/>
                </a:solidFill>
              </p:grpSpPr>
              <p:sp>
                <p:nvSpPr>
                  <p:cNvPr id="164" name="Freeform 163"/>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65" name="Freeform 164"/>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grpSp>
            <p:sp>
              <p:nvSpPr>
                <p:cNvPr id="137" name="Freeform 136"/>
                <p:cNvSpPr/>
                <p:nvPr/>
              </p:nvSpPr>
              <p:spPr>
                <a:xfrm>
                  <a:off x="6478799" y="2073292"/>
                  <a:ext cx="683605" cy="763018"/>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algn="ctr">
                    <a:defRPr/>
                  </a:pPr>
                  <a:endParaRPr lang="en-GB" sz="900" dirty="0">
                    <a:solidFill>
                      <a:srgbClr val="7F7F7F"/>
                    </a:solidFill>
                    <a:effectLst>
                      <a:glow rad="101600">
                        <a:schemeClr val="bg1">
                          <a:alpha val="60000"/>
                        </a:schemeClr>
                      </a:glow>
                      <a:outerShdw blurRad="50800" dist="38100" dir="18900000" algn="bl" rotWithShape="0">
                        <a:schemeClr val="bg1">
                          <a:alpha val="40000"/>
                        </a:schemeClr>
                      </a:outerShdw>
                    </a:effectLst>
                    <a:ea typeface="ＭＳ Ｐゴシック" charset="-128"/>
                  </a:endParaRPr>
                </a:p>
              </p:txBody>
            </p:sp>
            <p:grpSp>
              <p:nvGrpSpPr>
                <p:cNvPr id="14" name="Group 3141"/>
                <p:cNvGrpSpPr/>
                <p:nvPr/>
              </p:nvGrpSpPr>
              <p:grpSpPr>
                <a:xfrm>
                  <a:off x="591658" y="4461275"/>
                  <a:ext cx="1627752" cy="1863325"/>
                  <a:chOff x="48348" y="4633068"/>
                  <a:chExt cx="1927304" cy="2206228"/>
                </a:xfrm>
                <a:solidFill>
                  <a:schemeClr val="bg1"/>
                </a:solidFill>
              </p:grpSpPr>
              <p:grpSp>
                <p:nvGrpSpPr>
                  <p:cNvPr id="15" name="Group 3126"/>
                  <p:cNvGrpSpPr>
                    <a:grpSpLocks/>
                  </p:cNvGrpSpPr>
                  <p:nvPr/>
                </p:nvGrpSpPr>
                <p:grpSpPr bwMode="auto">
                  <a:xfrm rot="19404755">
                    <a:off x="48348" y="4633068"/>
                    <a:ext cx="1927304" cy="2206228"/>
                    <a:chOff x="106471" y="4882019"/>
                    <a:chExt cx="1459282" cy="1668800"/>
                  </a:xfrm>
                  <a:grpFill/>
                </p:grpSpPr>
                <p:grpSp>
                  <p:nvGrpSpPr>
                    <p:cNvPr id="16" name="Group 3124"/>
                    <p:cNvGrpSpPr>
                      <a:grpSpLocks/>
                    </p:cNvGrpSpPr>
                    <p:nvPr/>
                  </p:nvGrpSpPr>
                  <p:grpSpPr bwMode="auto">
                    <a:xfrm>
                      <a:off x="106471" y="4882019"/>
                      <a:ext cx="1459282" cy="1668800"/>
                      <a:chOff x="106471" y="4882019"/>
                      <a:chExt cx="1459282" cy="1668800"/>
                    </a:xfrm>
                    <a:grpFill/>
                  </p:grpSpPr>
                  <p:grpSp>
                    <p:nvGrpSpPr>
                      <p:cNvPr id="17" name="Group 3122"/>
                      <p:cNvGrpSpPr>
                        <a:grpSpLocks/>
                      </p:cNvGrpSpPr>
                      <p:nvPr/>
                    </p:nvGrpSpPr>
                    <p:grpSpPr bwMode="auto">
                      <a:xfrm>
                        <a:off x="106471" y="4882019"/>
                        <a:ext cx="1459282" cy="1668800"/>
                        <a:chOff x="106471" y="4882019"/>
                        <a:chExt cx="1459282" cy="1668800"/>
                      </a:xfrm>
                      <a:grpFill/>
                    </p:grpSpPr>
                    <p:grpSp>
                      <p:nvGrpSpPr>
                        <p:cNvPr id="18" name="Group 3119"/>
                        <p:cNvGrpSpPr>
                          <a:grpSpLocks/>
                        </p:cNvGrpSpPr>
                        <p:nvPr/>
                      </p:nvGrpSpPr>
                      <p:grpSpPr bwMode="auto">
                        <a:xfrm>
                          <a:off x="106471" y="4882019"/>
                          <a:ext cx="1459282" cy="1290181"/>
                          <a:chOff x="106471" y="4882019"/>
                          <a:chExt cx="1459282" cy="1290181"/>
                        </a:xfrm>
                        <a:grpFill/>
                      </p:grpSpPr>
                      <p:grpSp>
                        <p:nvGrpSpPr>
                          <p:cNvPr id="19" name="Group 3117"/>
                          <p:cNvGrpSpPr>
                            <a:grpSpLocks/>
                          </p:cNvGrpSpPr>
                          <p:nvPr/>
                        </p:nvGrpSpPr>
                        <p:grpSpPr bwMode="auto">
                          <a:xfrm>
                            <a:off x="106471" y="4882019"/>
                            <a:ext cx="1459282" cy="1290181"/>
                            <a:chOff x="106471" y="4882019"/>
                            <a:chExt cx="1459282" cy="1290181"/>
                          </a:xfrm>
                          <a:grpFill/>
                        </p:grpSpPr>
                        <p:grpSp>
                          <p:nvGrpSpPr>
                            <p:cNvPr id="20" name="Group 3115"/>
                            <p:cNvGrpSpPr>
                              <a:grpSpLocks/>
                            </p:cNvGrpSpPr>
                            <p:nvPr/>
                          </p:nvGrpSpPr>
                          <p:grpSpPr bwMode="auto">
                            <a:xfrm>
                              <a:off x="106471" y="4882019"/>
                              <a:ext cx="1459282" cy="1290181"/>
                              <a:chOff x="106471" y="4882019"/>
                              <a:chExt cx="1459282" cy="1290181"/>
                            </a:xfrm>
                            <a:grpFill/>
                          </p:grpSpPr>
                          <p:sp>
                            <p:nvSpPr>
                              <p:cNvPr id="162" name="Freeform 161"/>
                              <p:cNvSpPr/>
                              <p:nvPr/>
                            </p:nvSpPr>
                            <p:spPr>
                              <a:xfrm>
                                <a:off x="107279" y="4881536"/>
                                <a:ext cx="1459283" cy="1289672"/>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63" name="Freeform 162"/>
                              <p:cNvSpPr/>
                              <p:nvPr/>
                            </p:nvSpPr>
                            <p:spPr>
                              <a:xfrm>
                                <a:off x="476684" y="4905097"/>
                                <a:ext cx="39698" cy="109455"/>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grpSp>
                        <p:sp>
                          <p:nvSpPr>
                            <p:cNvPr id="161" name="Freeform 160"/>
                            <p:cNvSpPr/>
                            <p:nvPr/>
                          </p:nvSpPr>
                          <p:spPr>
                            <a:xfrm>
                              <a:off x="338703" y="5181968"/>
                              <a:ext cx="34934" cy="74557"/>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grpSp>
                      <p:sp>
                        <p:nvSpPr>
                          <p:cNvPr id="159" name="Freeform 158"/>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grpSp>
                    <p:sp>
                      <p:nvSpPr>
                        <p:cNvPr id="157"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grpSp>
                  <p:sp>
                    <p:nvSpPr>
                      <p:cNvPr id="155"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grpSp>
                <p:sp>
                  <p:nvSpPr>
                    <p:cNvPr id="153" name="Freeform 3125"/>
                    <p:cNvSpPr/>
                    <p:nvPr/>
                  </p:nvSpPr>
                  <p:spPr>
                    <a:xfrm>
                      <a:off x="1154211" y="6260437"/>
                      <a:ext cx="46049"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grpSp>
              <p:sp>
                <p:nvSpPr>
                  <p:cNvPr id="151" name="Rectangle 106"/>
                  <p:cNvSpPr>
                    <a:spLocks noChangeArrowheads="1"/>
                  </p:cNvSpPr>
                  <p:nvPr/>
                </p:nvSpPr>
                <p:spPr bwMode="auto">
                  <a:xfrm>
                    <a:off x="661677" y="4929211"/>
                    <a:ext cx="682719" cy="275192"/>
                  </a:xfrm>
                  <a:prstGeom prst="rect">
                    <a:avLst/>
                  </a:prstGeom>
                  <a:grpFill/>
                  <a:ln w="9525">
                    <a:noFill/>
                    <a:miter lim="800000"/>
                    <a:headEnd/>
                    <a:tailEnd/>
                  </a:ln>
                  <a:extLst/>
                </p:spPr>
                <p:txBody>
                  <a:bodyPr lIns="108251" tIns="54126" rIns="108251" bIns="54126">
                    <a:spAutoFit/>
                  </a:bodyPr>
                  <a:lstStyle/>
                  <a:p>
                    <a:pPr algn="ctr">
                      <a:defRPr/>
                    </a:pPr>
                    <a:endParaRPr lang="en-US" sz="800" dirty="0">
                      <a:solidFill>
                        <a:srgbClr val="7F7F7F"/>
                      </a:solidFill>
                    </a:endParaRPr>
                  </a:p>
                </p:txBody>
              </p:sp>
            </p:grpSp>
            <p:sp>
              <p:nvSpPr>
                <p:cNvPr id="139" name="Freeform 138"/>
                <p:cNvSpPr/>
                <p:nvPr/>
              </p:nvSpPr>
              <p:spPr>
                <a:xfrm>
                  <a:off x="5579314" y="2236311"/>
                  <a:ext cx="625647" cy="1096561"/>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251" tIns="54126" rIns="108251" bIns="54126" anchor="ctr"/>
                <a:lstStyle/>
                <a:p>
                  <a:pPr algn="ctr"/>
                  <a:endParaRPr lang="en-GB" sz="1100" dirty="0">
                    <a:solidFill>
                      <a:schemeClr val="tx1"/>
                    </a:solidFill>
                    <a:latin typeface="Arial" pitchFamily="34" charset="0"/>
                    <a:cs typeface="Arial" pitchFamily="34" charset="0"/>
                  </a:endParaRPr>
                </a:p>
                <a:p>
                  <a:pPr algn="ctr"/>
                  <a:r>
                    <a:rPr lang="en-GB" sz="1100" dirty="0">
                      <a:solidFill>
                        <a:schemeClr val="tx1"/>
                      </a:solidFill>
                      <a:latin typeface="Arial" pitchFamily="34" charset="0"/>
                      <a:cs typeface="Arial" pitchFamily="34" charset="0"/>
                    </a:rPr>
                    <a:t>     </a:t>
                  </a:r>
                </a:p>
              </p:txBody>
            </p:sp>
            <p:sp>
              <p:nvSpPr>
                <p:cNvPr id="140" name="Freeform 139"/>
                <p:cNvSpPr/>
                <p:nvPr/>
              </p:nvSpPr>
              <p:spPr>
                <a:xfrm>
                  <a:off x="884524" y="710421"/>
                  <a:ext cx="1052158" cy="789585"/>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251" tIns="54126" rIns="108251" bIns="54126" anchor="ctr"/>
                <a:lstStyle/>
                <a:p>
                  <a:pPr algn="ctr"/>
                  <a:r>
                    <a:rPr lang="en-US" sz="1100" dirty="0">
                      <a:solidFill>
                        <a:schemeClr val="tx1"/>
                      </a:solidFill>
                      <a:latin typeface="Arial" pitchFamily="34" charset="0"/>
                      <a:cs typeface="Arial" pitchFamily="34" charset="0"/>
                    </a:rPr>
                    <a:t>         </a:t>
                  </a:r>
                </a:p>
                <a:p>
                  <a:pPr algn="ctr"/>
                  <a:r>
                    <a:rPr lang="en-US" sz="1100" dirty="0">
                      <a:solidFill>
                        <a:schemeClr val="tx1"/>
                      </a:solidFill>
                      <a:latin typeface="Arial" pitchFamily="34" charset="0"/>
                      <a:cs typeface="Arial" pitchFamily="34" charset="0"/>
                    </a:rPr>
                    <a:t>			</a:t>
                  </a:r>
                </a:p>
              </p:txBody>
            </p:sp>
            <p:sp>
              <p:nvSpPr>
                <p:cNvPr id="141" name="Freeform 140"/>
                <p:cNvSpPr/>
                <p:nvPr/>
              </p:nvSpPr>
              <p:spPr>
                <a:xfrm>
                  <a:off x="6658989" y="3512725"/>
                  <a:ext cx="863422" cy="904702"/>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r>
                    <a:rPr lang="en-GB" sz="800" dirty="0">
                      <a:solidFill>
                        <a:schemeClr val="tx1"/>
                      </a:solidFill>
                      <a:ea typeface="ＭＳ Ｐゴシック" charset="-128"/>
                    </a:rPr>
                    <a:t/>
                  </a:r>
                  <a:br>
                    <a:rPr lang="en-GB" sz="800" dirty="0">
                      <a:solidFill>
                        <a:schemeClr val="tx1"/>
                      </a:solidFill>
                      <a:ea typeface="ＭＳ Ｐゴシック" charset="-128"/>
                    </a:rPr>
                  </a:br>
                  <a:r>
                    <a:rPr lang="en-GB" sz="800" dirty="0">
                      <a:solidFill>
                        <a:schemeClr val="tx1"/>
                      </a:solidFill>
                      <a:ea typeface="ＭＳ Ｐゴシック" charset="-128"/>
                    </a:rPr>
                    <a:t>      </a:t>
                  </a:r>
                </a:p>
              </p:txBody>
            </p:sp>
            <p:sp>
              <p:nvSpPr>
                <p:cNvPr id="142" name="5-Point Star 141"/>
                <p:cNvSpPr>
                  <a:spLocks noChangeAspect="1"/>
                </p:cNvSpPr>
                <p:nvPr/>
              </p:nvSpPr>
              <p:spPr>
                <a:xfrm>
                  <a:off x="7736439" y="2514600"/>
                  <a:ext cx="137160" cy="137160"/>
                </a:xfrm>
                <a:prstGeom prst="star5">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sp>
              <p:nvSpPr>
                <p:cNvPr id="143" name="Freeform 142"/>
                <p:cNvSpPr/>
                <p:nvPr/>
              </p:nvSpPr>
              <p:spPr>
                <a:xfrm>
                  <a:off x="6266614" y="3613875"/>
                  <a:ext cx="621190" cy="1010962"/>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solidFill>
                  <a:schemeClr val="bg1"/>
                </a:solidFill>
                <a:ln w="9525">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pic>
              <p:nvPicPr>
                <p:cNvPr id="144" name="Picture 1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8471" y="5239512"/>
                  <a:ext cx="993647" cy="365760"/>
                </a:xfrm>
                <a:prstGeom prst="rect">
                  <a:avLst/>
                </a:prstGeom>
              </p:spPr>
            </p:pic>
            <p:pic>
              <p:nvPicPr>
                <p:cNvPr id="145" name="Picture 1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4887" y="5111496"/>
                  <a:ext cx="1000810" cy="603504"/>
                </a:xfrm>
                <a:prstGeom prst="rect">
                  <a:avLst/>
                </a:prstGeom>
              </p:spPr>
            </p:pic>
            <p:sp>
              <p:nvSpPr>
                <p:cNvPr id="146" name="Freeform 145"/>
                <p:cNvSpPr/>
                <p:nvPr/>
              </p:nvSpPr>
              <p:spPr>
                <a:xfrm>
                  <a:off x="6836653" y="2829241"/>
                  <a:ext cx="1382073" cy="724645"/>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47" name="Freeform 146"/>
                <p:cNvSpPr/>
                <p:nvPr/>
              </p:nvSpPr>
              <p:spPr>
                <a:xfrm>
                  <a:off x="2797438" y="2647573"/>
                  <a:ext cx="1145783" cy="870755"/>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endParaRPr lang="en-GB" sz="800" dirty="0"/>
                </a:p>
              </p:txBody>
            </p:sp>
            <p:sp>
              <p:nvSpPr>
                <p:cNvPr id="148" name="Freeform 147"/>
                <p:cNvSpPr/>
                <p:nvPr/>
              </p:nvSpPr>
              <p:spPr>
                <a:xfrm>
                  <a:off x="6016507" y="2782933"/>
                  <a:ext cx="1078907" cy="634619"/>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chemeClr val="bg1"/>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defRPr/>
                  </a:pPr>
                  <a:r>
                    <a:rPr lang="en-GB" sz="800" dirty="0">
                      <a:solidFill>
                        <a:schemeClr val="tx1"/>
                      </a:solidFill>
                      <a:ea typeface="ＭＳ Ｐゴシック" charset="-128"/>
                    </a:rPr>
                    <a:t>                  </a:t>
                  </a:r>
                </a:p>
                <a:p>
                  <a:pPr eaLnBrk="0" hangingPunct="0">
                    <a:buClr>
                      <a:srgbClr val="000000"/>
                    </a:buClr>
                    <a:buSzPct val="100000"/>
                    <a:buFont typeface="Times New Roman" pitchFamily="16" charset="0"/>
                    <a:buNone/>
                    <a:defRPr/>
                  </a:pPr>
                  <a:r>
                    <a:rPr lang="en-GB" sz="800" dirty="0">
                      <a:solidFill>
                        <a:schemeClr val="tx1"/>
                      </a:solidFill>
                      <a:ea typeface="ＭＳ Ｐゴシック" charset="-128"/>
                    </a:rPr>
                    <a:t>                      </a:t>
                  </a:r>
                </a:p>
              </p:txBody>
            </p:sp>
            <p:sp>
              <p:nvSpPr>
                <p:cNvPr id="149" name="Freeform 148"/>
                <p:cNvSpPr/>
                <p:nvPr/>
              </p:nvSpPr>
              <p:spPr>
                <a:xfrm>
                  <a:off x="3785596" y="3444206"/>
                  <a:ext cx="1451919" cy="702507"/>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solidFill>
                  <a:schemeClr val="bg1">
                    <a:alpha val="97647"/>
                  </a:schemeClr>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7126" tIns="48564" rIns="97126" bIns="48564"/>
                <a:lstStyle/>
                <a:p>
                  <a:pPr eaLnBrk="0" hangingPunct="0">
                    <a:buClr>
                      <a:srgbClr val="000000"/>
                    </a:buClr>
                    <a:buSzPct val="100000"/>
                    <a:buFont typeface="Times New Roman" pitchFamily="16" charset="0"/>
                    <a:buNone/>
                  </a:pPr>
                  <a:endParaRPr lang="en-GB" sz="800" dirty="0">
                    <a:solidFill>
                      <a:schemeClr val="bg1"/>
                    </a:solidFill>
                    <a:ea typeface="ＭＳ Ｐゴシック" charset="-128"/>
                  </a:endParaRPr>
                </a:p>
              </p:txBody>
            </p:sp>
          </p:grpSp>
          <p:sp>
            <p:nvSpPr>
              <p:cNvPr id="96" name="Curved Down Arrow 95"/>
              <p:cNvSpPr/>
              <p:nvPr/>
            </p:nvSpPr>
            <p:spPr>
              <a:xfrm>
                <a:off x="7200888" y="324354"/>
                <a:ext cx="1612791" cy="318008"/>
              </a:xfrm>
              <a:prstGeom prst="curvedDownArrow">
                <a:avLst/>
              </a:prstGeom>
              <a:solidFill>
                <a:schemeClr val="tx2">
                  <a:lumMod val="60000"/>
                  <a:lumOff val="40000"/>
                </a:schemeClr>
              </a:solidFill>
              <a:ln>
                <a:solidFill>
                  <a:schemeClr val="bg1">
                    <a:lumMod val="9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97" name="Curved Down Arrow 96"/>
              <p:cNvSpPr/>
              <p:nvPr/>
            </p:nvSpPr>
            <p:spPr>
              <a:xfrm rot="10800000">
                <a:off x="7164317" y="857410"/>
                <a:ext cx="1612791" cy="318008"/>
              </a:xfrm>
              <a:prstGeom prst="curvedDownArrow">
                <a:avLst/>
              </a:prstGeom>
              <a:solidFill>
                <a:schemeClr val="tx2">
                  <a:lumMod val="60000"/>
                  <a:lumOff val="40000"/>
                </a:schemeClr>
              </a:solidFill>
              <a:ln>
                <a:solidFill>
                  <a:schemeClr val="bg1">
                    <a:lumMod val="9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grpSp>
      </p:grpSp>
      <p:sp>
        <p:nvSpPr>
          <p:cNvPr id="2" name="Title 1"/>
          <p:cNvSpPr>
            <a:spLocks noGrp="1"/>
          </p:cNvSpPr>
          <p:nvPr>
            <p:ph type="title"/>
          </p:nvPr>
        </p:nvSpPr>
        <p:spPr>
          <a:xfrm>
            <a:off x="457200" y="533400"/>
            <a:ext cx="8229600" cy="1143000"/>
          </a:xfrm>
        </p:spPr>
        <p:txBody>
          <a:bodyPr>
            <a:normAutofit/>
          </a:bodyPr>
          <a:lstStyle>
            <a:lvl1pPr algn="l">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3405710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85499-22F0-4E30-BA6A-ED84175C6F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5" r:id="rId2"/>
    <p:sldLayoutId id="2147483670" r:id="rId3"/>
    <p:sldLayoutId id="2147483667" r:id="rId4"/>
    <p:sldLayoutId id="2147483666" r:id="rId5"/>
    <p:sldLayoutId id="2147483669" r:id="rId6"/>
    <p:sldLayoutId id="2147483671" r:id="rId7"/>
  </p:sldLayoutIdLst>
  <p:hf hdr="0"/>
  <p:txStyles>
    <p:titleStyle>
      <a:lvl1pPr algn="ctr" defTabSz="914400" rtl="0" eaLnBrk="1" latinLnBrk="0" hangingPunct="1">
        <a:spcBef>
          <a:spcPct val="0"/>
        </a:spcBef>
        <a:buNone/>
        <a:defRPr sz="4400" kern="1200" cap="small" baseline="0">
          <a:solidFill>
            <a:schemeClr val="tx1"/>
          </a:solidFill>
          <a:latin typeface="Franklin Gothic Dem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tx1"/>
          </a:solidFill>
          <a:latin typeface="Franklin Gothic Book" pitchFamily="34" charset="0"/>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Franklin Gothic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ranklin Gothic Book"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ranklin Gothic Book"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Connie.Brooks@iowa.gov" TargetMode="External"/><Relationship Id="rId2" Type="http://schemas.openxmlformats.org/officeDocument/2006/relationships/hyperlink" Target="mailto:kiehnej@ct.edu" TargetMode="External"/><Relationship Id="rId1" Type="http://schemas.openxmlformats.org/officeDocument/2006/relationships/slideLayout" Target="../slideLayouts/slideLayout2.xml"/><Relationship Id="rId6" Type="http://schemas.openxmlformats.org/officeDocument/2006/relationships/hyperlink" Target="http://ptac.ed.gov/sites/default/files/data-sharing-agreement-checklist.pdf" TargetMode="External"/><Relationship Id="rId5" Type="http://schemas.openxmlformats.org/officeDocument/2006/relationships/hyperlink" Target="http://www2.ed.gov/policy/gen/guid/fpco/pdf/reasonablemtd_agreement.pdf" TargetMode="External"/><Relationship Id="rId4" Type="http://schemas.openxmlformats.org/officeDocument/2006/relationships/hyperlink" Target="mailto:Baron.Rodriguez@aemcorp.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78085499-22F0-4E30-BA6A-ED84175C6FDF}" type="slidenum">
              <a:rPr lang="en-US" smtClean="0"/>
              <a:pPr/>
              <a:t>1</a:t>
            </a:fld>
            <a:endParaRPr lang="en-US" dirty="0"/>
          </a:p>
        </p:txBody>
      </p:sp>
      <p:sp>
        <p:nvSpPr>
          <p:cNvPr id="4" name="Title 3"/>
          <p:cNvSpPr>
            <a:spLocks noGrp="1"/>
          </p:cNvSpPr>
          <p:nvPr>
            <p:ph type="title"/>
          </p:nvPr>
        </p:nvSpPr>
        <p:spPr/>
        <p:txBody>
          <a:bodyPr/>
          <a:lstStyle/>
          <a:p>
            <a:r>
              <a:rPr lang="en-US" dirty="0">
                <a:solidFill>
                  <a:schemeClr val="tx1">
                    <a:lumMod val="95000"/>
                    <a:lumOff val="5000"/>
                  </a:schemeClr>
                </a:solidFill>
              </a:rPr>
              <a:t>MOUs: Interstate </a:t>
            </a:r>
            <a:r>
              <a:rPr lang="en-US" dirty="0" smtClean="0">
                <a:solidFill>
                  <a:schemeClr val="tx1">
                    <a:lumMod val="95000"/>
                    <a:lumOff val="5000"/>
                  </a:schemeClr>
                </a:solidFill>
              </a:rPr>
              <a:t>and Intrastate </a:t>
            </a:r>
            <a:r>
              <a:rPr lang="en-US" dirty="0">
                <a:solidFill>
                  <a:schemeClr val="tx1">
                    <a:lumMod val="95000"/>
                    <a:lumOff val="5000"/>
                  </a:schemeClr>
                </a:solidFill>
              </a:rPr>
              <a:t>Agreements</a:t>
            </a:r>
          </a:p>
        </p:txBody>
      </p:sp>
      <p:sp>
        <p:nvSpPr>
          <p:cNvPr id="6" name="Rectangle 5"/>
          <p:cNvSpPr/>
          <p:nvPr/>
        </p:nvSpPr>
        <p:spPr>
          <a:xfrm>
            <a:off x="1524000" y="2699846"/>
            <a:ext cx="7327075" cy="1988237"/>
          </a:xfrm>
          <a:prstGeom prst="rect">
            <a:avLst/>
          </a:prstGeom>
        </p:spPr>
        <p:txBody>
          <a:bodyPr wrap="square">
            <a:noAutofit/>
          </a:bodyPr>
          <a:lstStyle/>
          <a:p>
            <a:pPr lvl="0" algn="r">
              <a:lnSpc>
                <a:spcPct val="80000"/>
              </a:lnSpc>
              <a:spcBef>
                <a:spcPct val="20000"/>
              </a:spcBef>
              <a:defRPr/>
            </a:pPr>
            <a:r>
              <a:rPr lang="en-US" sz="2400" b="1" dirty="0">
                <a:solidFill>
                  <a:schemeClr val="tx1">
                    <a:lumMod val="95000"/>
                    <a:lumOff val="5000"/>
                  </a:schemeClr>
                </a:solidFill>
                <a:latin typeface="Gill Sans MT" pitchFamily="34" charset="0"/>
              </a:rPr>
              <a:t>Tuesday, October 30, 2012</a:t>
            </a:r>
          </a:p>
          <a:p>
            <a:pPr lvl="0" algn="r">
              <a:lnSpc>
                <a:spcPct val="80000"/>
              </a:lnSpc>
              <a:spcBef>
                <a:spcPct val="20000"/>
              </a:spcBef>
              <a:defRPr/>
            </a:pPr>
            <a:endParaRPr lang="en-US" sz="2400" dirty="0" smtClean="0">
              <a:solidFill>
                <a:schemeClr val="tx1">
                  <a:lumMod val="95000"/>
                  <a:lumOff val="5000"/>
                </a:schemeClr>
              </a:solidFill>
              <a:latin typeface="Gill Sans MT" pitchFamily="34" charset="0"/>
            </a:endParaRPr>
          </a:p>
          <a:p>
            <a:pPr lvl="1" algn="r"/>
            <a:r>
              <a:rPr lang="en-US" sz="2000" dirty="0">
                <a:solidFill>
                  <a:schemeClr val="tx1">
                    <a:lumMod val="95000"/>
                    <a:lumOff val="5000"/>
                  </a:schemeClr>
                </a:solidFill>
                <a:latin typeface="Gill Sans MT" pitchFamily="34" charset="0"/>
              </a:rPr>
              <a:t>Jan </a:t>
            </a:r>
            <a:r>
              <a:rPr lang="en-US" sz="2000" dirty="0" err="1">
                <a:solidFill>
                  <a:schemeClr val="tx1">
                    <a:lumMod val="95000"/>
                    <a:lumOff val="5000"/>
                  </a:schemeClr>
                </a:solidFill>
                <a:latin typeface="Gill Sans MT" pitchFamily="34" charset="0"/>
              </a:rPr>
              <a:t>Kiene</a:t>
            </a:r>
            <a:r>
              <a:rPr lang="en-US" sz="2000" dirty="0">
                <a:solidFill>
                  <a:schemeClr val="tx1">
                    <a:lumMod val="95000"/>
                    <a:lumOff val="5000"/>
                  </a:schemeClr>
                </a:solidFill>
                <a:latin typeface="Gill Sans MT" pitchFamily="34" charset="0"/>
              </a:rPr>
              <a:t>, </a:t>
            </a:r>
            <a:r>
              <a:rPr lang="en-US" sz="2000" dirty="0">
                <a:latin typeface="Gill Sans MT" pitchFamily="34" charset="0"/>
              </a:rPr>
              <a:t>Connecticut Board of Regents for Higher </a:t>
            </a:r>
            <a:r>
              <a:rPr lang="en-US" sz="2000" dirty="0" smtClean="0">
                <a:latin typeface="Gill Sans MT" pitchFamily="34" charset="0"/>
              </a:rPr>
              <a:t>Education</a:t>
            </a:r>
          </a:p>
          <a:p>
            <a:pPr lvl="1" algn="r"/>
            <a:r>
              <a:rPr lang="en-US" sz="2000" dirty="0" smtClean="0">
                <a:solidFill>
                  <a:schemeClr val="tx1">
                    <a:lumMod val="95000"/>
                    <a:lumOff val="5000"/>
                  </a:schemeClr>
                </a:solidFill>
                <a:latin typeface="Gill Sans MT" pitchFamily="34" charset="0"/>
              </a:rPr>
              <a:t>Connie Brooks, Iowa Department of Education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0895" y="2556808"/>
            <a:ext cx="4511171" cy="1015663"/>
          </a:xfrm>
          <a:prstGeom prst="rect">
            <a:avLst/>
          </a:prstGeom>
        </p:spPr>
        <p:txBody>
          <a:bodyPr wrap="none">
            <a:noAutofit/>
          </a:bodyPr>
          <a:lstStyle/>
          <a:p>
            <a:pPr lvl="0" algn="ctr">
              <a:spcBef>
                <a:spcPct val="0"/>
              </a:spcBef>
              <a:defRPr/>
            </a:pPr>
            <a:r>
              <a:rPr lang="en-US" sz="6000" cap="small" dirty="0" smtClean="0">
                <a:solidFill>
                  <a:schemeClr val="tx1">
                    <a:lumMod val="85000"/>
                    <a:lumOff val="15000"/>
                  </a:schemeClr>
                </a:solidFill>
                <a:latin typeface="Gill Sans MT" pitchFamily="34" charset="0"/>
                <a:cs typeface="Arial" pitchFamily="34" charset="0"/>
              </a:rPr>
              <a:t>Iowa</a:t>
            </a:r>
          </a:p>
        </p:txBody>
      </p:sp>
      <p:sp>
        <p:nvSpPr>
          <p:cNvPr id="5" name="Slide Number Placeholder 4"/>
          <p:cNvSpPr>
            <a:spLocks noGrp="1"/>
          </p:cNvSpPr>
          <p:nvPr>
            <p:ph type="sldNum" sz="quarter" idx="12"/>
          </p:nvPr>
        </p:nvSpPr>
        <p:spPr/>
        <p:txBody>
          <a:bodyPr/>
          <a:lstStyle/>
          <a:p>
            <a:fld id="{78085499-22F0-4E30-BA6A-ED84175C6FDF}" type="slidenum">
              <a:rPr lang="en-US" smtClean="0"/>
              <a:pPr/>
              <a:t>10</a:t>
            </a:fld>
            <a:endParaRPr lang="en-US" dirty="0"/>
          </a:p>
        </p:txBody>
      </p:sp>
    </p:spTree>
    <p:extLst>
      <p:ext uri="{BB962C8B-B14F-4D97-AF65-F5344CB8AC3E}">
        <p14:creationId xmlns:p14="http://schemas.microsoft.com/office/powerpoint/2010/main" val="104395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noAutofit/>
          </a:bodyPr>
          <a:lstStyle/>
          <a:p>
            <a:pPr>
              <a:spcAft>
                <a:spcPts val="1200"/>
              </a:spcAft>
              <a:buClr>
                <a:schemeClr val="tx1">
                  <a:lumMod val="75000"/>
                  <a:lumOff val="25000"/>
                </a:schemeClr>
              </a:buClr>
            </a:pPr>
            <a:r>
              <a:rPr lang="en-US" dirty="0" smtClean="0"/>
              <a:t>2012 Grant creates a collaborative team</a:t>
            </a:r>
          </a:p>
          <a:p>
            <a:pPr lvl="1">
              <a:spcAft>
                <a:spcPts val="1200"/>
              </a:spcAft>
            </a:pPr>
            <a:r>
              <a:rPr lang="en-US" dirty="0" smtClean="0"/>
              <a:t>K12 </a:t>
            </a:r>
            <a:r>
              <a:rPr lang="en-US" dirty="0" smtClean="0"/>
              <a:t>(part of IDE)</a:t>
            </a:r>
          </a:p>
          <a:p>
            <a:pPr lvl="1">
              <a:spcAft>
                <a:spcPts val="1200"/>
              </a:spcAft>
            </a:pPr>
            <a:r>
              <a:rPr lang="en-US" dirty="0" smtClean="0"/>
              <a:t>Community Colleges (part of IDE)</a:t>
            </a:r>
          </a:p>
          <a:p>
            <a:pPr lvl="1">
              <a:spcAft>
                <a:spcPts val="1200"/>
              </a:spcAft>
            </a:pPr>
            <a:r>
              <a:rPr lang="en-US" b="0" dirty="0" smtClean="0"/>
              <a:t>Regents Universities – MOU needed</a:t>
            </a:r>
          </a:p>
          <a:p>
            <a:pPr lvl="1">
              <a:spcAft>
                <a:spcPts val="1200"/>
              </a:spcAft>
            </a:pPr>
            <a:r>
              <a:rPr lang="en-US" b="0" dirty="0" smtClean="0"/>
              <a:t>Workforce – MOU needed</a:t>
            </a:r>
          </a:p>
          <a:p>
            <a:pPr marL="0">
              <a:spcAft>
                <a:spcPts val="1200"/>
              </a:spcAft>
            </a:pPr>
            <a:r>
              <a:rPr lang="en-US" dirty="0" smtClean="0"/>
              <a:t>Each area has a team member and a Steering Committee member</a:t>
            </a:r>
          </a:p>
        </p:txBody>
      </p:sp>
      <p:sp>
        <p:nvSpPr>
          <p:cNvPr id="6" name="Title 5"/>
          <p:cNvSpPr>
            <a:spLocks noGrp="1"/>
          </p:cNvSpPr>
          <p:nvPr>
            <p:ph type="title"/>
          </p:nvPr>
        </p:nvSpPr>
        <p:spPr/>
        <p:txBody>
          <a:bodyPr>
            <a:noAutofit/>
          </a:bodyPr>
          <a:lstStyle/>
          <a:p>
            <a:r>
              <a:rPr lang="en-US" dirty="0">
                <a:solidFill>
                  <a:schemeClr val="tx1">
                    <a:lumMod val="85000"/>
                    <a:lumOff val="15000"/>
                  </a:schemeClr>
                </a:solidFill>
                <a:cs typeface="Arial" pitchFamily="34" charset="0"/>
              </a:rPr>
              <a:t>Iowa</a:t>
            </a:r>
            <a:r>
              <a:rPr lang="en-US" sz="4400" b="1" dirty="0" smtClean="0">
                <a:solidFill>
                  <a:srgbClr val="2C83A2"/>
                </a:solidFill>
                <a:latin typeface="Gill Sans MT" pitchFamily="34" charset="0"/>
              </a:rPr>
              <a:t> </a:t>
            </a:r>
            <a:r>
              <a:rPr lang="en-US" dirty="0">
                <a:solidFill>
                  <a:schemeClr val="tx1">
                    <a:lumMod val="85000"/>
                    <a:lumOff val="15000"/>
                  </a:schemeClr>
                </a:solidFill>
                <a:cs typeface="Arial" pitchFamily="34" charset="0"/>
              </a:rPr>
              <a:t>in</a:t>
            </a:r>
            <a:r>
              <a:rPr lang="en-US" sz="4400" b="1" dirty="0" smtClean="0">
                <a:solidFill>
                  <a:srgbClr val="2C83A2"/>
                </a:solidFill>
                <a:latin typeface="Gill Sans MT" pitchFamily="34" charset="0"/>
              </a:rPr>
              <a:t> </a:t>
            </a:r>
            <a:r>
              <a:rPr lang="en-US" dirty="0">
                <a:solidFill>
                  <a:schemeClr val="tx1">
                    <a:lumMod val="85000"/>
                    <a:lumOff val="15000"/>
                  </a:schemeClr>
                </a:solidFill>
                <a:cs typeface="Arial" pitchFamily="34" charset="0"/>
              </a:rPr>
              <a:t>Context</a:t>
            </a:r>
          </a:p>
        </p:txBody>
      </p:sp>
      <p:sp>
        <p:nvSpPr>
          <p:cNvPr id="11" name="Slide Number Placeholder 4"/>
          <p:cNvSpPr>
            <a:spLocks noGrp="1"/>
          </p:cNvSpPr>
          <p:nvPr>
            <p:ph type="sldNum" sz="quarter" idx="12"/>
          </p:nvPr>
        </p:nvSpPr>
        <p:spPr/>
        <p:txBody>
          <a:bodyPr/>
          <a:lstStyle/>
          <a:p>
            <a:fld id="{78085499-22F0-4E30-BA6A-ED84175C6FDF}" type="slidenum">
              <a:rPr lang="en-US" sz="1600" smtClean="0">
                <a:latin typeface="Gill Sans MT" pitchFamily="34" charset="0"/>
              </a:rPr>
              <a:pPr/>
              <a:t>11</a:t>
            </a:fld>
            <a:endParaRPr lang="en-US" sz="1600" dirty="0">
              <a:latin typeface="Gill Sans MT"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52400" y="914400"/>
            <a:ext cx="8700448" cy="4602163"/>
          </a:xfrm>
        </p:spPr>
        <p:txBody>
          <a:bodyPr>
            <a:noAutofit/>
          </a:bodyPr>
          <a:lstStyle/>
          <a:p>
            <a:pPr lvl="1">
              <a:spcAft>
                <a:spcPts val="1200"/>
              </a:spcAft>
            </a:pPr>
            <a:r>
              <a:rPr lang="en-US" dirty="0" smtClean="0"/>
              <a:t>Written Agreement</a:t>
            </a:r>
          </a:p>
          <a:p>
            <a:pPr lvl="1">
              <a:spcAft>
                <a:spcPts val="1200"/>
              </a:spcAft>
            </a:pPr>
            <a:r>
              <a:rPr lang="en-US" dirty="0" smtClean="0"/>
              <a:t>Designate “authorized representative”</a:t>
            </a:r>
          </a:p>
          <a:p>
            <a:pPr lvl="1">
              <a:spcAft>
                <a:spcPts val="1200"/>
              </a:spcAft>
            </a:pPr>
            <a:r>
              <a:rPr lang="en-US" dirty="0" smtClean="0"/>
              <a:t>Specify</a:t>
            </a:r>
          </a:p>
          <a:p>
            <a:pPr lvl="2">
              <a:spcBef>
                <a:spcPts val="0"/>
              </a:spcBef>
              <a:spcAft>
                <a:spcPts val="600"/>
              </a:spcAft>
            </a:pPr>
            <a:r>
              <a:rPr lang="en-US" sz="2800" dirty="0" smtClean="0"/>
              <a:t>Purpose (audit &amp; </a:t>
            </a:r>
            <a:r>
              <a:rPr lang="en-US" sz="2800" dirty="0" err="1" smtClean="0"/>
              <a:t>eval</a:t>
            </a:r>
            <a:r>
              <a:rPr lang="en-US" sz="2800" dirty="0" smtClean="0"/>
              <a:t> exception to consent)</a:t>
            </a:r>
          </a:p>
          <a:p>
            <a:pPr lvl="2">
              <a:spcBef>
                <a:spcPts val="0"/>
              </a:spcBef>
              <a:spcAft>
                <a:spcPts val="600"/>
              </a:spcAft>
            </a:pPr>
            <a:r>
              <a:rPr lang="en-US" sz="2800" dirty="0" smtClean="0"/>
              <a:t>PII</a:t>
            </a:r>
          </a:p>
          <a:p>
            <a:pPr lvl="2">
              <a:spcBef>
                <a:spcPts val="0"/>
              </a:spcBef>
              <a:spcAft>
                <a:spcPts val="600"/>
              </a:spcAft>
            </a:pPr>
            <a:r>
              <a:rPr lang="en-US" sz="2800" dirty="0" smtClean="0"/>
              <a:t>Destruction dates and procedures</a:t>
            </a:r>
          </a:p>
          <a:p>
            <a:pPr lvl="1">
              <a:spcAft>
                <a:spcPts val="1200"/>
              </a:spcAft>
            </a:pPr>
            <a:r>
              <a:rPr lang="en-US" dirty="0" smtClean="0"/>
              <a:t>Policies &amp; procedures to ensure privacy provisions of all state and federal laws will be followed</a:t>
            </a:r>
          </a:p>
        </p:txBody>
      </p:sp>
      <p:sp>
        <p:nvSpPr>
          <p:cNvPr id="6" name="Title 5"/>
          <p:cNvSpPr>
            <a:spLocks noGrp="1"/>
          </p:cNvSpPr>
          <p:nvPr>
            <p:ph type="title"/>
          </p:nvPr>
        </p:nvSpPr>
        <p:spPr/>
        <p:txBody>
          <a:bodyPr vert="horz" lIns="91440" tIns="0" rIns="91440" bIns="0" rtlCol="0" anchor="ctr">
            <a:noAutofit/>
          </a:bodyPr>
          <a:lstStyle/>
          <a:p>
            <a:pPr>
              <a:spcAft>
                <a:spcPts val="1200"/>
              </a:spcAft>
            </a:pPr>
            <a:r>
              <a:rPr lang="en-US" dirty="0" smtClean="0"/>
              <a:t>FERPA Requirements</a:t>
            </a:r>
          </a:p>
        </p:txBody>
      </p:sp>
      <p:sp>
        <p:nvSpPr>
          <p:cNvPr id="11" name="Slide Number Placeholder 4"/>
          <p:cNvSpPr>
            <a:spLocks noGrp="1"/>
          </p:cNvSpPr>
          <p:nvPr>
            <p:ph type="sldNum" sz="quarter" idx="12"/>
          </p:nvPr>
        </p:nvSpPr>
        <p:spPr/>
        <p:txBody>
          <a:bodyPr/>
          <a:lstStyle/>
          <a:p>
            <a:fld id="{78085499-22F0-4E30-BA6A-ED84175C6FDF}" type="slidenum">
              <a:rPr lang="en-US" smtClean="0">
                <a:latin typeface="Gill Sans MT" pitchFamily="34" charset="0"/>
              </a:rPr>
              <a:pPr/>
              <a:t>12</a:t>
            </a:fld>
            <a:endParaRPr lang="en-US" dirty="0">
              <a:latin typeface="Gill Sans MT"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noAutofit/>
          </a:bodyPr>
          <a:lstStyle/>
          <a:p>
            <a:pPr>
              <a:spcAft>
                <a:spcPts val="1200"/>
              </a:spcAft>
              <a:buClr>
                <a:schemeClr val="tx1">
                  <a:lumMod val="75000"/>
                  <a:lumOff val="25000"/>
                </a:schemeClr>
              </a:buClr>
              <a:buFont typeface="Arial" pitchFamily="34" charset="0"/>
              <a:buChar char="•"/>
            </a:pPr>
            <a:r>
              <a:rPr lang="en-US" b="0" dirty="0" smtClean="0"/>
              <a:t>The *magic* template that only requires search/replace didn’t exist</a:t>
            </a:r>
          </a:p>
          <a:p>
            <a:pPr>
              <a:spcAft>
                <a:spcPts val="1200"/>
              </a:spcAft>
              <a:buClr>
                <a:schemeClr val="tx1">
                  <a:lumMod val="75000"/>
                  <a:lumOff val="25000"/>
                </a:schemeClr>
              </a:buClr>
              <a:buFont typeface="Arial" pitchFamily="34" charset="0"/>
              <a:buChar char="•"/>
            </a:pPr>
            <a:r>
              <a:rPr lang="en-US" b="0" dirty="0" smtClean="0"/>
              <a:t>Identify parties and legal provisions for the different parties</a:t>
            </a:r>
          </a:p>
          <a:p>
            <a:pPr lvl="1">
              <a:spcAft>
                <a:spcPts val="1200"/>
              </a:spcAft>
              <a:buSzPct val="80000"/>
              <a:buFont typeface="Courier New" pitchFamily="49" charset="0"/>
              <a:buChar char="o"/>
            </a:pPr>
            <a:r>
              <a:rPr lang="en-US" dirty="0" smtClean="0"/>
              <a:t>IDE &amp; Regents = FERPA to FERPA</a:t>
            </a:r>
          </a:p>
          <a:p>
            <a:pPr lvl="1">
              <a:spcAft>
                <a:spcPts val="1200"/>
              </a:spcAft>
              <a:buSzPct val="80000"/>
              <a:buFont typeface="Courier New" pitchFamily="49" charset="0"/>
              <a:buChar char="o"/>
            </a:pPr>
            <a:r>
              <a:rPr lang="en-US" dirty="0" smtClean="0"/>
              <a:t>IDE &amp; Workforce = FERPA to State Laws</a:t>
            </a:r>
          </a:p>
          <a:p>
            <a:pPr>
              <a:spcAft>
                <a:spcPts val="1200"/>
              </a:spcAft>
              <a:buFont typeface="Arial" pitchFamily="34" charset="0"/>
              <a:buChar char="•"/>
            </a:pPr>
            <a:r>
              <a:rPr lang="en-US" b="0" dirty="0" smtClean="0"/>
              <a:t>Start with “their” template for the “other” </a:t>
            </a:r>
            <a:r>
              <a:rPr lang="en-US" b="0" dirty="0" err="1" smtClean="0"/>
              <a:t>verbage</a:t>
            </a:r>
            <a:r>
              <a:rPr lang="en-US" b="0" dirty="0" smtClean="0"/>
              <a:t>, e.g., severability, termination, etc</a:t>
            </a:r>
            <a:r>
              <a:rPr lang="en-US" dirty="0" smtClean="0"/>
              <a:t>.</a:t>
            </a:r>
          </a:p>
          <a:p>
            <a:pPr>
              <a:spcAft>
                <a:spcPts val="1200"/>
              </a:spcAft>
            </a:pPr>
            <a:endParaRPr lang="en-US" dirty="0" smtClean="0">
              <a:solidFill>
                <a:srgbClr val="552579"/>
              </a:solidFill>
            </a:endParaRPr>
          </a:p>
        </p:txBody>
      </p:sp>
      <p:sp>
        <p:nvSpPr>
          <p:cNvPr id="6" name="Title 5"/>
          <p:cNvSpPr>
            <a:spLocks noGrp="1"/>
          </p:cNvSpPr>
          <p:nvPr>
            <p:ph type="title"/>
          </p:nvPr>
        </p:nvSpPr>
        <p:spPr/>
        <p:txBody>
          <a:bodyPr vert="horz" lIns="91440" tIns="0" rIns="91440" bIns="0" rtlCol="0" anchor="ctr">
            <a:noAutofit/>
          </a:bodyPr>
          <a:lstStyle/>
          <a:p>
            <a:r>
              <a:rPr lang="en-US" dirty="0" smtClean="0"/>
              <a:t>Process Hints</a:t>
            </a:r>
          </a:p>
        </p:txBody>
      </p:sp>
      <p:sp>
        <p:nvSpPr>
          <p:cNvPr id="11" name="Slide Number Placeholder 4"/>
          <p:cNvSpPr>
            <a:spLocks noGrp="1"/>
          </p:cNvSpPr>
          <p:nvPr>
            <p:ph type="sldNum" sz="quarter" idx="12"/>
          </p:nvPr>
        </p:nvSpPr>
        <p:spPr/>
        <p:txBody>
          <a:bodyPr/>
          <a:lstStyle/>
          <a:p>
            <a:fld id="{78085499-22F0-4E30-BA6A-ED84175C6FDF}" type="slidenum">
              <a:rPr lang="en-US" smtClean="0">
                <a:latin typeface="Gill Sans MT" pitchFamily="34" charset="0"/>
              </a:rPr>
              <a:pPr/>
              <a:t>13</a:t>
            </a:fld>
            <a:endParaRPr lang="en-US" dirty="0">
              <a:latin typeface="Gill Sans MT"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0" y="1143000"/>
            <a:ext cx="8534400" cy="3230563"/>
          </a:xfrm>
        </p:spPr>
        <p:txBody>
          <a:bodyPr>
            <a:noAutofit/>
          </a:bodyPr>
          <a:lstStyle/>
          <a:p>
            <a:pPr>
              <a:spcAft>
                <a:spcPts val="1200"/>
              </a:spcAft>
              <a:buClr>
                <a:schemeClr val="tx1">
                  <a:lumMod val="75000"/>
                  <a:lumOff val="25000"/>
                </a:schemeClr>
              </a:buClr>
              <a:buFont typeface="Arial" pitchFamily="34" charset="0"/>
              <a:buChar char="•"/>
            </a:pPr>
            <a:r>
              <a:rPr lang="en-US" b="0" dirty="0" smtClean="0"/>
              <a:t>Paranoia &amp; Paranoia</a:t>
            </a:r>
            <a:r>
              <a:rPr lang="en-US" b="0" dirty="0" smtClean="0"/>
              <a:t>?</a:t>
            </a:r>
            <a:endParaRPr lang="en-US" b="0" dirty="0" smtClean="0"/>
          </a:p>
          <a:p>
            <a:pPr>
              <a:spcAft>
                <a:spcPts val="1200"/>
              </a:spcAft>
              <a:buClr>
                <a:schemeClr val="tx1">
                  <a:lumMod val="75000"/>
                  <a:lumOff val="25000"/>
                </a:schemeClr>
              </a:buClr>
              <a:buFont typeface="Arial" pitchFamily="34" charset="0"/>
              <a:buChar char="•"/>
            </a:pPr>
            <a:r>
              <a:rPr lang="en-US" b="0" dirty="0" smtClean="0"/>
              <a:t>Iowa Exceptionality:  State law </a:t>
            </a:r>
            <a:r>
              <a:rPr lang="en-US" b="0" u="sng" dirty="0" smtClean="0"/>
              <a:t>REQUIRES</a:t>
            </a:r>
            <a:r>
              <a:rPr lang="en-US" b="0" dirty="0" smtClean="0"/>
              <a:t> post-secondary institutions to </a:t>
            </a:r>
            <a:r>
              <a:rPr lang="en-US" b="0" u="sng" dirty="0" smtClean="0"/>
              <a:t>STORE</a:t>
            </a:r>
            <a:r>
              <a:rPr lang="en-US" b="0" dirty="0" smtClean="0"/>
              <a:t> state-generated educational IDs (</a:t>
            </a:r>
            <a:r>
              <a:rPr lang="en-US" b="0" dirty="0" smtClean="0">
                <a:sym typeface="Wingdings" pitchFamily="2" charset="2"/>
              </a:rPr>
              <a:t>)</a:t>
            </a:r>
            <a:endParaRPr lang="en-US" b="0" dirty="0" smtClean="0"/>
          </a:p>
          <a:p>
            <a:pPr>
              <a:spcAft>
                <a:spcPts val="1200"/>
              </a:spcAft>
              <a:buClr>
                <a:schemeClr val="tx1">
                  <a:lumMod val="75000"/>
                  <a:lumOff val="25000"/>
                </a:schemeClr>
              </a:buClr>
              <a:buFont typeface="Arial" pitchFamily="34" charset="0"/>
              <a:buChar char="•"/>
            </a:pPr>
            <a:endParaRPr lang="en-US" sz="2400" dirty="0" smtClean="0">
              <a:solidFill>
                <a:srgbClr val="552579"/>
              </a:solidFill>
            </a:endParaRPr>
          </a:p>
        </p:txBody>
      </p:sp>
      <p:sp>
        <p:nvSpPr>
          <p:cNvPr id="6" name="Title 5"/>
          <p:cNvSpPr>
            <a:spLocks noGrp="1"/>
          </p:cNvSpPr>
          <p:nvPr>
            <p:ph type="title"/>
          </p:nvPr>
        </p:nvSpPr>
        <p:spPr>
          <a:xfrm>
            <a:off x="304800" y="52450"/>
            <a:ext cx="8534400" cy="785750"/>
          </a:xfrm>
        </p:spPr>
        <p:txBody>
          <a:bodyPr vert="horz" lIns="91440" tIns="0" rIns="91440" bIns="0" rtlCol="0" anchor="ctr">
            <a:noAutofit/>
          </a:bodyPr>
          <a:lstStyle/>
          <a:p>
            <a:r>
              <a:rPr lang="en-US" dirty="0" smtClean="0"/>
              <a:t>Regents &amp; IDE:  FERPA &amp; FERPA</a:t>
            </a:r>
            <a:endParaRPr lang="en-US" dirty="0"/>
          </a:p>
        </p:txBody>
      </p:sp>
      <p:sp>
        <p:nvSpPr>
          <p:cNvPr id="11" name="Slide Number Placeholder 4"/>
          <p:cNvSpPr>
            <a:spLocks noGrp="1"/>
          </p:cNvSpPr>
          <p:nvPr>
            <p:ph type="sldNum" sz="quarter" idx="12"/>
          </p:nvPr>
        </p:nvSpPr>
        <p:spPr/>
        <p:txBody>
          <a:bodyPr/>
          <a:lstStyle/>
          <a:p>
            <a:fld id="{78085499-22F0-4E30-BA6A-ED84175C6FDF}" type="slidenum">
              <a:rPr lang="en-US" smtClean="0">
                <a:latin typeface="Gill Sans MT" pitchFamily="34" charset="0"/>
              </a:rPr>
              <a:pPr/>
              <a:t>14</a:t>
            </a:fld>
            <a:endParaRPr lang="en-US" dirty="0">
              <a:latin typeface="Gill Sans MT"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14400"/>
            <a:ext cx="8763000" cy="4525963"/>
          </a:xfrm>
        </p:spPr>
        <p:txBody>
          <a:bodyPr>
            <a:noAutofit/>
          </a:bodyPr>
          <a:lstStyle/>
          <a:p>
            <a:pPr indent="0">
              <a:spcAft>
                <a:spcPts val="1200"/>
              </a:spcAft>
            </a:pPr>
            <a:r>
              <a:rPr lang="en-US" sz="2200" b="0" dirty="0" smtClean="0"/>
              <a:t>This Agreement is entered into to exchange data needed for Iowa’s Statewide Longitudinal Data System (SLDS) in order to comply with the:</a:t>
            </a:r>
          </a:p>
          <a:p>
            <a:pPr lvl="1">
              <a:spcAft>
                <a:spcPts val="1200"/>
              </a:spcAft>
            </a:pPr>
            <a:r>
              <a:rPr lang="en-US" sz="2200" dirty="0" smtClean="0"/>
              <a:t>America Competes Act  (ACA) of 2007 (P.L. 110-69)</a:t>
            </a:r>
          </a:p>
          <a:p>
            <a:pPr lvl="1">
              <a:spcAft>
                <a:spcPts val="1200"/>
              </a:spcAft>
            </a:pPr>
            <a:r>
              <a:rPr lang="en-US" sz="2200" dirty="0" smtClean="0"/>
              <a:t>American Recovery and Reinvestment Act (ARRA) of 2009 (P.L. 111-5 and 11-8), and</a:t>
            </a:r>
          </a:p>
          <a:p>
            <a:pPr lvl="1">
              <a:spcAft>
                <a:spcPts val="1200"/>
              </a:spcAft>
            </a:pPr>
            <a:r>
              <a:rPr lang="en-US" sz="2200" dirty="0" smtClean="0"/>
              <a:t>State Fiscal Stabilization Fund (SFSF) programs of 2009 and 2011 (34 CFR Subtitle B, Chapter II)</a:t>
            </a:r>
          </a:p>
          <a:p>
            <a:pPr indent="0">
              <a:spcAft>
                <a:spcPts val="1200"/>
              </a:spcAft>
            </a:pPr>
            <a:r>
              <a:rPr lang="en-US" sz="2200" b="0" dirty="0" smtClean="0"/>
              <a:t>These initiatives require the IDE to include Regent universities’ data “in the evaluation of K-12 education policy and practice in order to better align state academic content standards and curricula with the demands of postsecondary education, the 21st century workforce, </a:t>
            </a:r>
            <a:r>
              <a:rPr lang="en-US" sz="2200" b="0" dirty="0" smtClean="0"/>
              <a:t>and </a:t>
            </a:r>
            <a:r>
              <a:rPr lang="en-US" sz="2200" b="0" dirty="0" smtClean="0"/>
              <a:t>the Armed Forces.”</a:t>
            </a:r>
          </a:p>
          <a:p>
            <a:pPr>
              <a:spcAft>
                <a:spcPts val="1200"/>
              </a:spcAft>
              <a:buClr>
                <a:schemeClr val="tx1">
                  <a:lumMod val="75000"/>
                  <a:lumOff val="25000"/>
                </a:schemeClr>
              </a:buClr>
              <a:buFont typeface="Arial" pitchFamily="34" charset="0"/>
              <a:buChar char="•"/>
            </a:pPr>
            <a:endParaRPr lang="en-US" sz="1400" b="0" dirty="0" smtClean="0">
              <a:solidFill>
                <a:srgbClr val="7030A0"/>
              </a:solidFill>
            </a:endParaRPr>
          </a:p>
        </p:txBody>
      </p:sp>
      <p:sp>
        <p:nvSpPr>
          <p:cNvPr id="6" name="Title 5"/>
          <p:cNvSpPr>
            <a:spLocks noGrp="1"/>
          </p:cNvSpPr>
          <p:nvPr>
            <p:ph type="title"/>
          </p:nvPr>
        </p:nvSpPr>
        <p:spPr/>
        <p:txBody>
          <a:bodyPr vert="horz" lIns="91440" tIns="0" rIns="91440" bIns="0" rtlCol="0" anchor="ctr">
            <a:noAutofit/>
          </a:bodyPr>
          <a:lstStyle/>
          <a:p>
            <a:pPr>
              <a:spcAft>
                <a:spcPts val="1200"/>
              </a:spcAft>
            </a:pPr>
            <a:r>
              <a:rPr lang="en-US" dirty="0" smtClean="0"/>
              <a:t>Purpose &amp; Authority</a:t>
            </a:r>
          </a:p>
        </p:txBody>
      </p:sp>
      <p:sp>
        <p:nvSpPr>
          <p:cNvPr id="11" name="Slide Number Placeholder 4"/>
          <p:cNvSpPr>
            <a:spLocks noGrp="1"/>
          </p:cNvSpPr>
          <p:nvPr>
            <p:ph type="sldNum" sz="quarter" idx="12"/>
          </p:nvPr>
        </p:nvSpPr>
        <p:spPr/>
        <p:txBody>
          <a:bodyPr/>
          <a:lstStyle/>
          <a:p>
            <a:fld id="{78085499-22F0-4E30-BA6A-ED84175C6FDF}" type="slidenum">
              <a:rPr lang="en-US" smtClean="0">
                <a:latin typeface="Gill Sans MT" pitchFamily="34" charset="0"/>
              </a:rPr>
              <a:pPr/>
              <a:t>15</a:t>
            </a:fld>
            <a:endParaRPr lang="en-US" dirty="0">
              <a:latin typeface="Gill Sans MT"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noAutofit/>
          </a:bodyPr>
          <a:lstStyle/>
          <a:p>
            <a:pPr marL="514350" indent="-514350">
              <a:buFont typeface="+mj-lt"/>
              <a:buAutoNum type="arabicPeriod"/>
            </a:pPr>
            <a:r>
              <a:rPr lang="en-US" b="0" dirty="0" smtClean="0"/>
              <a:t>The number of students enrolled in postsecondary institutions within 16 months after </a:t>
            </a:r>
            <a:r>
              <a:rPr lang="en-US" b="0" dirty="0" smtClean="0"/>
              <a:t>high school </a:t>
            </a:r>
            <a:r>
              <a:rPr lang="en-US" b="0" dirty="0" smtClean="0"/>
              <a:t>graduation (ARRA/SFSF indicator </a:t>
            </a:r>
            <a:r>
              <a:rPr lang="en-US" dirty="0" smtClean="0"/>
              <a:t>C11</a:t>
            </a:r>
            <a:r>
              <a:rPr lang="en-US" b="0" dirty="0" smtClean="0"/>
              <a:t>) and </a:t>
            </a:r>
          </a:p>
          <a:p>
            <a:pPr marL="514350" indent="-514350">
              <a:buFont typeface="+mj-lt"/>
              <a:buAutoNum type="arabicPeriod"/>
            </a:pPr>
            <a:r>
              <a:rPr lang="en-US" b="0" dirty="0" smtClean="0"/>
              <a:t>The number of those enrolled students who complete at least one year’s worth of college credit within 24 months of enrollment (ARRA/SFSF indicator </a:t>
            </a:r>
            <a:r>
              <a:rPr lang="en-US" dirty="0" smtClean="0"/>
              <a:t>C12</a:t>
            </a:r>
            <a:r>
              <a:rPr lang="en-US" b="0" dirty="0" smtClean="0"/>
              <a:t>)</a:t>
            </a:r>
          </a:p>
          <a:p>
            <a:pPr marL="514350" indent="-514350">
              <a:buFont typeface="+mj-lt"/>
              <a:buAutoNum type="arabicPeriod"/>
            </a:pPr>
            <a:r>
              <a:rPr lang="en-US" b="0" dirty="0" smtClean="0"/>
              <a:t>The IDE also plans to analyze and report findings related to </a:t>
            </a:r>
            <a:r>
              <a:rPr lang="en-US" dirty="0" smtClean="0"/>
              <a:t>remedial</a:t>
            </a:r>
            <a:r>
              <a:rPr lang="en-US" b="0" dirty="0" smtClean="0"/>
              <a:t> coursework, </a:t>
            </a:r>
            <a:r>
              <a:rPr lang="en-US" dirty="0" smtClean="0"/>
              <a:t>graduation rates</a:t>
            </a:r>
            <a:r>
              <a:rPr lang="en-US" b="0" dirty="0" smtClean="0"/>
              <a:t>, and </a:t>
            </a:r>
            <a:r>
              <a:rPr lang="en-US" dirty="0" smtClean="0"/>
              <a:t>transfers</a:t>
            </a:r>
            <a:r>
              <a:rPr lang="en-US" b="0" dirty="0" smtClean="0"/>
              <a:t> between community colleges and Regent universities (ACA).</a:t>
            </a:r>
          </a:p>
          <a:p>
            <a:pPr lvl="1">
              <a:spcAft>
                <a:spcPts val="1200"/>
              </a:spcAft>
            </a:pPr>
            <a:endParaRPr lang="en-US" sz="2000" b="0" dirty="0" smtClean="0">
              <a:solidFill>
                <a:srgbClr val="7030A0"/>
              </a:solidFill>
            </a:endParaRPr>
          </a:p>
          <a:p>
            <a:pPr>
              <a:spcAft>
                <a:spcPts val="1200"/>
              </a:spcAft>
              <a:buClr>
                <a:schemeClr val="tx1">
                  <a:lumMod val="75000"/>
                  <a:lumOff val="25000"/>
                </a:schemeClr>
              </a:buClr>
              <a:buFont typeface="Arial" pitchFamily="34" charset="0"/>
              <a:buChar char="•"/>
            </a:pPr>
            <a:endParaRPr lang="en-US" sz="1400" b="0" dirty="0" smtClean="0">
              <a:solidFill>
                <a:srgbClr val="7030A0"/>
              </a:solidFill>
            </a:endParaRPr>
          </a:p>
        </p:txBody>
      </p:sp>
      <p:sp>
        <p:nvSpPr>
          <p:cNvPr id="6" name="Title 5"/>
          <p:cNvSpPr>
            <a:spLocks noGrp="1"/>
          </p:cNvSpPr>
          <p:nvPr>
            <p:ph type="title"/>
          </p:nvPr>
        </p:nvSpPr>
        <p:spPr/>
        <p:txBody>
          <a:bodyPr vert="horz" lIns="91440" tIns="0" rIns="91440" bIns="0" rtlCol="0" anchor="ctr">
            <a:noAutofit/>
          </a:bodyPr>
          <a:lstStyle/>
          <a:p>
            <a:r>
              <a:rPr lang="en-US" dirty="0" smtClean="0"/>
              <a:t>Specify PII Data Elements</a:t>
            </a:r>
            <a:endParaRPr lang="en-US" dirty="0"/>
          </a:p>
        </p:txBody>
      </p:sp>
      <p:sp>
        <p:nvSpPr>
          <p:cNvPr id="11" name="Slide Number Placeholder 4"/>
          <p:cNvSpPr>
            <a:spLocks noGrp="1"/>
          </p:cNvSpPr>
          <p:nvPr>
            <p:ph type="sldNum" sz="quarter" idx="12"/>
          </p:nvPr>
        </p:nvSpPr>
        <p:spPr/>
        <p:txBody>
          <a:bodyPr/>
          <a:lstStyle/>
          <a:p>
            <a:fld id="{78085499-22F0-4E30-BA6A-ED84175C6FDF}" type="slidenum">
              <a:rPr lang="en-US" smtClean="0">
                <a:latin typeface="Gill Sans MT" pitchFamily="34" charset="0"/>
              </a:rPr>
              <a:pPr/>
              <a:t>16</a:t>
            </a:fld>
            <a:endParaRPr lang="en-US" dirty="0">
              <a:latin typeface="Gill Sans MT"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18448" y="1371600"/>
            <a:ext cx="8673152" cy="4297363"/>
          </a:xfrm>
        </p:spPr>
        <p:txBody>
          <a:bodyPr>
            <a:noAutofit/>
          </a:bodyPr>
          <a:lstStyle/>
          <a:p>
            <a:pPr marL="514350" indent="-514350"/>
            <a:r>
              <a:rPr lang="en-US" dirty="0" smtClean="0"/>
              <a:t>One-time reports </a:t>
            </a:r>
            <a:r>
              <a:rPr lang="en-US" b="0" dirty="0" smtClean="0"/>
              <a:t>(e.g., remediation, C11, C12) </a:t>
            </a:r>
          </a:p>
          <a:p>
            <a:pPr marL="1314450" lvl="2" indent="-514350">
              <a:buNone/>
            </a:pPr>
            <a:r>
              <a:rPr lang="en-US" sz="2800" b="1" dirty="0" smtClean="0"/>
              <a:t>Process:  Replace one-time data with new</a:t>
            </a:r>
          </a:p>
          <a:p>
            <a:pPr marL="1314450" lvl="2" indent="-514350">
              <a:buNone/>
            </a:pPr>
            <a:endParaRPr lang="en-US" sz="2800" b="1" dirty="0" smtClean="0"/>
          </a:p>
          <a:p>
            <a:pPr marL="0" indent="0"/>
            <a:r>
              <a:rPr lang="en-US" dirty="0" smtClean="0"/>
              <a:t>Longitudinal storage</a:t>
            </a:r>
            <a:r>
              <a:rPr lang="en-US" b="0" dirty="0" smtClean="0"/>
              <a:t> (enrollment, transfers, awards)</a:t>
            </a:r>
          </a:p>
          <a:p>
            <a:pPr marL="1314450" lvl="2" indent="-514350">
              <a:buNone/>
            </a:pPr>
            <a:r>
              <a:rPr lang="en-US" sz="2800" b="1" dirty="0" smtClean="0"/>
              <a:t>Destruction Date = Contract </a:t>
            </a:r>
            <a:r>
              <a:rPr lang="en-US" sz="2800" b="1" dirty="0" smtClean="0"/>
              <a:t>Termination</a:t>
            </a:r>
          </a:p>
          <a:p>
            <a:pPr marL="1314450" lvl="2" indent="-514350">
              <a:buNone/>
            </a:pPr>
            <a:r>
              <a:rPr lang="en-US" sz="2800" b="1" dirty="0" smtClean="0"/>
              <a:t>Date</a:t>
            </a:r>
            <a:endParaRPr lang="en-US" sz="2800" b="1" dirty="0" smtClean="0"/>
          </a:p>
          <a:p>
            <a:pPr marL="514350" indent="-514350">
              <a:buFont typeface="Arial" pitchFamily="34" charset="0"/>
              <a:buChar char="•"/>
            </a:pPr>
            <a:endParaRPr lang="en-US" dirty="0" smtClean="0">
              <a:solidFill>
                <a:srgbClr val="552579"/>
              </a:solidFill>
            </a:endParaRPr>
          </a:p>
          <a:p>
            <a:pPr marL="514350" indent="-514350">
              <a:buFont typeface="Arial" pitchFamily="34" charset="0"/>
              <a:buChar char="•"/>
            </a:pPr>
            <a:endParaRPr lang="en-US" sz="3200" dirty="0" smtClean="0">
              <a:solidFill>
                <a:srgbClr val="552579"/>
              </a:solidFill>
            </a:endParaRPr>
          </a:p>
          <a:p>
            <a:pPr lvl="1">
              <a:spcAft>
                <a:spcPts val="1200"/>
              </a:spcAft>
            </a:pPr>
            <a:endParaRPr lang="en-US" sz="2000" b="1" dirty="0" smtClean="0">
              <a:solidFill>
                <a:srgbClr val="552579"/>
              </a:solidFill>
            </a:endParaRPr>
          </a:p>
          <a:p>
            <a:pPr>
              <a:spcAft>
                <a:spcPts val="1200"/>
              </a:spcAft>
              <a:buClr>
                <a:schemeClr val="tx1">
                  <a:lumMod val="75000"/>
                  <a:lumOff val="25000"/>
                </a:schemeClr>
              </a:buClr>
              <a:buFont typeface="Arial" pitchFamily="34" charset="0"/>
              <a:buChar char="•"/>
            </a:pPr>
            <a:endParaRPr lang="en-US" sz="1400" dirty="0" smtClean="0">
              <a:solidFill>
                <a:srgbClr val="552579"/>
              </a:solidFill>
            </a:endParaRPr>
          </a:p>
        </p:txBody>
      </p:sp>
      <p:sp>
        <p:nvSpPr>
          <p:cNvPr id="6" name="Title 5"/>
          <p:cNvSpPr>
            <a:spLocks noGrp="1"/>
          </p:cNvSpPr>
          <p:nvPr>
            <p:ph type="title"/>
          </p:nvPr>
        </p:nvSpPr>
        <p:spPr>
          <a:xfrm>
            <a:off x="304800" y="-23750"/>
            <a:ext cx="8534400" cy="1014350"/>
          </a:xfrm>
        </p:spPr>
        <p:txBody>
          <a:bodyPr vert="horz" lIns="91440" tIns="0" rIns="91440" bIns="0" rtlCol="0" anchor="ctr">
            <a:noAutofit/>
          </a:bodyPr>
          <a:lstStyle/>
          <a:p>
            <a:r>
              <a:rPr lang="en-US" dirty="0" smtClean="0"/>
              <a:t>Data Destruction</a:t>
            </a:r>
            <a:endParaRPr lang="en-US" dirty="0"/>
          </a:p>
        </p:txBody>
      </p:sp>
      <p:sp>
        <p:nvSpPr>
          <p:cNvPr id="11" name="Slide Number Placeholder 4"/>
          <p:cNvSpPr>
            <a:spLocks noGrp="1"/>
          </p:cNvSpPr>
          <p:nvPr>
            <p:ph type="sldNum" sz="quarter" idx="12"/>
          </p:nvPr>
        </p:nvSpPr>
        <p:spPr/>
        <p:txBody>
          <a:bodyPr/>
          <a:lstStyle/>
          <a:p>
            <a:fld id="{78085499-22F0-4E30-BA6A-ED84175C6FDF}" type="slidenum">
              <a:rPr lang="en-US" smtClean="0">
                <a:latin typeface="Gill Sans MT" pitchFamily="34" charset="0"/>
              </a:rPr>
              <a:pPr/>
              <a:t>17</a:t>
            </a:fld>
            <a:endParaRPr lang="en-US" dirty="0">
              <a:latin typeface="Gill Sans MT"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noAutofit/>
          </a:bodyPr>
          <a:lstStyle/>
          <a:p>
            <a:pPr>
              <a:spcAft>
                <a:spcPts val="1200"/>
              </a:spcAft>
              <a:buClr>
                <a:schemeClr val="tx1">
                  <a:lumMod val="75000"/>
                  <a:lumOff val="25000"/>
                </a:schemeClr>
              </a:buClr>
              <a:buFont typeface="Arial" pitchFamily="34" charset="0"/>
              <a:buChar char="•"/>
            </a:pPr>
            <a:r>
              <a:rPr lang="en-US" b="0" dirty="0" smtClean="0"/>
              <a:t>Original expectations are limited to legally mandated data elements</a:t>
            </a:r>
          </a:p>
          <a:p>
            <a:pPr>
              <a:spcAft>
                <a:spcPts val="1200"/>
              </a:spcAft>
              <a:buClr>
                <a:schemeClr val="tx1">
                  <a:lumMod val="75000"/>
                  <a:lumOff val="25000"/>
                </a:schemeClr>
              </a:buClr>
              <a:buFont typeface="Arial" pitchFamily="34" charset="0"/>
              <a:buChar char="•"/>
            </a:pPr>
            <a:r>
              <a:rPr lang="en-US" b="0" dirty="0" smtClean="0"/>
              <a:t>Preliminary discussions for High School Feedback Reports</a:t>
            </a:r>
          </a:p>
          <a:p>
            <a:pPr>
              <a:spcAft>
                <a:spcPts val="1200"/>
              </a:spcAft>
              <a:buClr>
                <a:schemeClr val="tx1">
                  <a:lumMod val="75000"/>
                  <a:lumOff val="25000"/>
                </a:schemeClr>
              </a:buClr>
              <a:buFont typeface="Arial" pitchFamily="34" charset="0"/>
              <a:buChar char="•"/>
            </a:pPr>
            <a:r>
              <a:rPr lang="en-US" b="0" dirty="0" smtClean="0"/>
              <a:t>Do not currently support long-term storage – will need to use National Student Clearinghouse</a:t>
            </a:r>
          </a:p>
          <a:p>
            <a:pPr>
              <a:spcAft>
                <a:spcPts val="1200"/>
              </a:spcAft>
              <a:buFont typeface="Arial" pitchFamily="34" charset="0"/>
              <a:buChar char="•"/>
            </a:pPr>
            <a:r>
              <a:rPr lang="en-US" b="0" dirty="0" smtClean="0"/>
              <a:t>30 days to provide acceptance or rejection of any additional data needed for reporting, or for any new data required for new or different reports</a:t>
            </a:r>
          </a:p>
        </p:txBody>
      </p:sp>
      <p:sp>
        <p:nvSpPr>
          <p:cNvPr id="6" name="Title 5"/>
          <p:cNvSpPr>
            <a:spLocks noGrp="1"/>
          </p:cNvSpPr>
          <p:nvPr>
            <p:ph type="title"/>
          </p:nvPr>
        </p:nvSpPr>
        <p:spPr/>
        <p:txBody>
          <a:bodyPr vert="horz" lIns="91440" tIns="0" rIns="91440" bIns="0" rtlCol="0" anchor="ctr">
            <a:noAutofit/>
          </a:bodyPr>
          <a:lstStyle/>
          <a:p>
            <a:r>
              <a:rPr lang="en-US" dirty="0" smtClean="0"/>
              <a:t>Regents Postscripts</a:t>
            </a:r>
            <a:endParaRPr lang="en-US" dirty="0"/>
          </a:p>
        </p:txBody>
      </p:sp>
      <p:sp>
        <p:nvSpPr>
          <p:cNvPr id="11" name="Slide Number Placeholder 4"/>
          <p:cNvSpPr>
            <a:spLocks noGrp="1"/>
          </p:cNvSpPr>
          <p:nvPr>
            <p:ph type="sldNum" sz="quarter" idx="12"/>
          </p:nvPr>
        </p:nvSpPr>
        <p:spPr/>
        <p:txBody>
          <a:bodyPr/>
          <a:lstStyle/>
          <a:p>
            <a:fld id="{78085499-22F0-4E30-BA6A-ED84175C6FDF}" type="slidenum">
              <a:rPr lang="en-US" smtClean="0">
                <a:latin typeface="Gill Sans MT" pitchFamily="34" charset="0"/>
              </a:rPr>
              <a:pPr/>
              <a:t>18</a:t>
            </a:fld>
            <a:endParaRPr lang="en-US" dirty="0">
              <a:latin typeface="Gill Sans MT"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noAutofit/>
          </a:bodyPr>
          <a:lstStyle/>
          <a:p>
            <a:pPr>
              <a:spcAft>
                <a:spcPts val="1200"/>
              </a:spcAft>
              <a:buClr>
                <a:schemeClr val="tx1">
                  <a:lumMod val="75000"/>
                  <a:lumOff val="25000"/>
                </a:schemeClr>
              </a:buClr>
              <a:buFont typeface="Arial" pitchFamily="34" charset="0"/>
              <a:buChar char="•"/>
            </a:pPr>
            <a:r>
              <a:rPr lang="en-US" b="0" dirty="0" smtClean="0"/>
              <a:t>Different agency, different laws, different needs, different tone</a:t>
            </a:r>
          </a:p>
          <a:p>
            <a:pPr>
              <a:spcAft>
                <a:spcPts val="1200"/>
              </a:spcAft>
              <a:buClr>
                <a:schemeClr val="tx1">
                  <a:lumMod val="75000"/>
                  <a:lumOff val="25000"/>
                </a:schemeClr>
              </a:buClr>
              <a:buFont typeface="Arial" pitchFamily="34" charset="0"/>
              <a:buChar char="•"/>
            </a:pPr>
            <a:r>
              <a:rPr lang="en-US" b="0" dirty="0" smtClean="0"/>
              <a:t>Started with recently signed MOU for skeleton</a:t>
            </a:r>
          </a:p>
          <a:p>
            <a:pPr>
              <a:spcAft>
                <a:spcPts val="1200"/>
              </a:spcAft>
              <a:buClr>
                <a:schemeClr val="tx1">
                  <a:lumMod val="75000"/>
                  <a:lumOff val="25000"/>
                </a:schemeClr>
              </a:buClr>
              <a:buFont typeface="Arial" pitchFamily="34" charset="0"/>
              <a:buChar char="•"/>
            </a:pPr>
            <a:r>
              <a:rPr lang="en-US" b="0" dirty="0" smtClean="0"/>
              <a:t>Asked for governing laws = State specific</a:t>
            </a:r>
          </a:p>
          <a:p>
            <a:pPr>
              <a:spcAft>
                <a:spcPts val="1200"/>
              </a:spcAft>
              <a:buClr>
                <a:schemeClr val="tx1">
                  <a:lumMod val="75000"/>
                  <a:lumOff val="25000"/>
                </a:schemeClr>
              </a:buClr>
              <a:buFont typeface="Arial" pitchFamily="34" charset="0"/>
              <a:buChar char="•"/>
            </a:pPr>
            <a:r>
              <a:rPr lang="en-US" b="0" dirty="0" smtClean="0"/>
              <a:t>IDE FERPA side:</a:t>
            </a:r>
          </a:p>
          <a:p>
            <a:pPr lvl="1">
              <a:spcAft>
                <a:spcPts val="1200"/>
              </a:spcAft>
              <a:buSzPct val="80000"/>
              <a:buFont typeface="Courier New" pitchFamily="49" charset="0"/>
              <a:buChar char="o"/>
            </a:pPr>
            <a:r>
              <a:rPr lang="en-US" dirty="0" smtClean="0"/>
              <a:t>Authorized Representative may store our educational State IDs</a:t>
            </a:r>
          </a:p>
          <a:p>
            <a:pPr lvl="1">
              <a:spcAft>
                <a:spcPts val="1200"/>
              </a:spcAft>
              <a:buSzPct val="80000"/>
              <a:buFont typeface="Courier New" pitchFamily="49" charset="0"/>
              <a:buChar char="o"/>
            </a:pPr>
            <a:r>
              <a:rPr lang="en-US" dirty="0" smtClean="0"/>
              <a:t>Audit and Evaluation purpose</a:t>
            </a:r>
          </a:p>
          <a:p>
            <a:pPr>
              <a:spcAft>
                <a:spcPts val="1200"/>
              </a:spcAft>
              <a:buClr>
                <a:schemeClr val="tx1">
                  <a:lumMod val="75000"/>
                  <a:lumOff val="25000"/>
                </a:schemeClr>
              </a:buClr>
              <a:buFont typeface="Arial" pitchFamily="34" charset="0"/>
              <a:buChar char="•"/>
            </a:pPr>
            <a:endParaRPr lang="en-US" dirty="0" smtClean="0">
              <a:solidFill>
                <a:srgbClr val="7030A0"/>
              </a:solidFill>
            </a:endParaRPr>
          </a:p>
        </p:txBody>
      </p:sp>
      <p:sp>
        <p:nvSpPr>
          <p:cNvPr id="6" name="Title 5"/>
          <p:cNvSpPr>
            <a:spLocks noGrp="1"/>
          </p:cNvSpPr>
          <p:nvPr>
            <p:ph type="title"/>
          </p:nvPr>
        </p:nvSpPr>
        <p:spPr/>
        <p:txBody>
          <a:bodyPr vert="horz" lIns="91440" tIns="0" rIns="91440" bIns="0" rtlCol="0" anchor="ctr">
            <a:noAutofit/>
          </a:bodyPr>
          <a:lstStyle/>
          <a:p>
            <a:r>
              <a:rPr lang="en-US" dirty="0" smtClean="0"/>
              <a:t>Workforce</a:t>
            </a:r>
            <a:endParaRPr lang="en-US" dirty="0"/>
          </a:p>
        </p:txBody>
      </p:sp>
      <p:sp>
        <p:nvSpPr>
          <p:cNvPr id="11" name="Slide Number Placeholder 4"/>
          <p:cNvSpPr>
            <a:spLocks noGrp="1"/>
          </p:cNvSpPr>
          <p:nvPr>
            <p:ph type="sldNum" sz="quarter" idx="12"/>
          </p:nvPr>
        </p:nvSpPr>
        <p:spPr/>
        <p:txBody>
          <a:bodyPr/>
          <a:lstStyle/>
          <a:p>
            <a:fld id="{78085499-22F0-4E30-BA6A-ED84175C6FDF}" type="slidenum">
              <a:rPr lang="en-US" smtClean="0">
                <a:latin typeface="Gill Sans MT" pitchFamily="34" charset="0"/>
              </a:rPr>
              <a:pPr/>
              <a:t>19</a:t>
            </a:fld>
            <a:endParaRPr lang="en-US" dirty="0">
              <a:latin typeface="Gill Sans MT"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838200" y="1143000"/>
            <a:ext cx="8014648" cy="4525963"/>
          </a:xfrm>
        </p:spPr>
        <p:txBody>
          <a:bodyPr>
            <a:noAutofit/>
          </a:bodyPr>
          <a:lstStyle/>
          <a:p>
            <a:pPr>
              <a:spcAft>
                <a:spcPts val="1200"/>
              </a:spcAft>
              <a:buFont typeface="Arial" pitchFamily="34" charset="0"/>
              <a:buChar char="•"/>
              <a:defRPr/>
            </a:pPr>
            <a:r>
              <a:rPr lang="en-US" dirty="0">
                <a:solidFill>
                  <a:schemeClr val="tx1">
                    <a:lumMod val="85000"/>
                    <a:lumOff val="15000"/>
                  </a:schemeClr>
                </a:solidFill>
              </a:rPr>
              <a:t>Connecticut Overview</a:t>
            </a:r>
          </a:p>
          <a:p>
            <a:pPr>
              <a:spcAft>
                <a:spcPts val="1200"/>
              </a:spcAft>
              <a:buFont typeface="Arial" pitchFamily="34" charset="0"/>
              <a:buChar char="•"/>
              <a:defRPr/>
            </a:pPr>
            <a:r>
              <a:rPr lang="en-US" dirty="0">
                <a:solidFill>
                  <a:schemeClr val="tx1">
                    <a:lumMod val="85000"/>
                    <a:lumOff val="15000"/>
                  </a:schemeClr>
                </a:solidFill>
              </a:rPr>
              <a:t>Iowa MOU Overview</a:t>
            </a:r>
          </a:p>
          <a:p>
            <a:pPr marL="742950" lvl="2" indent="-342900">
              <a:spcAft>
                <a:spcPts val="1200"/>
              </a:spcAft>
              <a:defRPr/>
            </a:pPr>
            <a:r>
              <a:rPr lang="en-US" dirty="0">
                <a:solidFill>
                  <a:schemeClr val="tx1">
                    <a:lumMod val="85000"/>
                    <a:lumOff val="15000"/>
                  </a:schemeClr>
                </a:solidFill>
              </a:rPr>
              <a:t>Regents MOU at Final Edit</a:t>
            </a:r>
          </a:p>
          <a:p>
            <a:pPr marL="742950" lvl="2" indent="-342900">
              <a:spcAft>
                <a:spcPts val="1200"/>
              </a:spcAft>
              <a:defRPr/>
            </a:pPr>
            <a:r>
              <a:rPr lang="en-US" dirty="0">
                <a:solidFill>
                  <a:schemeClr val="tx1">
                    <a:lumMod val="85000"/>
                    <a:lumOff val="15000"/>
                  </a:schemeClr>
                </a:solidFill>
              </a:rPr>
              <a:t>Workforce MOU Signed</a:t>
            </a:r>
          </a:p>
          <a:p>
            <a:pPr marL="742950" lvl="2" indent="-342900">
              <a:spcAft>
                <a:spcPts val="1200"/>
              </a:spcAft>
              <a:defRPr/>
            </a:pPr>
            <a:r>
              <a:rPr lang="en-US" dirty="0">
                <a:solidFill>
                  <a:schemeClr val="tx1">
                    <a:lumMod val="85000"/>
                    <a:lumOff val="15000"/>
                  </a:schemeClr>
                </a:solidFill>
              </a:rPr>
              <a:t>Inter-State MOU in Progress</a:t>
            </a:r>
          </a:p>
          <a:p>
            <a:pPr>
              <a:spcAft>
                <a:spcPts val="1200"/>
              </a:spcAft>
              <a:buClr>
                <a:schemeClr val="tx1">
                  <a:lumMod val="75000"/>
                  <a:lumOff val="25000"/>
                </a:schemeClr>
              </a:buClr>
            </a:pPr>
            <a:endParaRPr lang="en-US" sz="3200" dirty="0" smtClean="0">
              <a:solidFill>
                <a:srgbClr val="502871"/>
              </a:solidFill>
              <a:latin typeface="Gill Sans MT" pitchFamily="34" charset="0"/>
            </a:endParaRPr>
          </a:p>
        </p:txBody>
      </p:sp>
      <p:sp>
        <p:nvSpPr>
          <p:cNvPr id="6" name="Title 5"/>
          <p:cNvSpPr>
            <a:spLocks noGrp="1"/>
          </p:cNvSpPr>
          <p:nvPr>
            <p:ph type="title"/>
          </p:nvPr>
        </p:nvSpPr>
        <p:spPr/>
        <p:txBody>
          <a:bodyPr vert="horz" lIns="91440" tIns="0" rIns="91440" bIns="0" rtlCol="0" anchor="ctr">
            <a:noAutofit/>
          </a:bodyPr>
          <a:lstStyle/>
          <a:p>
            <a:r>
              <a:rPr lang="en-US" dirty="0">
                <a:solidFill>
                  <a:schemeClr val="tx1">
                    <a:lumMod val="85000"/>
                    <a:lumOff val="15000"/>
                  </a:schemeClr>
                </a:solidFill>
              </a:rPr>
              <a:t>Overview</a:t>
            </a:r>
          </a:p>
        </p:txBody>
      </p:sp>
      <p:sp>
        <p:nvSpPr>
          <p:cNvPr id="11" name="Slide Number Placeholder 4"/>
          <p:cNvSpPr>
            <a:spLocks noGrp="1"/>
          </p:cNvSpPr>
          <p:nvPr>
            <p:ph type="sldNum" sz="quarter" idx="12"/>
          </p:nvPr>
        </p:nvSpPr>
        <p:spPr/>
        <p:txBody>
          <a:bodyPr/>
          <a:lstStyle/>
          <a:p>
            <a:fld id="{78085499-22F0-4E30-BA6A-ED84175C6FDF}" type="slidenum">
              <a:rPr lang="en-US" smtClean="0">
                <a:latin typeface="Gill Sans MT" pitchFamily="34" charset="0"/>
              </a:rPr>
              <a:pPr/>
              <a:t>2</a:t>
            </a:fld>
            <a:endParaRPr lang="en-US" dirty="0">
              <a:latin typeface="Gill Sans MT"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0" y="1066800"/>
            <a:ext cx="8534400" cy="5029200"/>
          </a:xfrm>
        </p:spPr>
        <p:txBody>
          <a:bodyPr>
            <a:noAutofit/>
          </a:bodyPr>
          <a:lstStyle/>
          <a:p>
            <a:pPr marL="571500" indent="-514350">
              <a:spcAft>
                <a:spcPts val="1200"/>
              </a:spcAft>
              <a:buFont typeface="+mj-lt"/>
              <a:buAutoNum type="arabicPeriod"/>
            </a:pPr>
            <a:r>
              <a:rPr lang="en-US" b="0" dirty="0" smtClean="0"/>
              <a:t>Shared ownership of linked datasets</a:t>
            </a:r>
          </a:p>
          <a:p>
            <a:pPr marL="571500" indent="-514350">
              <a:spcAft>
                <a:spcPts val="1200"/>
              </a:spcAft>
              <a:buFont typeface="+mj-lt"/>
              <a:buAutoNum type="arabicPeriod"/>
            </a:pPr>
            <a:r>
              <a:rPr lang="en-US" b="0" dirty="0" smtClean="0"/>
              <a:t>May be stored for duration of contract (3 yrs) and then destroyed unless new contract</a:t>
            </a:r>
          </a:p>
          <a:p>
            <a:pPr marL="571500" indent="-514350">
              <a:spcAft>
                <a:spcPts val="1200"/>
              </a:spcAft>
              <a:buFont typeface="+mj-lt"/>
              <a:buAutoNum type="arabicPeriod"/>
            </a:pPr>
            <a:r>
              <a:rPr lang="en-US" b="0" dirty="0" smtClean="0"/>
              <a:t>Reports aggregate–level data only or de-identified for other parties</a:t>
            </a:r>
          </a:p>
          <a:p>
            <a:pPr marL="571500" indent="-514350">
              <a:spcAft>
                <a:spcPts val="1200"/>
              </a:spcAft>
              <a:buFont typeface="+mj-lt"/>
              <a:buAutoNum type="arabicPeriod"/>
            </a:pPr>
            <a:r>
              <a:rPr lang="en-US" b="0" dirty="0" smtClean="0"/>
              <a:t>Veto power: 30 days to accept or reject reports before release</a:t>
            </a:r>
          </a:p>
          <a:p>
            <a:pPr marL="571500" indent="-514350">
              <a:spcAft>
                <a:spcPts val="1200"/>
              </a:spcAft>
              <a:buFont typeface="+mj-lt"/>
              <a:buAutoNum type="arabicPeriod"/>
            </a:pPr>
            <a:r>
              <a:rPr lang="en-US" b="0" dirty="0" smtClean="0"/>
              <a:t>Interpretative caveats with any released reports and data sets</a:t>
            </a:r>
          </a:p>
        </p:txBody>
      </p:sp>
      <p:sp>
        <p:nvSpPr>
          <p:cNvPr id="6" name="Title 5"/>
          <p:cNvSpPr>
            <a:spLocks noGrp="1"/>
          </p:cNvSpPr>
          <p:nvPr>
            <p:ph type="title"/>
          </p:nvPr>
        </p:nvSpPr>
        <p:spPr/>
        <p:txBody>
          <a:bodyPr vert="horz" lIns="91440" tIns="0" rIns="91440" bIns="0" rtlCol="0" anchor="ctr">
            <a:noAutofit/>
          </a:bodyPr>
          <a:lstStyle/>
          <a:p>
            <a:r>
              <a:rPr lang="en-US" dirty="0" smtClean="0"/>
              <a:t>Workforce MOU Specifics</a:t>
            </a:r>
            <a:endParaRPr lang="en-US" dirty="0"/>
          </a:p>
        </p:txBody>
      </p:sp>
      <p:sp>
        <p:nvSpPr>
          <p:cNvPr id="11" name="Slide Number Placeholder 4"/>
          <p:cNvSpPr>
            <a:spLocks noGrp="1"/>
          </p:cNvSpPr>
          <p:nvPr>
            <p:ph type="sldNum" sz="quarter" idx="12"/>
          </p:nvPr>
        </p:nvSpPr>
        <p:spPr/>
        <p:txBody>
          <a:bodyPr/>
          <a:lstStyle/>
          <a:p>
            <a:fld id="{78085499-22F0-4E30-BA6A-ED84175C6FDF}" type="slidenum">
              <a:rPr lang="en-US" smtClean="0">
                <a:latin typeface="Gill Sans MT" pitchFamily="34" charset="0"/>
              </a:rPr>
              <a:pPr/>
              <a:t>20</a:t>
            </a:fld>
            <a:endParaRPr lang="en-US" dirty="0">
              <a:latin typeface="Gill Sans MT"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0" y="1066800"/>
            <a:ext cx="8534400" cy="4525963"/>
          </a:xfrm>
        </p:spPr>
        <p:txBody>
          <a:bodyPr>
            <a:noAutofit/>
          </a:bodyPr>
          <a:lstStyle/>
          <a:p>
            <a:pPr>
              <a:spcAft>
                <a:spcPts val="1200"/>
              </a:spcAft>
              <a:buClr>
                <a:schemeClr val="tx1">
                  <a:lumMod val="75000"/>
                  <a:lumOff val="25000"/>
                </a:schemeClr>
              </a:buClr>
              <a:buFont typeface="Arial" pitchFamily="34" charset="0"/>
              <a:buChar char="•"/>
            </a:pPr>
            <a:r>
              <a:rPr lang="en-US" b="0" dirty="0" smtClean="0"/>
              <a:t>Fully executed within a few weeks once specifics agreed to; 11 months total</a:t>
            </a:r>
          </a:p>
          <a:p>
            <a:pPr>
              <a:buClr>
                <a:schemeClr val="tx1">
                  <a:lumMod val="75000"/>
                  <a:lumOff val="25000"/>
                </a:schemeClr>
              </a:buClr>
              <a:buFont typeface="Arial" pitchFamily="34" charset="0"/>
              <a:buChar char="•"/>
            </a:pPr>
            <a:r>
              <a:rPr lang="en-US" b="0" dirty="0" smtClean="0"/>
              <a:t>Process:</a:t>
            </a:r>
          </a:p>
          <a:p>
            <a:pPr lvl="2">
              <a:spcBef>
                <a:spcPts val="0"/>
              </a:spcBef>
            </a:pPr>
            <a:r>
              <a:rPr lang="en-US" sz="2800" dirty="0" smtClean="0"/>
              <a:t>IDE provides name &amp; DOB &amp; education ID</a:t>
            </a:r>
          </a:p>
          <a:p>
            <a:pPr lvl="2">
              <a:spcBef>
                <a:spcPts val="0"/>
              </a:spcBef>
            </a:pPr>
            <a:r>
              <a:rPr lang="en-US" sz="2800" dirty="0" smtClean="0"/>
              <a:t>Workforce matches to DMV/DOT data for SSN</a:t>
            </a:r>
          </a:p>
          <a:p>
            <a:pPr lvl="2">
              <a:spcBef>
                <a:spcPts val="0"/>
              </a:spcBef>
            </a:pPr>
            <a:r>
              <a:rPr lang="en-US" sz="2800" dirty="0" smtClean="0"/>
              <a:t>Workforce stores education ID with their SSN</a:t>
            </a:r>
          </a:p>
          <a:p>
            <a:pPr>
              <a:spcAft>
                <a:spcPts val="1200"/>
              </a:spcAft>
              <a:buFont typeface="Arial" pitchFamily="34" charset="0"/>
              <a:buChar char="•"/>
            </a:pPr>
            <a:r>
              <a:rPr lang="en-US" b="0" dirty="0" smtClean="0"/>
              <a:t>Workforce has not asked for any specific education indicators (ITBS,  ACT, Grad Status)</a:t>
            </a:r>
          </a:p>
        </p:txBody>
      </p:sp>
      <p:sp>
        <p:nvSpPr>
          <p:cNvPr id="6" name="Title 5"/>
          <p:cNvSpPr>
            <a:spLocks noGrp="1"/>
          </p:cNvSpPr>
          <p:nvPr>
            <p:ph type="title"/>
          </p:nvPr>
        </p:nvSpPr>
        <p:spPr/>
        <p:txBody>
          <a:bodyPr vert="horz" lIns="91440" tIns="0" rIns="91440" bIns="0" rtlCol="0" anchor="ctr">
            <a:noAutofit/>
          </a:bodyPr>
          <a:lstStyle/>
          <a:p>
            <a:r>
              <a:rPr lang="en-US" dirty="0" smtClean="0"/>
              <a:t>Workforce Postscripts</a:t>
            </a:r>
            <a:endParaRPr lang="en-US" dirty="0"/>
          </a:p>
        </p:txBody>
      </p:sp>
      <p:sp>
        <p:nvSpPr>
          <p:cNvPr id="11" name="Slide Number Placeholder 4"/>
          <p:cNvSpPr>
            <a:spLocks noGrp="1"/>
          </p:cNvSpPr>
          <p:nvPr>
            <p:ph type="sldNum" sz="quarter" idx="12"/>
          </p:nvPr>
        </p:nvSpPr>
        <p:spPr/>
        <p:txBody>
          <a:bodyPr/>
          <a:lstStyle/>
          <a:p>
            <a:fld id="{78085499-22F0-4E30-BA6A-ED84175C6FDF}" type="slidenum">
              <a:rPr lang="en-US" smtClean="0">
                <a:latin typeface="Gill Sans MT" pitchFamily="34" charset="0"/>
              </a:rPr>
              <a:pPr/>
              <a:t>21</a:t>
            </a:fld>
            <a:endParaRPr lang="en-US" dirty="0">
              <a:latin typeface="Gill Sans MT"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noAutofit/>
          </a:bodyPr>
          <a:lstStyle/>
          <a:p>
            <a:pPr>
              <a:spcAft>
                <a:spcPts val="1200"/>
              </a:spcAft>
              <a:buClr>
                <a:schemeClr val="tx1">
                  <a:lumMod val="75000"/>
                  <a:lumOff val="25000"/>
                </a:schemeClr>
              </a:buClr>
              <a:buFont typeface="Arial" pitchFamily="34" charset="0"/>
              <a:buChar char="•"/>
            </a:pPr>
            <a:r>
              <a:rPr lang="en-US" b="0" dirty="0" smtClean="0"/>
              <a:t>Purpose is to find dropouts across state lines</a:t>
            </a:r>
          </a:p>
          <a:p>
            <a:pPr>
              <a:spcAft>
                <a:spcPts val="1200"/>
              </a:spcAft>
              <a:buClr>
                <a:schemeClr val="tx1">
                  <a:lumMod val="75000"/>
                  <a:lumOff val="25000"/>
                </a:schemeClr>
              </a:buClr>
              <a:buFont typeface="Arial" pitchFamily="34" charset="0"/>
              <a:buChar char="•"/>
            </a:pPr>
            <a:r>
              <a:rPr lang="en-US" b="0" dirty="0" smtClean="0"/>
              <a:t>State-level users only to start with</a:t>
            </a:r>
          </a:p>
          <a:p>
            <a:pPr>
              <a:spcAft>
                <a:spcPts val="1200"/>
              </a:spcAft>
              <a:buClr>
                <a:schemeClr val="tx1">
                  <a:lumMod val="75000"/>
                  <a:lumOff val="25000"/>
                </a:schemeClr>
              </a:buClr>
              <a:buFont typeface="Arial" pitchFamily="34" charset="0"/>
              <a:buChar char="•"/>
            </a:pPr>
            <a:r>
              <a:rPr lang="en-US" b="0" dirty="0" smtClean="0"/>
              <a:t>Some interest in opening up for district-level users</a:t>
            </a:r>
          </a:p>
          <a:p>
            <a:pPr>
              <a:spcAft>
                <a:spcPts val="1200"/>
              </a:spcAft>
              <a:buClr>
                <a:schemeClr val="tx1">
                  <a:lumMod val="75000"/>
                  <a:lumOff val="25000"/>
                </a:schemeClr>
              </a:buClr>
              <a:buFont typeface="Arial" pitchFamily="34" charset="0"/>
              <a:buChar char="•"/>
            </a:pPr>
            <a:r>
              <a:rPr lang="en-US" b="0" dirty="0" smtClean="0"/>
              <a:t>State would notify district when found so transcripts could be sent</a:t>
            </a:r>
          </a:p>
          <a:p>
            <a:pPr>
              <a:spcAft>
                <a:spcPts val="1200"/>
              </a:spcAft>
              <a:buClr>
                <a:schemeClr val="tx1">
                  <a:lumMod val="75000"/>
                  <a:lumOff val="25000"/>
                </a:schemeClr>
              </a:buClr>
              <a:buFont typeface="Arial" pitchFamily="34" charset="0"/>
              <a:buChar char="•"/>
            </a:pPr>
            <a:r>
              <a:rPr lang="en-US" b="0" dirty="0" smtClean="0"/>
              <a:t>Iowa + Nebraska + Kansas + Missouri</a:t>
            </a:r>
          </a:p>
          <a:p>
            <a:pPr>
              <a:spcAft>
                <a:spcPts val="1200"/>
              </a:spcAft>
              <a:buClr>
                <a:schemeClr val="tx1">
                  <a:lumMod val="75000"/>
                  <a:lumOff val="25000"/>
                </a:schemeClr>
              </a:buClr>
              <a:buFont typeface="Arial" pitchFamily="34" charset="0"/>
              <a:buChar char="•"/>
            </a:pPr>
            <a:r>
              <a:rPr lang="en-US" b="0" dirty="0" smtClean="0"/>
              <a:t>All </a:t>
            </a:r>
            <a:r>
              <a:rPr lang="en-US" b="0" dirty="0" err="1" smtClean="0"/>
              <a:t>eScholar</a:t>
            </a:r>
            <a:r>
              <a:rPr lang="en-US" b="0" dirty="0" smtClean="0"/>
              <a:t> customers</a:t>
            </a:r>
          </a:p>
        </p:txBody>
      </p:sp>
      <p:sp>
        <p:nvSpPr>
          <p:cNvPr id="6" name="Title 5"/>
          <p:cNvSpPr>
            <a:spLocks noGrp="1"/>
          </p:cNvSpPr>
          <p:nvPr>
            <p:ph type="title"/>
          </p:nvPr>
        </p:nvSpPr>
        <p:spPr/>
        <p:txBody>
          <a:bodyPr vert="horz" lIns="91440" tIns="0" rIns="91440" bIns="0" rtlCol="0" anchor="ctr">
            <a:noAutofit/>
          </a:bodyPr>
          <a:lstStyle/>
          <a:p>
            <a:r>
              <a:rPr lang="en-US" dirty="0" smtClean="0"/>
              <a:t>Interstate MOU</a:t>
            </a:r>
            <a:endParaRPr lang="en-US" dirty="0"/>
          </a:p>
        </p:txBody>
      </p:sp>
      <p:sp>
        <p:nvSpPr>
          <p:cNvPr id="11" name="Slide Number Placeholder 4"/>
          <p:cNvSpPr>
            <a:spLocks noGrp="1"/>
          </p:cNvSpPr>
          <p:nvPr>
            <p:ph type="sldNum" sz="quarter" idx="12"/>
          </p:nvPr>
        </p:nvSpPr>
        <p:spPr/>
        <p:txBody>
          <a:bodyPr/>
          <a:lstStyle/>
          <a:p>
            <a:fld id="{78085499-22F0-4E30-BA6A-ED84175C6FDF}" type="slidenum">
              <a:rPr lang="en-US" smtClean="0">
                <a:latin typeface="Gill Sans MT" pitchFamily="34" charset="0"/>
              </a:rPr>
              <a:pPr/>
              <a:t>22</a:t>
            </a:fld>
            <a:endParaRPr lang="en-US" dirty="0">
              <a:latin typeface="Gill Sans MT"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Straight Arrow Connector 73"/>
          <p:cNvCxnSpPr/>
          <p:nvPr/>
        </p:nvCxnSpPr>
        <p:spPr>
          <a:xfrm flipH="1">
            <a:off x="4495801" y="1949966"/>
            <a:ext cx="2171642" cy="717034"/>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026" idx="0"/>
          </p:cNvCxnSpPr>
          <p:nvPr/>
        </p:nvCxnSpPr>
        <p:spPr>
          <a:xfrm flipV="1">
            <a:off x="4343773" y="1752600"/>
            <a:ext cx="2323670" cy="838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800600" y="2895600"/>
            <a:ext cx="1752600" cy="7238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267200" y="76200"/>
            <a:ext cx="8229600" cy="533400"/>
          </a:xfrm>
        </p:spPr>
        <p:txBody>
          <a:bodyPr>
            <a:noAutofit/>
          </a:bodyPr>
          <a:lstStyle/>
          <a:p>
            <a:r>
              <a:rPr lang="en-US" sz="1600" b="1" dirty="0" smtClean="0"/>
              <a:t>eScholar Interstate ID eXchange</a:t>
            </a:r>
            <a:endParaRPr lang="en-US" sz="1600" b="1" dirty="0"/>
          </a:p>
        </p:txBody>
      </p:sp>
      <p:pic>
        <p:nvPicPr>
          <p:cNvPr id="1026" name="Picture 2" descr="C:\Users\nkunkov\AppData\Local\Microsoft\Windows\Temporary Internet Files\Low\Content.IE5\9S6BF0LH\MC900435242[1].PNG"/>
          <p:cNvPicPr>
            <a:picLocks noGrp="1" noChangeAspect="1" noChangeArrowheads="1"/>
          </p:cNvPicPr>
          <p:nvPr>
            <p:ph idx="1"/>
          </p:nvPr>
        </p:nvPicPr>
        <p:blipFill>
          <a:blip r:embed="rId3" cstate="print"/>
          <a:srcRect/>
          <a:stretch>
            <a:fillRect/>
          </a:stretch>
        </p:blipFill>
        <p:spPr bwMode="auto">
          <a:xfrm>
            <a:off x="3886200" y="2590800"/>
            <a:ext cx="915145" cy="2209799"/>
          </a:xfrm>
          <a:prstGeom prst="rect">
            <a:avLst/>
          </a:prstGeom>
          <a:noFill/>
        </p:spPr>
      </p:pic>
      <p:pic>
        <p:nvPicPr>
          <p:cNvPr id="1028" name="Picture 4" descr="C:\Users\nkunkov\AppData\Local\Microsoft\Windows\Temporary Internet Files\Low\Content.IE5\D82LOVZ3\MC900432647[1].PNG"/>
          <p:cNvPicPr>
            <a:picLocks noChangeAspect="1" noChangeArrowheads="1"/>
          </p:cNvPicPr>
          <p:nvPr/>
        </p:nvPicPr>
        <p:blipFill>
          <a:blip r:embed="rId4" cstate="print"/>
          <a:srcRect/>
          <a:stretch>
            <a:fillRect/>
          </a:stretch>
        </p:blipFill>
        <p:spPr bwMode="auto">
          <a:xfrm>
            <a:off x="6324486" y="3238500"/>
            <a:ext cx="1295400" cy="1600200"/>
          </a:xfrm>
          <a:prstGeom prst="rect">
            <a:avLst/>
          </a:prstGeom>
          <a:noFill/>
        </p:spPr>
      </p:pic>
      <p:pic>
        <p:nvPicPr>
          <p:cNvPr id="1029" name="Picture 5"/>
          <p:cNvPicPr>
            <a:picLocks noChangeAspect="1" noChangeArrowheads="1"/>
          </p:cNvPicPr>
          <p:nvPr/>
        </p:nvPicPr>
        <p:blipFill>
          <a:blip r:embed="rId5" cstate="print"/>
          <a:srcRect/>
          <a:stretch>
            <a:fillRect/>
          </a:stretch>
        </p:blipFill>
        <p:spPr bwMode="auto">
          <a:xfrm>
            <a:off x="3505200" y="3009900"/>
            <a:ext cx="285750" cy="352425"/>
          </a:xfrm>
          <a:prstGeom prst="rect">
            <a:avLst/>
          </a:prstGeom>
          <a:noFill/>
          <a:ln w="9525">
            <a:noFill/>
            <a:miter lim="800000"/>
            <a:headEnd/>
            <a:tailEnd/>
          </a:ln>
        </p:spPr>
      </p:pic>
      <p:pic>
        <p:nvPicPr>
          <p:cNvPr id="8" name="Picture 5"/>
          <p:cNvPicPr>
            <a:picLocks noChangeAspect="1" noChangeArrowheads="1"/>
          </p:cNvPicPr>
          <p:nvPr/>
        </p:nvPicPr>
        <p:blipFill>
          <a:blip r:embed="rId5" cstate="print"/>
          <a:srcRect/>
          <a:stretch>
            <a:fillRect/>
          </a:stretch>
        </p:blipFill>
        <p:spPr bwMode="auto">
          <a:xfrm>
            <a:off x="4652044" y="2336743"/>
            <a:ext cx="285750" cy="352425"/>
          </a:xfrm>
          <a:prstGeom prst="rect">
            <a:avLst/>
          </a:prstGeom>
          <a:noFill/>
          <a:ln w="9525">
            <a:noFill/>
            <a:miter lim="800000"/>
            <a:headEnd/>
            <a:tailEnd/>
          </a:ln>
        </p:spPr>
      </p:pic>
      <p:pic>
        <p:nvPicPr>
          <p:cNvPr id="9" name="Picture 5"/>
          <p:cNvPicPr>
            <a:picLocks noChangeAspect="1" noChangeArrowheads="1"/>
          </p:cNvPicPr>
          <p:nvPr/>
        </p:nvPicPr>
        <p:blipFill>
          <a:blip r:embed="rId5" cstate="print"/>
          <a:srcRect/>
          <a:stretch>
            <a:fillRect/>
          </a:stretch>
        </p:blipFill>
        <p:spPr bwMode="auto">
          <a:xfrm>
            <a:off x="4832565" y="2783919"/>
            <a:ext cx="285750" cy="352425"/>
          </a:xfrm>
          <a:prstGeom prst="rect">
            <a:avLst/>
          </a:prstGeom>
          <a:noFill/>
          <a:ln w="9525">
            <a:noFill/>
            <a:miter lim="800000"/>
            <a:headEnd/>
            <a:tailEnd/>
          </a:ln>
        </p:spPr>
      </p:pic>
      <p:pic>
        <p:nvPicPr>
          <p:cNvPr id="11" name="Picture 5"/>
          <p:cNvPicPr>
            <a:picLocks noChangeAspect="1" noChangeArrowheads="1"/>
          </p:cNvPicPr>
          <p:nvPr/>
        </p:nvPicPr>
        <p:blipFill>
          <a:blip r:embed="rId5" cstate="print"/>
          <a:srcRect/>
          <a:stretch>
            <a:fillRect/>
          </a:stretch>
        </p:blipFill>
        <p:spPr bwMode="auto">
          <a:xfrm rot="10324850">
            <a:off x="3535754" y="3704113"/>
            <a:ext cx="381000" cy="469900"/>
          </a:xfrm>
          <a:prstGeom prst="rect">
            <a:avLst/>
          </a:prstGeom>
          <a:noFill/>
          <a:ln w="9525">
            <a:noFill/>
            <a:miter lim="800000"/>
            <a:headEnd/>
            <a:tailEnd/>
          </a:ln>
        </p:spPr>
      </p:pic>
      <p:sp>
        <p:nvSpPr>
          <p:cNvPr id="12" name="TextBox 11"/>
          <p:cNvSpPr txBox="1"/>
          <p:nvPr/>
        </p:nvSpPr>
        <p:spPr>
          <a:xfrm>
            <a:off x="3124200" y="4165684"/>
            <a:ext cx="1314450" cy="253916"/>
          </a:xfrm>
          <a:prstGeom prst="rect">
            <a:avLst/>
          </a:prstGeom>
          <a:noFill/>
        </p:spPr>
        <p:txBody>
          <a:bodyPr wrap="square" rtlCol="0">
            <a:spAutoFit/>
          </a:bodyPr>
          <a:lstStyle/>
          <a:p>
            <a:r>
              <a:rPr lang="en-US" sz="1050" b="1" dirty="0">
                <a:latin typeface="Gill Sans MT" pitchFamily="34" charset="0"/>
              </a:rPr>
              <a:t>DeXs Server Cert</a:t>
            </a:r>
            <a:endParaRPr lang="en-US" sz="1050" b="1" dirty="0">
              <a:latin typeface="Gill Sans MT" pitchFamily="34" charset="0"/>
            </a:endParaRPr>
          </a:p>
        </p:txBody>
      </p:sp>
      <p:pic>
        <p:nvPicPr>
          <p:cNvPr id="13" name="Picture 4" descr="C:\Users\nkunkov\AppData\Local\Microsoft\Windows\Temporary Internet Files\Low\Content.IE5\D82LOVZ3\MC900432647[1].PNG"/>
          <p:cNvPicPr>
            <a:picLocks noChangeAspect="1" noChangeArrowheads="1"/>
          </p:cNvPicPr>
          <p:nvPr/>
        </p:nvPicPr>
        <p:blipFill>
          <a:blip r:embed="rId4" cstate="print"/>
          <a:srcRect/>
          <a:stretch>
            <a:fillRect/>
          </a:stretch>
        </p:blipFill>
        <p:spPr bwMode="auto">
          <a:xfrm>
            <a:off x="6438900" y="1149866"/>
            <a:ext cx="1295400" cy="1600200"/>
          </a:xfrm>
          <a:prstGeom prst="rect">
            <a:avLst/>
          </a:prstGeom>
          <a:noFill/>
        </p:spPr>
      </p:pic>
      <p:pic>
        <p:nvPicPr>
          <p:cNvPr id="14" name="Picture 4" descr="C:\Users\nkunkov\AppData\Local\Microsoft\Windows\Temporary Internet Files\Low\Content.IE5\D82LOVZ3\MC900432647[1].PNG"/>
          <p:cNvPicPr>
            <a:picLocks noChangeAspect="1" noChangeArrowheads="1"/>
          </p:cNvPicPr>
          <p:nvPr/>
        </p:nvPicPr>
        <p:blipFill>
          <a:blip r:embed="rId4" cstate="print"/>
          <a:srcRect/>
          <a:stretch>
            <a:fillRect/>
          </a:stretch>
        </p:blipFill>
        <p:spPr bwMode="auto">
          <a:xfrm>
            <a:off x="5150620" y="4611216"/>
            <a:ext cx="1295400" cy="1600200"/>
          </a:xfrm>
          <a:prstGeom prst="rect">
            <a:avLst/>
          </a:prstGeom>
          <a:noFill/>
        </p:spPr>
      </p:pic>
      <p:pic>
        <p:nvPicPr>
          <p:cNvPr id="15" name="Picture 5"/>
          <p:cNvPicPr>
            <a:picLocks noChangeAspect="1" noChangeArrowheads="1"/>
          </p:cNvPicPr>
          <p:nvPr/>
        </p:nvPicPr>
        <p:blipFill>
          <a:blip r:embed="rId5" cstate="print"/>
          <a:srcRect/>
          <a:stretch>
            <a:fillRect/>
          </a:stretch>
        </p:blipFill>
        <p:spPr bwMode="auto">
          <a:xfrm>
            <a:off x="7467600" y="1282700"/>
            <a:ext cx="381000" cy="469900"/>
          </a:xfrm>
          <a:prstGeom prst="rect">
            <a:avLst/>
          </a:prstGeom>
          <a:noFill/>
          <a:ln w="9525">
            <a:noFill/>
            <a:miter lim="800000"/>
            <a:headEnd/>
            <a:tailEnd/>
          </a:ln>
        </p:spPr>
      </p:pic>
      <p:pic>
        <p:nvPicPr>
          <p:cNvPr id="16" name="Picture 5"/>
          <p:cNvPicPr>
            <a:picLocks noChangeAspect="1" noChangeArrowheads="1"/>
          </p:cNvPicPr>
          <p:nvPr/>
        </p:nvPicPr>
        <p:blipFill>
          <a:blip r:embed="rId5" cstate="print"/>
          <a:srcRect/>
          <a:stretch>
            <a:fillRect/>
          </a:stretch>
        </p:blipFill>
        <p:spPr bwMode="auto">
          <a:xfrm rot="10800000">
            <a:off x="7537452" y="1919402"/>
            <a:ext cx="381000" cy="469900"/>
          </a:xfrm>
          <a:prstGeom prst="rect">
            <a:avLst/>
          </a:prstGeom>
          <a:noFill/>
          <a:ln w="9525">
            <a:noFill/>
            <a:miter lim="800000"/>
            <a:headEnd/>
            <a:tailEnd/>
          </a:ln>
        </p:spPr>
      </p:pic>
      <p:pic>
        <p:nvPicPr>
          <p:cNvPr id="17" name="Picture 5"/>
          <p:cNvPicPr>
            <a:picLocks noChangeAspect="1" noChangeArrowheads="1"/>
          </p:cNvPicPr>
          <p:nvPr/>
        </p:nvPicPr>
        <p:blipFill>
          <a:blip r:embed="rId5" cstate="print"/>
          <a:srcRect/>
          <a:stretch>
            <a:fillRect/>
          </a:stretch>
        </p:blipFill>
        <p:spPr bwMode="auto">
          <a:xfrm>
            <a:off x="7442205" y="3362325"/>
            <a:ext cx="381000" cy="469900"/>
          </a:xfrm>
          <a:prstGeom prst="rect">
            <a:avLst/>
          </a:prstGeom>
          <a:noFill/>
          <a:ln w="9525">
            <a:noFill/>
            <a:miter lim="800000"/>
            <a:headEnd/>
            <a:tailEnd/>
          </a:ln>
        </p:spPr>
      </p:pic>
      <p:pic>
        <p:nvPicPr>
          <p:cNvPr id="18" name="Picture 5"/>
          <p:cNvPicPr>
            <a:picLocks noChangeAspect="1" noChangeArrowheads="1"/>
          </p:cNvPicPr>
          <p:nvPr/>
        </p:nvPicPr>
        <p:blipFill>
          <a:blip r:embed="rId5" cstate="print"/>
          <a:srcRect/>
          <a:stretch>
            <a:fillRect/>
          </a:stretch>
        </p:blipFill>
        <p:spPr bwMode="auto">
          <a:xfrm>
            <a:off x="6230121" y="5068332"/>
            <a:ext cx="381000" cy="469900"/>
          </a:xfrm>
          <a:prstGeom prst="rect">
            <a:avLst/>
          </a:prstGeom>
          <a:noFill/>
          <a:ln w="9525">
            <a:noFill/>
            <a:miter lim="800000"/>
            <a:headEnd/>
            <a:tailEnd/>
          </a:ln>
        </p:spPr>
      </p:pic>
      <p:sp>
        <p:nvSpPr>
          <p:cNvPr id="19" name="TextBox 18"/>
          <p:cNvSpPr txBox="1"/>
          <p:nvPr/>
        </p:nvSpPr>
        <p:spPr>
          <a:xfrm>
            <a:off x="457200" y="2590800"/>
            <a:ext cx="609600" cy="415498"/>
          </a:xfrm>
          <a:prstGeom prst="rect">
            <a:avLst/>
          </a:prstGeom>
          <a:noFill/>
        </p:spPr>
        <p:txBody>
          <a:bodyPr wrap="square" rtlCol="0">
            <a:spAutoFit/>
          </a:bodyPr>
          <a:lstStyle/>
          <a:p>
            <a:pPr algn="r"/>
            <a:r>
              <a:rPr lang="en-US" sz="1050" b="1" dirty="0">
                <a:latin typeface="Gill Sans MT" pitchFamily="34" charset="0"/>
              </a:rPr>
              <a:t>DeXs Cert</a:t>
            </a:r>
            <a:endParaRPr lang="en-US" sz="1050" b="1" dirty="0">
              <a:latin typeface="Gill Sans MT" pitchFamily="34" charset="0"/>
            </a:endParaRPr>
          </a:p>
        </p:txBody>
      </p:sp>
      <p:pic>
        <p:nvPicPr>
          <p:cNvPr id="22" name="Picture 5"/>
          <p:cNvPicPr>
            <a:picLocks noChangeAspect="1" noChangeArrowheads="1"/>
          </p:cNvPicPr>
          <p:nvPr/>
        </p:nvPicPr>
        <p:blipFill>
          <a:blip r:embed="rId5" cstate="print"/>
          <a:srcRect/>
          <a:stretch>
            <a:fillRect/>
          </a:stretch>
        </p:blipFill>
        <p:spPr bwMode="auto">
          <a:xfrm>
            <a:off x="7442205" y="3886086"/>
            <a:ext cx="381000" cy="469900"/>
          </a:xfrm>
          <a:prstGeom prst="rect">
            <a:avLst/>
          </a:prstGeom>
          <a:noFill/>
          <a:ln w="9525">
            <a:noFill/>
            <a:miter lim="800000"/>
            <a:headEnd/>
            <a:tailEnd/>
          </a:ln>
        </p:spPr>
      </p:pic>
      <p:pic>
        <p:nvPicPr>
          <p:cNvPr id="23" name="Picture 5"/>
          <p:cNvPicPr>
            <a:picLocks noChangeAspect="1" noChangeArrowheads="1"/>
          </p:cNvPicPr>
          <p:nvPr/>
        </p:nvPicPr>
        <p:blipFill>
          <a:blip r:embed="rId5" cstate="print"/>
          <a:srcRect/>
          <a:stretch>
            <a:fillRect/>
          </a:stretch>
        </p:blipFill>
        <p:spPr bwMode="auto">
          <a:xfrm>
            <a:off x="6221622" y="5588990"/>
            <a:ext cx="381000" cy="469900"/>
          </a:xfrm>
          <a:prstGeom prst="rect">
            <a:avLst/>
          </a:prstGeom>
          <a:noFill/>
          <a:ln w="9525">
            <a:noFill/>
            <a:miter lim="800000"/>
            <a:headEnd/>
            <a:tailEnd/>
          </a:ln>
        </p:spPr>
      </p:pic>
      <p:sp>
        <p:nvSpPr>
          <p:cNvPr id="24" name="TextBox 23"/>
          <p:cNvSpPr txBox="1"/>
          <p:nvPr/>
        </p:nvSpPr>
        <p:spPr>
          <a:xfrm>
            <a:off x="7962900" y="2043668"/>
            <a:ext cx="1066800" cy="415498"/>
          </a:xfrm>
          <a:prstGeom prst="rect">
            <a:avLst/>
          </a:prstGeom>
          <a:noFill/>
        </p:spPr>
        <p:txBody>
          <a:bodyPr wrap="square" rtlCol="0">
            <a:spAutoFit/>
          </a:bodyPr>
          <a:lstStyle/>
          <a:p>
            <a:r>
              <a:rPr lang="en-US" sz="1050" b="1" dirty="0">
                <a:latin typeface="Gill Sans MT" pitchFamily="34" charset="0"/>
              </a:rPr>
              <a:t>NE Server </a:t>
            </a:r>
          </a:p>
          <a:p>
            <a:r>
              <a:rPr lang="en-US" sz="1050" b="1" dirty="0">
                <a:latin typeface="Gill Sans MT" pitchFamily="34" charset="0"/>
              </a:rPr>
              <a:t>Cert</a:t>
            </a:r>
            <a:endParaRPr lang="en-US" sz="1050" b="1" dirty="0">
              <a:latin typeface="Gill Sans MT" pitchFamily="34" charset="0"/>
            </a:endParaRPr>
          </a:p>
        </p:txBody>
      </p:sp>
      <p:sp>
        <p:nvSpPr>
          <p:cNvPr id="25" name="TextBox 24"/>
          <p:cNvSpPr txBox="1"/>
          <p:nvPr/>
        </p:nvSpPr>
        <p:spPr>
          <a:xfrm>
            <a:off x="6705600" y="5740343"/>
            <a:ext cx="1066800" cy="415498"/>
          </a:xfrm>
          <a:prstGeom prst="rect">
            <a:avLst/>
          </a:prstGeom>
          <a:noFill/>
        </p:spPr>
        <p:txBody>
          <a:bodyPr wrap="square" rtlCol="0">
            <a:spAutoFit/>
          </a:bodyPr>
          <a:lstStyle/>
          <a:p>
            <a:r>
              <a:rPr lang="en-US" sz="1050" b="1" dirty="0">
                <a:latin typeface="Gill Sans MT" pitchFamily="34" charset="0"/>
              </a:rPr>
              <a:t>IA Server  </a:t>
            </a:r>
          </a:p>
          <a:p>
            <a:r>
              <a:rPr lang="en-US" sz="1050" b="1" dirty="0">
                <a:latin typeface="Gill Sans MT" pitchFamily="34" charset="0"/>
              </a:rPr>
              <a:t>Cert</a:t>
            </a:r>
            <a:endParaRPr lang="en-US" sz="1050" b="1" dirty="0">
              <a:latin typeface="Gill Sans MT" pitchFamily="34" charset="0"/>
            </a:endParaRPr>
          </a:p>
        </p:txBody>
      </p:sp>
      <p:sp>
        <p:nvSpPr>
          <p:cNvPr id="26" name="TextBox 25"/>
          <p:cNvSpPr txBox="1"/>
          <p:nvPr/>
        </p:nvSpPr>
        <p:spPr>
          <a:xfrm>
            <a:off x="76200" y="3124200"/>
            <a:ext cx="990600" cy="577081"/>
          </a:xfrm>
          <a:prstGeom prst="rect">
            <a:avLst/>
          </a:prstGeom>
          <a:noFill/>
        </p:spPr>
        <p:txBody>
          <a:bodyPr wrap="square" rtlCol="0">
            <a:spAutoFit/>
          </a:bodyPr>
          <a:lstStyle/>
          <a:p>
            <a:pPr algn="r"/>
            <a:r>
              <a:rPr lang="en-US" sz="1050" b="1" dirty="0">
                <a:latin typeface="Gill Sans MT" pitchFamily="34" charset="0"/>
              </a:rPr>
              <a:t>KS</a:t>
            </a:r>
          </a:p>
          <a:p>
            <a:pPr algn="r"/>
            <a:r>
              <a:rPr lang="en-US" sz="1050" b="1" dirty="0">
                <a:latin typeface="Gill Sans MT" pitchFamily="34" charset="0"/>
              </a:rPr>
              <a:t> Server </a:t>
            </a:r>
          </a:p>
          <a:p>
            <a:pPr algn="r"/>
            <a:r>
              <a:rPr lang="en-US" sz="1050" b="1" dirty="0">
                <a:latin typeface="Gill Sans MT" pitchFamily="34" charset="0"/>
              </a:rPr>
              <a:t>Cert</a:t>
            </a:r>
            <a:endParaRPr lang="en-US" sz="1050" b="1" dirty="0">
              <a:latin typeface="Gill Sans MT" pitchFamily="34" charset="0"/>
            </a:endParaRPr>
          </a:p>
        </p:txBody>
      </p:sp>
      <p:pic>
        <p:nvPicPr>
          <p:cNvPr id="27" name="Picture 4" descr="C:\Users\nkunkov\AppData\Local\Microsoft\Windows\Temporary Internet Files\Low\Content.IE5\D82LOVZ3\MC900432647[1].PNG"/>
          <p:cNvPicPr>
            <a:picLocks noChangeAspect="1" noChangeArrowheads="1"/>
          </p:cNvPicPr>
          <p:nvPr/>
        </p:nvPicPr>
        <p:blipFill>
          <a:blip r:embed="rId4" cstate="print"/>
          <a:srcRect/>
          <a:stretch>
            <a:fillRect/>
          </a:stretch>
        </p:blipFill>
        <p:spPr bwMode="auto">
          <a:xfrm>
            <a:off x="1435100" y="2427146"/>
            <a:ext cx="1295400" cy="1600200"/>
          </a:xfrm>
          <a:prstGeom prst="rect">
            <a:avLst/>
          </a:prstGeom>
          <a:noFill/>
        </p:spPr>
      </p:pic>
      <p:pic>
        <p:nvPicPr>
          <p:cNvPr id="28" name="Picture 5"/>
          <p:cNvPicPr>
            <a:picLocks noChangeAspect="1" noChangeArrowheads="1"/>
          </p:cNvPicPr>
          <p:nvPr/>
        </p:nvPicPr>
        <p:blipFill>
          <a:blip r:embed="rId5" cstate="print"/>
          <a:srcRect/>
          <a:stretch>
            <a:fillRect/>
          </a:stretch>
        </p:blipFill>
        <p:spPr bwMode="auto">
          <a:xfrm>
            <a:off x="1061830" y="2650609"/>
            <a:ext cx="381000" cy="469900"/>
          </a:xfrm>
          <a:prstGeom prst="rect">
            <a:avLst/>
          </a:prstGeom>
          <a:noFill/>
          <a:ln w="9525">
            <a:noFill/>
            <a:miter lim="800000"/>
            <a:headEnd/>
            <a:tailEnd/>
          </a:ln>
        </p:spPr>
      </p:pic>
      <p:pic>
        <p:nvPicPr>
          <p:cNvPr id="29" name="Picture 5"/>
          <p:cNvPicPr>
            <a:picLocks noChangeAspect="1" noChangeArrowheads="1"/>
          </p:cNvPicPr>
          <p:nvPr/>
        </p:nvPicPr>
        <p:blipFill>
          <a:blip r:embed="rId5" cstate="print"/>
          <a:srcRect/>
          <a:stretch>
            <a:fillRect/>
          </a:stretch>
        </p:blipFill>
        <p:spPr bwMode="auto">
          <a:xfrm>
            <a:off x="1051891" y="3191921"/>
            <a:ext cx="381000" cy="469900"/>
          </a:xfrm>
          <a:prstGeom prst="rect">
            <a:avLst/>
          </a:prstGeom>
          <a:noFill/>
          <a:ln w="9525">
            <a:noFill/>
            <a:miter lim="800000"/>
            <a:headEnd/>
            <a:tailEnd/>
          </a:ln>
        </p:spPr>
      </p:pic>
      <p:sp>
        <p:nvSpPr>
          <p:cNvPr id="32" name="TextBox 31"/>
          <p:cNvSpPr txBox="1"/>
          <p:nvPr/>
        </p:nvSpPr>
        <p:spPr>
          <a:xfrm>
            <a:off x="7848600" y="4000443"/>
            <a:ext cx="1066800" cy="415498"/>
          </a:xfrm>
          <a:prstGeom prst="rect">
            <a:avLst/>
          </a:prstGeom>
          <a:noFill/>
        </p:spPr>
        <p:txBody>
          <a:bodyPr wrap="square" rtlCol="0">
            <a:spAutoFit/>
          </a:bodyPr>
          <a:lstStyle/>
          <a:p>
            <a:r>
              <a:rPr lang="en-US" sz="1050" b="1" dirty="0">
                <a:latin typeface="Gill Sans MT" pitchFamily="34" charset="0"/>
              </a:rPr>
              <a:t>MO Server </a:t>
            </a:r>
          </a:p>
          <a:p>
            <a:r>
              <a:rPr lang="en-US" sz="1050" b="1" dirty="0">
                <a:latin typeface="Gill Sans MT" pitchFamily="34" charset="0"/>
              </a:rPr>
              <a:t>Cert</a:t>
            </a:r>
            <a:endParaRPr lang="en-US" sz="1050" b="1" dirty="0">
              <a:latin typeface="Gill Sans MT" pitchFamily="34" charset="0"/>
            </a:endParaRPr>
          </a:p>
        </p:txBody>
      </p:sp>
      <p:sp>
        <p:nvSpPr>
          <p:cNvPr id="33" name="TextBox 32"/>
          <p:cNvSpPr txBox="1"/>
          <p:nvPr/>
        </p:nvSpPr>
        <p:spPr>
          <a:xfrm>
            <a:off x="4876800" y="2420898"/>
            <a:ext cx="787400" cy="253916"/>
          </a:xfrm>
          <a:prstGeom prst="rect">
            <a:avLst/>
          </a:prstGeom>
          <a:noFill/>
        </p:spPr>
        <p:txBody>
          <a:bodyPr wrap="square" rtlCol="0">
            <a:spAutoFit/>
          </a:bodyPr>
          <a:lstStyle/>
          <a:p>
            <a:r>
              <a:rPr lang="en-US" sz="1050" b="1" dirty="0" smtClean="0">
                <a:latin typeface="Gill Sans MT" pitchFamily="34" charset="0"/>
              </a:rPr>
              <a:t>NE Cert</a:t>
            </a:r>
            <a:endParaRPr lang="en-US" sz="1050" b="1" dirty="0">
              <a:latin typeface="Gill Sans MT" pitchFamily="34" charset="0"/>
            </a:endParaRPr>
          </a:p>
        </p:txBody>
      </p:sp>
      <p:sp>
        <p:nvSpPr>
          <p:cNvPr id="34" name="TextBox 33"/>
          <p:cNvSpPr txBox="1"/>
          <p:nvPr/>
        </p:nvSpPr>
        <p:spPr>
          <a:xfrm>
            <a:off x="3181350" y="3352800"/>
            <a:ext cx="857250" cy="253916"/>
          </a:xfrm>
          <a:prstGeom prst="rect">
            <a:avLst/>
          </a:prstGeom>
          <a:noFill/>
        </p:spPr>
        <p:txBody>
          <a:bodyPr wrap="square" rtlCol="0">
            <a:spAutoFit/>
          </a:bodyPr>
          <a:lstStyle/>
          <a:p>
            <a:r>
              <a:rPr lang="en-US" sz="1050" b="1" dirty="0">
                <a:latin typeface="Gill Sans MT" pitchFamily="34" charset="0"/>
              </a:rPr>
              <a:t>KS Cert</a:t>
            </a:r>
            <a:endParaRPr lang="en-US" sz="1050" b="1" dirty="0">
              <a:latin typeface="Gill Sans MT" pitchFamily="34" charset="0"/>
            </a:endParaRPr>
          </a:p>
        </p:txBody>
      </p:sp>
      <p:sp>
        <p:nvSpPr>
          <p:cNvPr id="35" name="TextBox 34"/>
          <p:cNvSpPr txBox="1"/>
          <p:nvPr/>
        </p:nvSpPr>
        <p:spPr>
          <a:xfrm>
            <a:off x="4801345" y="3951459"/>
            <a:ext cx="609600" cy="230832"/>
          </a:xfrm>
          <a:prstGeom prst="rect">
            <a:avLst/>
          </a:prstGeom>
          <a:noFill/>
        </p:spPr>
        <p:txBody>
          <a:bodyPr wrap="square" rtlCol="0">
            <a:spAutoFit/>
          </a:bodyPr>
          <a:lstStyle/>
          <a:p>
            <a:r>
              <a:rPr lang="en-US" sz="900" b="1" dirty="0" smtClean="0"/>
              <a:t>IA Cert</a:t>
            </a:r>
            <a:endParaRPr lang="en-US" sz="900" b="1" dirty="0"/>
          </a:p>
        </p:txBody>
      </p:sp>
      <p:sp>
        <p:nvSpPr>
          <p:cNvPr id="36" name="TextBox 35"/>
          <p:cNvSpPr txBox="1"/>
          <p:nvPr/>
        </p:nvSpPr>
        <p:spPr>
          <a:xfrm>
            <a:off x="5154540" y="2820428"/>
            <a:ext cx="789059" cy="246221"/>
          </a:xfrm>
          <a:prstGeom prst="rect">
            <a:avLst/>
          </a:prstGeom>
          <a:noFill/>
        </p:spPr>
        <p:txBody>
          <a:bodyPr wrap="square" rtlCol="0">
            <a:spAutoFit/>
          </a:bodyPr>
          <a:lstStyle/>
          <a:p>
            <a:r>
              <a:rPr lang="en-US" sz="1000" b="1" dirty="0" smtClean="0">
                <a:latin typeface="Gill Sans MT" pitchFamily="34" charset="0"/>
              </a:rPr>
              <a:t>MO Cert</a:t>
            </a:r>
            <a:endParaRPr lang="en-US" sz="1000" b="1" dirty="0">
              <a:latin typeface="Gill Sans MT" pitchFamily="34" charset="0"/>
            </a:endParaRPr>
          </a:p>
        </p:txBody>
      </p:sp>
      <p:sp>
        <p:nvSpPr>
          <p:cNvPr id="37" name="TextBox 36"/>
          <p:cNvSpPr txBox="1"/>
          <p:nvPr/>
        </p:nvSpPr>
        <p:spPr>
          <a:xfrm>
            <a:off x="3018012" y="1305004"/>
            <a:ext cx="2479429" cy="923330"/>
          </a:xfrm>
          <a:prstGeom prst="rect">
            <a:avLst/>
          </a:prstGeom>
          <a:noFill/>
        </p:spPr>
        <p:txBody>
          <a:bodyPr wrap="square" rtlCol="0">
            <a:spAutoFit/>
          </a:bodyPr>
          <a:lstStyle/>
          <a:p>
            <a:pPr algn="ctr"/>
            <a:r>
              <a:rPr lang="en-US" b="1" dirty="0" smtClean="0">
                <a:latin typeface="Gill Sans MT" pitchFamily="34" charset="0"/>
              </a:rPr>
              <a:t>eScholar Data eXchange Service Server (DeXs)</a:t>
            </a:r>
            <a:endParaRPr lang="en-US" b="1" dirty="0">
              <a:latin typeface="Gill Sans MT" pitchFamily="34" charset="0"/>
            </a:endParaRPr>
          </a:p>
        </p:txBody>
      </p:sp>
      <p:pic>
        <p:nvPicPr>
          <p:cNvPr id="38" name="Picture 5"/>
          <p:cNvPicPr>
            <a:picLocks noChangeAspect="1" noChangeArrowheads="1"/>
          </p:cNvPicPr>
          <p:nvPr/>
        </p:nvPicPr>
        <p:blipFill>
          <a:blip r:embed="rId5" cstate="print"/>
          <a:srcRect/>
          <a:stretch>
            <a:fillRect/>
          </a:stretch>
        </p:blipFill>
        <p:spPr bwMode="auto">
          <a:xfrm>
            <a:off x="609600" y="6007100"/>
            <a:ext cx="381000" cy="469900"/>
          </a:xfrm>
          <a:prstGeom prst="rect">
            <a:avLst/>
          </a:prstGeom>
          <a:noFill/>
          <a:ln w="9525">
            <a:noFill/>
            <a:miter lim="800000"/>
            <a:headEnd/>
            <a:tailEnd/>
          </a:ln>
        </p:spPr>
      </p:pic>
      <p:sp>
        <p:nvSpPr>
          <p:cNvPr id="39" name="TextBox 38"/>
          <p:cNvSpPr txBox="1"/>
          <p:nvPr/>
        </p:nvSpPr>
        <p:spPr>
          <a:xfrm>
            <a:off x="1066800" y="6159500"/>
            <a:ext cx="1447800" cy="253916"/>
          </a:xfrm>
          <a:prstGeom prst="rect">
            <a:avLst/>
          </a:prstGeom>
          <a:noFill/>
        </p:spPr>
        <p:txBody>
          <a:bodyPr wrap="square" rtlCol="0">
            <a:spAutoFit/>
          </a:bodyPr>
          <a:lstStyle/>
          <a:p>
            <a:r>
              <a:rPr lang="en-US" sz="1050" b="1" dirty="0">
                <a:latin typeface="Gill Sans MT" pitchFamily="34" charset="0"/>
              </a:rPr>
              <a:t>Server Certificate</a:t>
            </a:r>
            <a:endParaRPr lang="en-US" sz="1050" b="1" dirty="0">
              <a:latin typeface="Gill Sans MT" pitchFamily="34" charset="0"/>
            </a:endParaRPr>
          </a:p>
        </p:txBody>
      </p:sp>
      <p:sp>
        <p:nvSpPr>
          <p:cNvPr id="42" name="TextBox 41"/>
          <p:cNvSpPr txBox="1"/>
          <p:nvPr/>
        </p:nvSpPr>
        <p:spPr>
          <a:xfrm>
            <a:off x="4876800" y="6107668"/>
            <a:ext cx="957313" cy="369332"/>
          </a:xfrm>
          <a:prstGeom prst="rect">
            <a:avLst/>
          </a:prstGeom>
          <a:noFill/>
        </p:spPr>
        <p:txBody>
          <a:bodyPr wrap="none" rtlCol="0">
            <a:spAutoFit/>
          </a:bodyPr>
          <a:lstStyle/>
          <a:p>
            <a:r>
              <a:rPr lang="en-US" b="1" dirty="0">
                <a:latin typeface="Gill Sans MT" pitchFamily="34" charset="0"/>
              </a:rPr>
              <a:t>IA UID</a:t>
            </a:r>
            <a:endParaRPr lang="en-US" b="1" dirty="0">
              <a:latin typeface="Gill Sans MT" pitchFamily="34" charset="0"/>
            </a:endParaRPr>
          </a:p>
        </p:txBody>
      </p:sp>
      <p:sp>
        <p:nvSpPr>
          <p:cNvPr id="43" name="TextBox 42"/>
          <p:cNvSpPr txBox="1"/>
          <p:nvPr/>
        </p:nvSpPr>
        <p:spPr>
          <a:xfrm>
            <a:off x="6451600" y="2996168"/>
            <a:ext cx="1106393" cy="369332"/>
          </a:xfrm>
          <a:prstGeom prst="rect">
            <a:avLst/>
          </a:prstGeom>
          <a:noFill/>
        </p:spPr>
        <p:txBody>
          <a:bodyPr wrap="none" rtlCol="0">
            <a:spAutoFit/>
          </a:bodyPr>
          <a:lstStyle/>
          <a:p>
            <a:r>
              <a:rPr lang="en-US" b="1" dirty="0">
                <a:latin typeface="Gill Sans MT" pitchFamily="34" charset="0"/>
              </a:rPr>
              <a:t>MO UID</a:t>
            </a:r>
            <a:endParaRPr lang="en-US" b="1" dirty="0">
              <a:latin typeface="Gill Sans MT" pitchFamily="34" charset="0"/>
            </a:endParaRPr>
          </a:p>
        </p:txBody>
      </p:sp>
      <p:sp>
        <p:nvSpPr>
          <p:cNvPr id="44" name="TextBox 43"/>
          <p:cNvSpPr txBox="1"/>
          <p:nvPr/>
        </p:nvSpPr>
        <p:spPr>
          <a:xfrm>
            <a:off x="6553200" y="838200"/>
            <a:ext cx="1042273" cy="369332"/>
          </a:xfrm>
          <a:prstGeom prst="rect">
            <a:avLst/>
          </a:prstGeom>
          <a:noFill/>
        </p:spPr>
        <p:txBody>
          <a:bodyPr wrap="none" rtlCol="0">
            <a:spAutoFit/>
          </a:bodyPr>
          <a:lstStyle/>
          <a:p>
            <a:r>
              <a:rPr lang="en-US" b="1" dirty="0">
                <a:latin typeface="Gill Sans MT" pitchFamily="34" charset="0"/>
              </a:rPr>
              <a:t>NE UID</a:t>
            </a:r>
            <a:endParaRPr lang="en-US" b="1" dirty="0">
              <a:latin typeface="Gill Sans MT" pitchFamily="34" charset="0"/>
            </a:endParaRPr>
          </a:p>
        </p:txBody>
      </p:sp>
      <p:sp>
        <p:nvSpPr>
          <p:cNvPr id="45" name="TextBox 44"/>
          <p:cNvSpPr txBox="1"/>
          <p:nvPr/>
        </p:nvSpPr>
        <p:spPr>
          <a:xfrm>
            <a:off x="1435100" y="2123817"/>
            <a:ext cx="1007007" cy="369332"/>
          </a:xfrm>
          <a:prstGeom prst="rect">
            <a:avLst/>
          </a:prstGeom>
          <a:noFill/>
        </p:spPr>
        <p:txBody>
          <a:bodyPr wrap="none" rtlCol="0">
            <a:spAutoFit/>
          </a:bodyPr>
          <a:lstStyle/>
          <a:p>
            <a:r>
              <a:rPr lang="en-US" b="1" dirty="0" smtClean="0">
                <a:latin typeface="Gill Sans MT" pitchFamily="34" charset="0"/>
              </a:rPr>
              <a:t>KS UID</a:t>
            </a:r>
            <a:endParaRPr lang="en-US" b="1" dirty="0">
              <a:latin typeface="Gill Sans MT" pitchFamily="34" charset="0"/>
            </a:endParaRPr>
          </a:p>
        </p:txBody>
      </p:sp>
      <p:pic>
        <p:nvPicPr>
          <p:cNvPr id="1030" name="Picture 6" descr="C:\Users\nkunkov\AppData\Local\Microsoft\Windows\Temporary Internet Files\Low\Content.IE5\9S6BF0LH\MC900432569[1].PNG"/>
          <p:cNvPicPr>
            <a:picLocks noChangeAspect="1" noChangeArrowheads="1"/>
          </p:cNvPicPr>
          <p:nvPr/>
        </p:nvPicPr>
        <p:blipFill>
          <a:blip r:embed="rId6" cstate="print"/>
          <a:srcRect/>
          <a:stretch>
            <a:fillRect/>
          </a:stretch>
        </p:blipFill>
        <p:spPr bwMode="auto">
          <a:xfrm>
            <a:off x="3962400" y="3733800"/>
            <a:ext cx="533286" cy="533286"/>
          </a:xfrm>
          <a:prstGeom prst="rect">
            <a:avLst/>
          </a:prstGeom>
          <a:noFill/>
        </p:spPr>
      </p:pic>
      <p:pic>
        <p:nvPicPr>
          <p:cNvPr id="47" name="Picture 6" descr="C:\Users\nkunkov\AppData\Local\Microsoft\Windows\Temporary Internet Files\Low\Content.IE5\9S6BF0LH\MC900432569[1].PNG"/>
          <p:cNvPicPr>
            <a:picLocks noChangeAspect="1" noChangeArrowheads="1"/>
          </p:cNvPicPr>
          <p:nvPr/>
        </p:nvPicPr>
        <p:blipFill>
          <a:blip r:embed="rId6" cstate="print"/>
          <a:srcRect/>
          <a:stretch>
            <a:fillRect/>
          </a:stretch>
        </p:blipFill>
        <p:spPr bwMode="auto">
          <a:xfrm>
            <a:off x="6400800" y="2057400"/>
            <a:ext cx="533286" cy="533286"/>
          </a:xfrm>
          <a:prstGeom prst="rect">
            <a:avLst/>
          </a:prstGeom>
          <a:noFill/>
        </p:spPr>
      </p:pic>
      <p:pic>
        <p:nvPicPr>
          <p:cNvPr id="48" name="Picture 6" descr="C:\Users\nkunkov\AppData\Local\Microsoft\Windows\Temporary Internet Files\Low\Content.IE5\9S6BF0LH\MC900432569[1].PNG"/>
          <p:cNvPicPr>
            <a:picLocks noChangeAspect="1" noChangeArrowheads="1"/>
          </p:cNvPicPr>
          <p:nvPr/>
        </p:nvPicPr>
        <p:blipFill>
          <a:blip r:embed="rId6" cstate="print"/>
          <a:srcRect/>
          <a:stretch>
            <a:fillRect/>
          </a:stretch>
        </p:blipFill>
        <p:spPr bwMode="auto">
          <a:xfrm>
            <a:off x="6438900" y="3848157"/>
            <a:ext cx="533286" cy="533286"/>
          </a:xfrm>
          <a:prstGeom prst="rect">
            <a:avLst/>
          </a:prstGeom>
          <a:noFill/>
        </p:spPr>
      </p:pic>
      <p:pic>
        <p:nvPicPr>
          <p:cNvPr id="49" name="Picture 6" descr="C:\Users\nkunkov\AppData\Local\Microsoft\Windows\Temporary Internet Files\Low\Content.IE5\9S6BF0LH\MC900432569[1].PNG"/>
          <p:cNvPicPr>
            <a:picLocks noChangeAspect="1" noChangeArrowheads="1"/>
          </p:cNvPicPr>
          <p:nvPr/>
        </p:nvPicPr>
        <p:blipFill>
          <a:blip r:embed="rId6" cstate="print"/>
          <a:srcRect/>
          <a:stretch>
            <a:fillRect/>
          </a:stretch>
        </p:blipFill>
        <p:spPr bwMode="auto">
          <a:xfrm>
            <a:off x="5153907" y="5486430"/>
            <a:ext cx="533286" cy="533286"/>
          </a:xfrm>
          <a:prstGeom prst="rect">
            <a:avLst/>
          </a:prstGeom>
          <a:noFill/>
        </p:spPr>
      </p:pic>
      <p:pic>
        <p:nvPicPr>
          <p:cNvPr id="50" name="Picture 6" descr="C:\Users\nkunkov\AppData\Local\Microsoft\Windows\Temporary Internet Files\Low\Content.IE5\9S6BF0LH\MC900432569[1].PNG"/>
          <p:cNvPicPr>
            <a:picLocks noChangeAspect="1" noChangeArrowheads="1"/>
          </p:cNvPicPr>
          <p:nvPr/>
        </p:nvPicPr>
        <p:blipFill>
          <a:blip r:embed="rId6" cstate="print"/>
          <a:srcRect/>
          <a:stretch>
            <a:fillRect/>
          </a:stretch>
        </p:blipFill>
        <p:spPr bwMode="auto">
          <a:xfrm>
            <a:off x="1462652" y="3335207"/>
            <a:ext cx="533286" cy="533286"/>
          </a:xfrm>
          <a:prstGeom prst="rect">
            <a:avLst/>
          </a:prstGeom>
          <a:noFill/>
        </p:spPr>
      </p:pic>
      <p:cxnSp>
        <p:nvCxnSpPr>
          <p:cNvPr id="66" name="Straight Arrow Connector 65"/>
          <p:cNvCxnSpPr/>
          <p:nvPr/>
        </p:nvCxnSpPr>
        <p:spPr>
          <a:xfrm>
            <a:off x="2400300" y="2935843"/>
            <a:ext cx="1485900"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4788569" y="3365500"/>
            <a:ext cx="904204" cy="1402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71" name="Picture 6" descr="C:\Users\nkunkov\AppData\Local\Microsoft\Windows\Temporary Internet Files\Low\Content.IE5\9S6BF0LH\MC900432569[1].PNG"/>
          <p:cNvPicPr>
            <a:picLocks noChangeAspect="1" noChangeArrowheads="1"/>
          </p:cNvPicPr>
          <p:nvPr/>
        </p:nvPicPr>
        <p:blipFill>
          <a:blip r:embed="rId6" cstate="print"/>
          <a:srcRect/>
          <a:stretch>
            <a:fillRect/>
          </a:stretch>
        </p:blipFill>
        <p:spPr bwMode="auto">
          <a:xfrm>
            <a:off x="533400" y="5473700"/>
            <a:ext cx="533286" cy="533286"/>
          </a:xfrm>
          <a:prstGeom prst="rect">
            <a:avLst/>
          </a:prstGeom>
          <a:noFill/>
        </p:spPr>
      </p:pic>
      <p:sp>
        <p:nvSpPr>
          <p:cNvPr id="72" name="TextBox 71"/>
          <p:cNvSpPr txBox="1"/>
          <p:nvPr/>
        </p:nvSpPr>
        <p:spPr>
          <a:xfrm>
            <a:off x="1143000" y="5626100"/>
            <a:ext cx="1447800" cy="253916"/>
          </a:xfrm>
          <a:prstGeom prst="rect">
            <a:avLst/>
          </a:prstGeom>
          <a:noFill/>
        </p:spPr>
        <p:txBody>
          <a:bodyPr wrap="square" rtlCol="0">
            <a:spAutoFit/>
          </a:bodyPr>
          <a:lstStyle/>
          <a:p>
            <a:r>
              <a:rPr lang="en-US" sz="1050" b="1" dirty="0">
                <a:latin typeface="Gill Sans MT" pitchFamily="34" charset="0"/>
              </a:rPr>
              <a:t>Internet Access</a:t>
            </a:r>
            <a:endParaRPr lang="en-US" sz="1050" b="1" dirty="0">
              <a:latin typeface="Gill Sans MT" pitchFamily="34" charset="0"/>
            </a:endParaRPr>
          </a:p>
        </p:txBody>
      </p:sp>
      <p:cxnSp>
        <p:nvCxnSpPr>
          <p:cNvPr id="78" name="Straight Arrow Connector 77"/>
          <p:cNvCxnSpPr>
            <a:endCxn id="1026" idx="3"/>
          </p:cNvCxnSpPr>
          <p:nvPr/>
        </p:nvCxnSpPr>
        <p:spPr>
          <a:xfrm flipH="1" flipV="1">
            <a:off x="4801345" y="3695700"/>
            <a:ext cx="706392" cy="1244600"/>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flipV="1">
            <a:off x="4800601" y="3048001"/>
            <a:ext cx="1727199" cy="838085"/>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flipV="1">
            <a:off x="2400300" y="3180834"/>
            <a:ext cx="1562100" cy="248166"/>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609600" y="5168900"/>
            <a:ext cx="838200" cy="0"/>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685800" y="49403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1676400" y="5092700"/>
            <a:ext cx="1447800" cy="253916"/>
          </a:xfrm>
          <a:prstGeom prst="rect">
            <a:avLst/>
          </a:prstGeom>
          <a:noFill/>
        </p:spPr>
        <p:txBody>
          <a:bodyPr wrap="square" rtlCol="0">
            <a:spAutoFit/>
          </a:bodyPr>
          <a:lstStyle/>
          <a:p>
            <a:r>
              <a:rPr lang="en-US" sz="1050" b="1" dirty="0">
                <a:latin typeface="Gill Sans MT" pitchFamily="34" charset="0"/>
              </a:rPr>
              <a:t>Search Result</a:t>
            </a:r>
            <a:endParaRPr lang="en-US" sz="1050" b="1" dirty="0">
              <a:latin typeface="Gill Sans MT" pitchFamily="34" charset="0"/>
            </a:endParaRPr>
          </a:p>
        </p:txBody>
      </p:sp>
      <p:sp>
        <p:nvSpPr>
          <p:cNvPr id="93" name="TextBox 92"/>
          <p:cNvSpPr txBox="1"/>
          <p:nvPr/>
        </p:nvSpPr>
        <p:spPr>
          <a:xfrm>
            <a:off x="1676400" y="4787900"/>
            <a:ext cx="1447800" cy="253916"/>
          </a:xfrm>
          <a:prstGeom prst="rect">
            <a:avLst/>
          </a:prstGeom>
          <a:noFill/>
        </p:spPr>
        <p:txBody>
          <a:bodyPr wrap="square" rtlCol="0">
            <a:spAutoFit/>
          </a:bodyPr>
          <a:lstStyle/>
          <a:p>
            <a:r>
              <a:rPr lang="en-US" sz="1050" b="1" dirty="0" smtClean="0">
                <a:latin typeface="Gill Sans MT" pitchFamily="34" charset="0"/>
              </a:rPr>
              <a:t>Search Request</a:t>
            </a:r>
            <a:endParaRPr lang="en-US" sz="1050" b="1" dirty="0">
              <a:latin typeface="Gill Sans MT" pitchFamily="34" charset="0"/>
            </a:endParaRPr>
          </a:p>
        </p:txBody>
      </p:sp>
      <p:sp>
        <p:nvSpPr>
          <p:cNvPr id="95" name="Flowchart: Magnetic Disk 94"/>
          <p:cNvSpPr/>
          <p:nvPr/>
        </p:nvSpPr>
        <p:spPr>
          <a:xfrm>
            <a:off x="3886200" y="4419600"/>
            <a:ext cx="978569" cy="85081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DeXs Database</a:t>
            </a:r>
            <a:endParaRPr lang="en-US" sz="1200" b="1" dirty="0"/>
          </a:p>
        </p:txBody>
      </p:sp>
      <p:sp>
        <p:nvSpPr>
          <p:cNvPr id="97" name="TextBox 96"/>
          <p:cNvSpPr txBox="1"/>
          <p:nvPr/>
        </p:nvSpPr>
        <p:spPr>
          <a:xfrm>
            <a:off x="2616200" y="2935843"/>
            <a:ext cx="685800" cy="369332"/>
          </a:xfrm>
          <a:prstGeom prst="rect">
            <a:avLst/>
          </a:prstGeom>
          <a:noFill/>
        </p:spPr>
        <p:txBody>
          <a:bodyPr wrap="square" rtlCol="0">
            <a:spAutoFit/>
          </a:bodyPr>
          <a:lstStyle/>
          <a:p>
            <a:r>
              <a:rPr lang="en-US" b="1" dirty="0">
                <a:latin typeface="Gill Sans MT" pitchFamily="34" charset="0"/>
              </a:rPr>
              <a:t>SSL</a:t>
            </a:r>
            <a:endParaRPr lang="en-US" b="1" dirty="0">
              <a:latin typeface="Gill Sans MT" pitchFamily="34" charset="0"/>
            </a:endParaRPr>
          </a:p>
        </p:txBody>
      </p:sp>
      <p:sp>
        <p:nvSpPr>
          <p:cNvPr id="98" name="TextBox 97"/>
          <p:cNvSpPr txBox="1"/>
          <p:nvPr/>
        </p:nvSpPr>
        <p:spPr>
          <a:xfrm>
            <a:off x="5448300" y="1933134"/>
            <a:ext cx="685800" cy="369332"/>
          </a:xfrm>
          <a:prstGeom prst="rect">
            <a:avLst/>
          </a:prstGeom>
          <a:noFill/>
        </p:spPr>
        <p:txBody>
          <a:bodyPr wrap="square" rtlCol="0">
            <a:spAutoFit/>
          </a:bodyPr>
          <a:lstStyle/>
          <a:p>
            <a:r>
              <a:rPr lang="en-US" dirty="0" smtClean="0"/>
              <a:t>SSL</a:t>
            </a:r>
            <a:endParaRPr lang="en-US" dirty="0"/>
          </a:p>
        </p:txBody>
      </p:sp>
      <p:sp>
        <p:nvSpPr>
          <p:cNvPr id="99" name="TextBox 98"/>
          <p:cNvSpPr txBox="1"/>
          <p:nvPr/>
        </p:nvSpPr>
        <p:spPr>
          <a:xfrm>
            <a:off x="5753100" y="3304917"/>
            <a:ext cx="685800" cy="369332"/>
          </a:xfrm>
          <a:prstGeom prst="rect">
            <a:avLst/>
          </a:prstGeom>
          <a:noFill/>
        </p:spPr>
        <p:txBody>
          <a:bodyPr wrap="square" rtlCol="0">
            <a:spAutoFit/>
          </a:bodyPr>
          <a:lstStyle/>
          <a:p>
            <a:r>
              <a:rPr lang="en-US" b="1" dirty="0" smtClean="0">
                <a:latin typeface="Gill Sans MT" pitchFamily="34" charset="0"/>
              </a:rPr>
              <a:t>SSL</a:t>
            </a:r>
            <a:endParaRPr lang="en-US" b="1" dirty="0">
              <a:latin typeface="Gill Sans MT" pitchFamily="34" charset="0"/>
            </a:endParaRPr>
          </a:p>
        </p:txBody>
      </p:sp>
      <p:sp>
        <p:nvSpPr>
          <p:cNvPr id="100" name="TextBox 99"/>
          <p:cNvSpPr txBox="1"/>
          <p:nvPr/>
        </p:nvSpPr>
        <p:spPr>
          <a:xfrm>
            <a:off x="5154541" y="4355986"/>
            <a:ext cx="685800" cy="369332"/>
          </a:xfrm>
          <a:prstGeom prst="rect">
            <a:avLst/>
          </a:prstGeom>
          <a:noFill/>
        </p:spPr>
        <p:txBody>
          <a:bodyPr wrap="square" rtlCol="0">
            <a:spAutoFit/>
          </a:bodyPr>
          <a:lstStyle/>
          <a:p>
            <a:r>
              <a:rPr lang="en-US" b="1" dirty="0">
                <a:latin typeface="Gill Sans MT" pitchFamily="34" charset="0"/>
              </a:rPr>
              <a:t>SSL</a:t>
            </a:r>
            <a:endParaRPr lang="en-US" b="1" dirty="0">
              <a:latin typeface="Gill Sans MT" pitchFamily="34" charset="0"/>
            </a:endParaRPr>
          </a:p>
        </p:txBody>
      </p:sp>
      <p:sp>
        <p:nvSpPr>
          <p:cNvPr id="94" name="TextBox 93"/>
          <p:cNvSpPr txBox="1"/>
          <p:nvPr/>
        </p:nvSpPr>
        <p:spPr>
          <a:xfrm>
            <a:off x="7848600" y="1383268"/>
            <a:ext cx="609600" cy="415498"/>
          </a:xfrm>
          <a:prstGeom prst="rect">
            <a:avLst/>
          </a:prstGeom>
          <a:noFill/>
        </p:spPr>
        <p:txBody>
          <a:bodyPr wrap="square" rtlCol="0">
            <a:spAutoFit/>
          </a:bodyPr>
          <a:lstStyle/>
          <a:p>
            <a:r>
              <a:rPr lang="en-US" sz="1050" b="1" dirty="0" smtClean="0">
                <a:latin typeface="Gill Sans MT" pitchFamily="34" charset="0"/>
              </a:rPr>
              <a:t>DeXs Cert</a:t>
            </a:r>
            <a:endParaRPr lang="en-US" sz="1050" b="1" dirty="0">
              <a:latin typeface="Gill Sans MT" pitchFamily="34" charset="0"/>
            </a:endParaRPr>
          </a:p>
        </p:txBody>
      </p:sp>
      <p:sp>
        <p:nvSpPr>
          <p:cNvPr id="101" name="TextBox 100"/>
          <p:cNvSpPr txBox="1"/>
          <p:nvPr/>
        </p:nvSpPr>
        <p:spPr>
          <a:xfrm>
            <a:off x="7861300" y="3440668"/>
            <a:ext cx="609600" cy="415498"/>
          </a:xfrm>
          <a:prstGeom prst="rect">
            <a:avLst/>
          </a:prstGeom>
          <a:noFill/>
        </p:spPr>
        <p:txBody>
          <a:bodyPr wrap="square" rtlCol="0">
            <a:spAutoFit/>
          </a:bodyPr>
          <a:lstStyle/>
          <a:p>
            <a:r>
              <a:rPr lang="en-US" sz="1050" b="1" dirty="0">
                <a:latin typeface="Gill Sans MT" pitchFamily="34" charset="0"/>
              </a:rPr>
              <a:t>DeXs Cert</a:t>
            </a:r>
            <a:endParaRPr lang="en-US" sz="1050" b="1" dirty="0">
              <a:latin typeface="Gill Sans MT" pitchFamily="34" charset="0"/>
            </a:endParaRPr>
          </a:p>
        </p:txBody>
      </p:sp>
      <p:sp>
        <p:nvSpPr>
          <p:cNvPr id="102" name="TextBox 101"/>
          <p:cNvSpPr txBox="1"/>
          <p:nvPr/>
        </p:nvSpPr>
        <p:spPr>
          <a:xfrm>
            <a:off x="6705600" y="5219658"/>
            <a:ext cx="609600" cy="415498"/>
          </a:xfrm>
          <a:prstGeom prst="rect">
            <a:avLst/>
          </a:prstGeom>
          <a:noFill/>
        </p:spPr>
        <p:txBody>
          <a:bodyPr wrap="square" rtlCol="0">
            <a:spAutoFit/>
          </a:bodyPr>
          <a:lstStyle/>
          <a:p>
            <a:r>
              <a:rPr lang="en-US" sz="1050" b="1" dirty="0">
                <a:latin typeface="Gill Sans MT" pitchFamily="34" charset="0"/>
              </a:rPr>
              <a:t>DeXs Cert</a:t>
            </a:r>
            <a:endParaRPr lang="en-US" sz="1050" b="1" dirty="0">
              <a:latin typeface="Gill Sans MT" pitchFamily="34" charset="0"/>
            </a:endParaRPr>
          </a:p>
        </p:txBody>
      </p:sp>
      <p:sp>
        <p:nvSpPr>
          <p:cNvPr id="103" name="Title 1"/>
          <p:cNvSpPr txBox="1">
            <a:spLocks/>
          </p:cNvSpPr>
          <p:nvPr/>
        </p:nvSpPr>
        <p:spPr>
          <a:xfrm>
            <a:off x="304800" y="-152400"/>
            <a:ext cx="7772400" cy="917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chemeClr val="tx1"/>
                </a:solidFill>
                <a:latin typeface="Gill Sans MT" pitchFamily="34" charset="0"/>
              </a:rPr>
              <a:t>Security</a:t>
            </a:r>
            <a:endParaRPr lang="en-US" b="1" dirty="0">
              <a:solidFill>
                <a:schemeClr val="tx1"/>
              </a:solidFill>
              <a:latin typeface="Gill Sans MT" pitchFamily="34" charset="0"/>
            </a:endParaRPr>
          </a:p>
        </p:txBody>
      </p:sp>
      <p:pic>
        <p:nvPicPr>
          <p:cNvPr id="10" name="Picture 5"/>
          <p:cNvPicPr>
            <a:picLocks noChangeAspect="1" noChangeArrowheads="1"/>
          </p:cNvPicPr>
          <p:nvPr/>
        </p:nvPicPr>
        <p:blipFill>
          <a:blip r:embed="rId5" cstate="print"/>
          <a:srcRect/>
          <a:stretch>
            <a:fillRect/>
          </a:stretch>
        </p:blipFill>
        <p:spPr bwMode="auto">
          <a:xfrm>
            <a:off x="4832565" y="3648018"/>
            <a:ext cx="285750" cy="352425"/>
          </a:xfrm>
          <a:prstGeom prst="rect">
            <a:avLst/>
          </a:prstGeom>
          <a:noFill/>
          <a:ln w="9525">
            <a:noFill/>
            <a:miter lim="800000"/>
            <a:headEnd/>
            <a:tailEnd/>
          </a:ln>
        </p:spPr>
      </p:pic>
    </p:spTree>
    <p:extLst>
      <p:ext uri="{BB962C8B-B14F-4D97-AF65-F5344CB8AC3E}">
        <p14:creationId xmlns:p14="http://schemas.microsoft.com/office/powerpoint/2010/main" val="3509557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763000" cy="4525963"/>
          </a:xfrm>
        </p:spPr>
        <p:txBody>
          <a:bodyPr>
            <a:noAutofit/>
          </a:bodyPr>
          <a:lstStyle/>
          <a:p>
            <a:pPr indent="0">
              <a:spcBef>
                <a:spcPts val="0"/>
              </a:spcBef>
            </a:pPr>
            <a:r>
              <a:rPr lang="en-US" b="0" dirty="0" smtClean="0"/>
              <a:t>This exchange of information between authorized representatives of state educational authorities intended for the enforcement of or compliance with Federal legal requirements that relate to Federal or state supported education programs, specifically the accurate calculation of a party’s graduation rate under 34 CFR 200.19(b) and state reporting requirements under 34 CFR 76.720</a:t>
            </a:r>
            <a:endParaRPr lang="en-US" b="0" dirty="0"/>
          </a:p>
        </p:txBody>
      </p:sp>
      <p:sp>
        <p:nvSpPr>
          <p:cNvPr id="3" name="Title 2"/>
          <p:cNvSpPr>
            <a:spLocks noGrp="1"/>
          </p:cNvSpPr>
          <p:nvPr>
            <p:ph type="title"/>
          </p:nvPr>
        </p:nvSpPr>
        <p:spPr/>
        <p:txBody>
          <a:bodyPr vert="horz" lIns="91440" tIns="0" rIns="91440" bIns="0" rtlCol="0" anchor="ctr">
            <a:noAutofit/>
          </a:bodyPr>
          <a:lstStyle/>
          <a:p>
            <a:r>
              <a:rPr lang="en-US" dirty="0" smtClean="0"/>
              <a:t>Purpose</a:t>
            </a:r>
          </a:p>
        </p:txBody>
      </p:sp>
      <p:sp>
        <p:nvSpPr>
          <p:cNvPr id="4" name="Slide Number Placeholder 3"/>
          <p:cNvSpPr>
            <a:spLocks noGrp="1"/>
          </p:cNvSpPr>
          <p:nvPr>
            <p:ph type="sldNum" sz="quarter" idx="12"/>
          </p:nvPr>
        </p:nvSpPr>
        <p:spPr/>
        <p:txBody>
          <a:bodyPr/>
          <a:lstStyle/>
          <a:p>
            <a:fld id="{78085499-22F0-4E30-BA6A-ED84175C6FDF}"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spcAft>
                <a:spcPts val="1200"/>
              </a:spcAft>
              <a:buFont typeface="Arial" pitchFamily="34" charset="0"/>
              <a:buChar char="•"/>
            </a:pPr>
            <a:r>
              <a:rPr lang="en-US" b="0" dirty="0" smtClean="0"/>
              <a:t>PII   -    Data List Attached</a:t>
            </a:r>
          </a:p>
          <a:p>
            <a:pPr>
              <a:spcAft>
                <a:spcPts val="1200"/>
              </a:spcAft>
              <a:buFont typeface="Arial" pitchFamily="34" charset="0"/>
              <a:buChar char="•"/>
            </a:pPr>
            <a:r>
              <a:rPr lang="en-US" b="0" dirty="0" smtClean="0"/>
              <a:t>Destruction - Absent extenuating circumstances, this will be within ________ of the receipt of the information.  The method of destruction shall be ________.</a:t>
            </a:r>
          </a:p>
          <a:p>
            <a:pPr>
              <a:spcAft>
                <a:spcPts val="1200"/>
              </a:spcAft>
              <a:buFont typeface="Arial" pitchFamily="34" charset="0"/>
              <a:buChar char="•"/>
            </a:pPr>
            <a:r>
              <a:rPr lang="en-US" b="0" dirty="0" smtClean="0"/>
              <a:t>Wrangling over ability to re-release to districts – may require specific </a:t>
            </a:r>
            <a:r>
              <a:rPr lang="en-US" b="0" dirty="0" err="1" smtClean="0"/>
              <a:t>verbage</a:t>
            </a:r>
            <a:r>
              <a:rPr lang="en-US" b="0" dirty="0" smtClean="0"/>
              <a:t>, may not be necessary  </a:t>
            </a:r>
          </a:p>
          <a:p>
            <a:endParaRPr lang="en-US" sz="3200" dirty="0">
              <a:solidFill>
                <a:srgbClr val="7030A0"/>
              </a:solidFill>
            </a:endParaRPr>
          </a:p>
        </p:txBody>
      </p:sp>
      <p:sp>
        <p:nvSpPr>
          <p:cNvPr id="4" name="Slide Number Placeholder 3"/>
          <p:cNvSpPr>
            <a:spLocks noGrp="1"/>
          </p:cNvSpPr>
          <p:nvPr>
            <p:ph type="sldNum" sz="quarter" idx="12"/>
          </p:nvPr>
        </p:nvSpPr>
        <p:spPr/>
        <p:txBody>
          <a:bodyPr/>
          <a:lstStyle/>
          <a:p>
            <a:fld id="{78085499-22F0-4E30-BA6A-ED84175C6FDF}" type="slidenum">
              <a:rPr lang="en-US" smtClean="0"/>
              <a:pPr/>
              <a:t>25</a:t>
            </a:fld>
            <a:endParaRPr lang="en-US" dirty="0"/>
          </a:p>
        </p:txBody>
      </p:sp>
      <p:sp>
        <p:nvSpPr>
          <p:cNvPr id="5" name="TextBox 4"/>
          <p:cNvSpPr txBox="1"/>
          <p:nvPr/>
        </p:nvSpPr>
        <p:spPr>
          <a:xfrm>
            <a:off x="304800" y="76200"/>
            <a:ext cx="8077200" cy="769441"/>
          </a:xfrm>
          <a:prstGeom prst="rect">
            <a:avLst/>
          </a:prstGeom>
        </p:spPr>
        <p:txBody>
          <a:bodyPr vert="horz" lIns="91440" tIns="0" rIns="91440" bIns="0" rtlCol="0" anchor="ctr">
            <a:noAutofit/>
          </a:bodyPr>
          <a:lstStyle/>
          <a:p>
            <a:pPr>
              <a:spcBef>
                <a:spcPct val="0"/>
              </a:spcBef>
            </a:pPr>
            <a:r>
              <a:rPr lang="en-US" sz="3600" cap="small" dirty="0" smtClean="0">
                <a:latin typeface="Gill Sans MT" pitchFamily="34" charset="0"/>
                <a:ea typeface="+mj-ea"/>
                <a:cs typeface="+mj-cs"/>
              </a:rPr>
              <a:t>Details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Arial" pitchFamily="34" charset="0"/>
              <a:buChar char="•"/>
            </a:pPr>
            <a:r>
              <a:rPr lang="en-US" b="0" dirty="0" smtClean="0"/>
              <a:t>Not yet signed, but appears imminent.  </a:t>
            </a:r>
          </a:p>
          <a:p>
            <a:pPr>
              <a:buFont typeface="Arial" pitchFamily="34" charset="0"/>
              <a:buChar char="•"/>
            </a:pPr>
            <a:endParaRPr lang="en-US" b="0" dirty="0" smtClean="0"/>
          </a:p>
          <a:p>
            <a:pPr>
              <a:buFont typeface="Arial" pitchFamily="34" charset="0"/>
              <a:buChar char="•"/>
            </a:pPr>
            <a:r>
              <a:rPr lang="en-US" b="0" dirty="0" smtClean="0"/>
              <a:t>Attorneys are meeting to get final details</a:t>
            </a:r>
          </a:p>
          <a:p>
            <a:pPr>
              <a:buFont typeface="Arial" pitchFamily="34" charset="0"/>
              <a:buChar char="•"/>
            </a:pPr>
            <a:endParaRPr lang="en-US" b="0" dirty="0" smtClean="0"/>
          </a:p>
          <a:p>
            <a:pPr>
              <a:buFont typeface="Arial" pitchFamily="34" charset="0"/>
              <a:buChar char="•"/>
            </a:pPr>
            <a:r>
              <a:rPr lang="en-US" b="0" dirty="0" smtClean="0"/>
              <a:t>All working from the same FERPA law</a:t>
            </a:r>
          </a:p>
          <a:p>
            <a:pPr>
              <a:buFont typeface="Arial" pitchFamily="34" charset="0"/>
              <a:buChar char="•"/>
            </a:pPr>
            <a:endParaRPr lang="en-US" b="0" i="1" dirty="0" smtClean="0"/>
          </a:p>
          <a:p>
            <a:pPr>
              <a:buFont typeface="Arial" pitchFamily="34" charset="0"/>
              <a:buChar char="•"/>
            </a:pPr>
            <a:r>
              <a:rPr lang="en-US" b="0" i="1" dirty="0" smtClean="0"/>
              <a:t>Relatively</a:t>
            </a:r>
            <a:r>
              <a:rPr lang="en-US" b="0" dirty="0" smtClean="0"/>
              <a:t> straight-forward</a:t>
            </a:r>
          </a:p>
          <a:p>
            <a:endParaRPr lang="en-US" sz="3600" dirty="0" smtClean="0">
              <a:solidFill>
                <a:srgbClr val="7030A0"/>
              </a:solidFill>
            </a:endParaRPr>
          </a:p>
        </p:txBody>
      </p:sp>
      <p:sp>
        <p:nvSpPr>
          <p:cNvPr id="3" name="Title 2"/>
          <p:cNvSpPr>
            <a:spLocks noGrp="1"/>
          </p:cNvSpPr>
          <p:nvPr>
            <p:ph type="title"/>
          </p:nvPr>
        </p:nvSpPr>
        <p:spPr/>
        <p:txBody>
          <a:bodyPr vert="horz" lIns="91440" tIns="0" rIns="91440" bIns="0" rtlCol="0" anchor="ctr">
            <a:noAutofit/>
          </a:bodyPr>
          <a:lstStyle/>
          <a:p>
            <a:r>
              <a:rPr lang="en-US" dirty="0" smtClean="0"/>
              <a:t>Inter-State Postscript</a:t>
            </a:r>
          </a:p>
        </p:txBody>
      </p:sp>
      <p:sp>
        <p:nvSpPr>
          <p:cNvPr id="4" name="Slide Number Placeholder 3"/>
          <p:cNvSpPr>
            <a:spLocks noGrp="1"/>
          </p:cNvSpPr>
          <p:nvPr>
            <p:ph type="sldNum" sz="quarter" idx="12"/>
          </p:nvPr>
        </p:nvSpPr>
        <p:spPr/>
        <p:txBody>
          <a:bodyPr/>
          <a:lstStyle/>
          <a:p>
            <a:fld id="{78085499-22F0-4E30-BA6A-ED84175C6FDF}"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Font typeface="Arial" pitchFamily="34" charset="0"/>
              <a:buChar char="•"/>
            </a:pPr>
            <a:r>
              <a:rPr lang="en-US" b="0" dirty="0" smtClean="0"/>
              <a:t>Just jump in</a:t>
            </a:r>
          </a:p>
          <a:p>
            <a:pPr>
              <a:buFont typeface="Arial" pitchFamily="34" charset="0"/>
              <a:buChar char="•"/>
            </a:pPr>
            <a:endParaRPr lang="en-US" b="0" dirty="0" smtClean="0"/>
          </a:p>
          <a:p>
            <a:pPr>
              <a:buFont typeface="Arial" pitchFamily="34" charset="0"/>
              <a:buChar char="•"/>
            </a:pPr>
            <a:r>
              <a:rPr lang="en-US" b="0" dirty="0" smtClean="0"/>
              <a:t>Key components are the same for “our” FERPA side</a:t>
            </a:r>
          </a:p>
          <a:p>
            <a:pPr>
              <a:buFont typeface="Arial" pitchFamily="34" charset="0"/>
              <a:buChar char="•"/>
            </a:pPr>
            <a:endParaRPr lang="en-US" b="0" dirty="0" smtClean="0"/>
          </a:p>
          <a:p>
            <a:pPr>
              <a:buFont typeface="Arial" pitchFamily="34" charset="0"/>
              <a:buChar char="•"/>
            </a:pPr>
            <a:r>
              <a:rPr lang="en-US" b="0" dirty="0" smtClean="0"/>
              <a:t>Accommodate non-FERPA partners’ legal requirements</a:t>
            </a:r>
          </a:p>
          <a:p>
            <a:pPr>
              <a:buFont typeface="Arial" pitchFamily="34" charset="0"/>
              <a:buChar char="•"/>
            </a:pPr>
            <a:endParaRPr lang="en-US" b="0" dirty="0" smtClean="0"/>
          </a:p>
          <a:p>
            <a:pPr>
              <a:buFont typeface="Arial" pitchFamily="34" charset="0"/>
              <a:buChar char="•"/>
            </a:pPr>
            <a:r>
              <a:rPr lang="en-US" b="0" dirty="0" smtClean="0"/>
              <a:t>Start with partner’s template if possible</a:t>
            </a:r>
          </a:p>
          <a:p>
            <a:pPr>
              <a:buFont typeface="Arial" pitchFamily="34" charset="0"/>
              <a:buChar char="•"/>
            </a:pPr>
            <a:endParaRPr lang="en-US" b="0" dirty="0" smtClean="0"/>
          </a:p>
          <a:p>
            <a:pPr>
              <a:buFont typeface="Arial" pitchFamily="34" charset="0"/>
              <a:buChar char="•"/>
            </a:pPr>
            <a:r>
              <a:rPr lang="en-US" b="0" dirty="0" smtClean="0"/>
              <a:t>Work out the data &amp; exchange details</a:t>
            </a:r>
          </a:p>
          <a:p>
            <a:pPr>
              <a:buFont typeface="Arial" pitchFamily="34" charset="0"/>
              <a:buChar char="•"/>
            </a:pPr>
            <a:endParaRPr lang="en-US" b="0" dirty="0" smtClean="0"/>
          </a:p>
          <a:p>
            <a:pPr>
              <a:buFont typeface="Arial" pitchFamily="34" charset="0"/>
              <a:buChar char="•"/>
            </a:pPr>
            <a:r>
              <a:rPr lang="en-US" b="0" dirty="0" smtClean="0"/>
              <a:t>Have each lawyer oversee their piece</a:t>
            </a:r>
            <a:endParaRPr lang="en-US" b="0" dirty="0"/>
          </a:p>
        </p:txBody>
      </p:sp>
      <p:sp>
        <p:nvSpPr>
          <p:cNvPr id="3" name="Title 2"/>
          <p:cNvSpPr>
            <a:spLocks noGrp="1"/>
          </p:cNvSpPr>
          <p:nvPr>
            <p:ph type="title"/>
          </p:nvPr>
        </p:nvSpPr>
        <p:spPr/>
        <p:txBody>
          <a:bodyPr vert="horz" lIns="91440" tIns="0" rIns="91440" bIns="0" rtlCol="0" anchor="ctr">
            <a:noAutofit/>
          </a:bodyPr>
          <a:lstStyle/>
          <a:p>
            <a:r>
              <a:rPr lang="en-US" dirty="0" smtClean="0"/>
              <a:t>Conclusions</a:t>
            </a:r>
          </a:p>
        </p:txBody>
      </p:sp>
      <p:sp>
        <p:nvSpPr>
          <p:cNvPr id="4" name="Slide Number Placeholder 3"/>
          <p:cNvSpPr>
            <a:spLocks noGrp="1"/>
          </p:cNvSpPr>
          <p:nvPr>
            <p:ph type="sldNum" sz="quarter" idx="12"/>
          </p:nvPr>
        </p:nvSpPr>
        <p:spPr/>
        <p:txBody>
          <a:bodyPr/>
          <a:lstStyle/>
          <a:p>
            <a:fld id="{78085499-22F0-4E30-BA6A-ED84175C6FDF}"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88" y="1143000"/>
            <a:ext cx="8534400" cy="4525963"/>
          </a:xfrm>
        </p:spPr>
        <p:txBody>
          <a:bodyPr rtlCol="0">
            <a:noAutofit/>
          </a:bodyPr>
          <a:lstStyle/>
          <a:p>
            <a:pPr fontAlgn="auto">
              <a:lnSpc>
                <a:spcPct val="120000"/>
              </a:lnSpc>
              <a:spcBef>
                <a:spcPts val="0"/>
              </a:spcBef>
              <a:spcAft>
                <a:spcPts val="600"/>
              </a:spcAft>
              <a:defRPr/>
            </a:pPr>
            <a:r>
              <a:rPr lang="en-US" b="0" dirty="0" smtClean="0">
                <a:solidFill>
                  <a:schemeClr val="tx1">
                    <a:lumMod val="95000"/>
                    <a:lumOff val="5000"/>
                  </a:schemeClr>
                </a:solidFill>
                <a:ea typeface="Calibri"/>
                <a:cs typeface="Calibri"/>
              </a:rPr>
              <a:t>Contact information:</a:t>
            </a:r>
          </a:p>
          <a:p>
            <a:pPr fontAlgn="auto">
              <a:lnSpc>
                <a:spcPct val="120000"/>
              </a:lnSpc>
              <a:spcBef>
                <a:spcPts val="0"/>
              </a:spcBef>
              <a:spcAft>
                <a:spcPts val="600"/>
              </a:spcAft>
              <a:defRPr/>
            </a:pPr>
            <a:r>
              <a:rPr lang="en-US" sz="2000" b="0" dirty="0" smtClean="0"/>
              <a:t>Jan </a:t>
            </a:r>
            <a:r>
              <a:rPr lang="en-US" sz="2000" b="0" dirty="0"/>
              <a:t>R. </a:t>
            </a:r>
            <a:r>
              <a:rPr lang="en-US" sz="2000" b="0" dirty="0" err="1" smtClean="0"/>
              <a:t>Kiehne</a:t>
            </a:r>
            <a:r>
              <a:rPr lang="en-US" sz="2000" b="0" dirty="0" smtClean="0">
                <a:solidFill>
                  <a:schemeClr val="tx1">
                    <a:lumMod val="95000"/>
                    <a:lumOff val="5000"/>
                  </a:schemeClr>
                </a:solidFill>
              </a:rPr>
              <a:t>, </a:t>
            </a:r>
            <a:r>
              <a:rPr lang="en-US" sz="2000" b="0" dirty="0" smtClean="0">
                <a:hlinkClick r:id="rId2"/>
              </a:rPr>
              <a:t>kiehnej@ct.edu</a:t>
            </a:r>
            <a:endParaRPr lang="en-US" sz="2000" b="0" dirty="0" smtClean="0"/>
          </a:p>
          <a:p>
            <a:pPr fontAlgn="auto">
              <a:lnSpc>
                <a:spcPct val="120000"/>
              </a:lnSpc>
              <a:spcBef>
                <a:spcPts val="0"/>
              </a:spcBef>
              <a:spcAft>
                <a:spcPts val="600"/>
              </a:spcAft>
              <a:defRPr/>
            </a:pPr>
            <a:r>
              <a:rPr lang="en-US" sz="2000" b="0" dirty="0" smtClean="0">
                <a:solidFill>
                  <a:schemeClr val="tx1">
                    <a:lumMod val="95000"/>
                    <a:lumOff val="5000"/>
                  </a:schemeClr>
                </a:solidFill>
              </a:rPr>
              <a:t>Connie Brooks, </a:t>
            </a:r>
            <a:r>
              <a:rPr lang="en-US" sz="2000" b="0" dirty="0">
                <a:solidFill>
                  <a:srgbClr val="000000"/>
                </a:solidFill>
                <a:ea typeface="Calibri"/>
                <a:cs typeface="Consolas" pitchFamily="49" charset="0"/>
                <a:hlinkClick r:id="rId3"/>
              </a:rPr>
              <a:t>Connie.Brooks@iowa.gov</a:t>
            </a:r>
            <a:endParaRPr lang="en-US" sz="2000" b="0" dirty="0">
              <a:solidFill>
                <a:srgbClr val="000000"/>
              </a:solidFill>
              <a:ea typeface="Calibri"/>
              <a:cs typeface="Consolas" pitchFamily="49" charset="0"/>
            </a:endParaRPr>
          </a:p>
          <a:p>
            <a:pPr fontAlgn="auto">
              <a:lnSpc>
                <a:spcPct val="80000"/>
              </a:lnSpc>
              <a:spcAft>
                <a:spcPts val="1200"/>
              </a:spcAft>
              <a:defRPr/>
            </a:pPr>
            <a:r>
              <a:rPr lang="en-US" sz="2000" b="0" dirty="0" smtClean="0">
                <a:solidFill>
                  <a:schemeClr val="tx1">
                    <a:lumMod val="95000"/>
                    <a:lumOff val="5000"/>
                  </a:schemeClr>
                </a:solidFill>
                <a:ea typeface="Calibri"/>
                <a:cs typeface="Calibri"/>
              </a:rPr>
              <a:t>Baron Rodriguez, </a:t>
            </a:r>
            <a:r>
              <a:rPr lang="en-US" sz="2000" b="0" dirty="0" smtClean="0">
                <a:solidFill>
                  <a:srgbClr val="000000"/>
                </a:solidFill>
                <a:ea typeface="Calibri"/>
                <a:cs typeface="Consolas" pitchFamily="49" charset="0"/>
                <a:hlinkClick r:id="rId4"/>
              </a:rPr>
              <a:t>Baron.Rodriguez@aemcorp.com</a:t>
            </a:r>
            <a:r>
              <a:rPr lang="en-US" sz="2000" b="0" dirty="0" smtClean="0">
                <a:solidFill>
                  <a:srgbClr val="000000"/>
                </a:solidFill>
                <a:ea typeface="Calibri"/>
                <a:cs typeface="Consolas" pitchFamily="49" charset="0"/>
              </a:rPr>
              <a:t> </a:t>
            </a:r>
          </a:p>
          <a:p>
            <a:pPr fontAlgn="auto">
              <a:spcAft>
                <a:spcPts val="0"/>
              </a:spcAft>
              <a:defRPr/>
            </a:pPr>
            <a:endParaRPr lang="en-US" sz="2000" i="1" dirty="0" smtClean="0"/>
          </a:p>
          <a:p>
            <a:pPr fontAlgn="auto">
              <a:lnSpc>
                <a:spcPct val="120000"/>
              </a:lnSpc>
              <a:spcBef>
                <a:spcPts val="0"/>
              </a:spcBef>
              <a:spcAft>
                <a:spcPts val="600"/>
              </a:spcAft>
              <a:defRPr/>
            </a:pPr>
            <a:r>
              <a:rPr lang="en-US" b="0" dirty="0" smtClean="0">
                <a:solidFill>
                  <a:schemeClr val="tx1">
                    <a:lumMod val="95000"/>
                    <a:lumOff val="5000"/>
                  </a:schemeClr>
                </a:solidFill>
                <a:ea typeface="Calibri"/>
                <a:cs typeface="Calibri"/>
              </a:rPr>
              <a:t>For more information on MOUs:</a:t>
            </a:r>
          </a:p>
          <a:p>
            <a:pPr marL="630238" indent="-3175" fontAlgn="auto">
              <a:lnSpc>
                <a:spcPct val="120000"/>
              </a:lnSpc>
              <a:spcBef>
                <a:spcPts val="0"/>
              </a:spcBef>
              <a:spcAft>
                <a:spcPts val="600"/>
              </a:spcAft>
              <a:defRPr/>
            </a:pPr>
            <a:r>
              <a:rPr lang="en-US" sz="2000" b="0" dirty="0" smtClean="0">
                <a:solidFill>
                  <a:schemeClr val="tx1">
                    <a:lumMod val="95000"/>
                    <a:lumOff val="5000"/>
                  </a:schemeClr>
                </a:solidFill>
                <a:ea typeface="Calibri"/>
                <a:cs typeface="Calibri"/>
              </a:rPr>
              <a:t>Resource 1:  </a:t>
            </a:r>
            <a:r>
              <a:rPr lang="en-US" sz="2000" b="0" dirty="0">
                <a:hlinkClick r:id="rId5"/>
              </a:rPr>
              <a:t>Guidance for Reasonable Methods and Written Agreements (Nov 2011</a:t>
            </a:r>
            <a:r>
              <a:rPr lang="en-US" sz="2000" b="0" dirty="0" smtClean="0">
                <a:hlinkClick r:id="rId5"/>
              </a:rPr>
              <a:t>)</a:t>
            </a:r>
            <a:endParaRPr lang="en-US" sz="2000" b="0" dirty="0" smtClean="0"/>
          </a:p>
          <a:p>
            <a:pPr marL="628650"/>
            <a:r>
              <a:rPr lang="en-US" sz="2000" b="0" dirty="0" smtClean="0">
                <a:solidFill>
                  <a:schemeClr val="tx1">
                    <a:lumMod val="95000"/>
                    <a:lumOff val="5000"/>
                  </a:schemeClr>
                </a:solidFill>
                <a:ea typeface="Calibri"/>
                <a:cs typeface="Calibri"/>
              </a:rPr>
              <a:t>	Resource 2:</a:t>
            </a:r>
            <a:r>
              <a:rPr lang="en-US" sz="2000" b="0" dirty="0" smtClean="0">
                <a:solidFill>
                  <a:schemeClr val="tx1">
                    <a:lumMod val="85000"/>
                    <a:lumOff val="15000"/>
                  </a:schemeClr>
                </a:solidFill>
                <a:ea typeface="Calibri"/>
                <a:cs typeface="Calibri"/>
              </a:rPr>
              <a:t>  </a:t>
            </a:r>
            <a:r>
              <a:rPr lang="en-US" sz="2000" b="0" dirty="0">
                <a:hlinkClick r:id="rId6" action="ppaction://hlinkfile"/>
              </a:rPr>
              <a:t>Checklist: Data Sharing Agreement (Apr 2012)</a:t>
            </a:r>
            <a:endParaRPr lang="en-US" sz="2000" b="0" dirty="0"/>
          </a:p>
          <a:p>
            <a:pPr fontAlgn="auto">
              <a:spcAft>
                <a:spcPts val="0"/>
              </a:spcAft>
              <a:defRPr/>
            </a:pPr>
            <a:endParaRPr lang="en-US" sz="2000" dirty="0" smtClean="0"/>
          </a:p>
          <a:p>
            <a:pPr marL="688975" indent="-344488" fontAlgn="auto">
              <a:spcAft>
                <a:spcPts val="0"/>
              </a:spcAft>
              <a:defRPr/>
            </a:pPr>
            <a:endParaRPr lang="en-US" sz="2000" dirty="0"/>
          </a:p>
        </p:txBody>
      </p:sp>
      <p:sp>
        <p:nvSpPr>
          <p:cNvPr id="5" name="Title 4"/>
          <p:cNvSpPr>
            <a:spLocks noGrp="1"/>
          </p:cNvSpPr>
          <p:nvPr>
            <p:ph type="title"/>
          </p:nvPr>
        </p:nvSpPr>
        <p:spPr>
          <a:xfrm>
            <a:off x="304800" y="52388"/>
            <a:ext cx="8534400" cy="785812"/>
          </a:xfrm>
        </p:spPr>
        <p:txBody>
          <a:bodyPr>
            <a:noAutofit/>
          </a:bodyPr>
          <a:lstStyle/>
          <a:p>
            <a:pPr fontAlgn="auto">
              <a:spcAft>
                <a:spcPts val="0"/>
              </a:spcAft>
              <a:defRPr/>
            </a:pPr>
            <a:r>
              <a:rPr lang="en-US" dirty="0" smtClean="0">
                <a:solidFill>
                  <a:schemeClr val="tx1">
                    <a:lumMod val="95000"/>
                    <a:lumOff val="5000"/>
                  </a:schemeClr>
                </a:solidFill>
              </a:rPr>
              <a:t>Contacts &amp; Additional Resources</a:t>
            </a:r>
            <a:endParaRPr lang="en-US" dirty="0">
              <a:solidFill>
                <a:schemeClr val="tx1">
                  <a:lumMod val="95000"/>
                  <a:lumOff val="5000"/>
                </a:schemeClr>
              </a:solidFill>
            </a:endParaRPr>
          </a:p>
        </p:txBody>
      </p:sp>
      <p:sp>
        <p:nvSpPr>
          <p:cNvPr id="17412" name="Slide Number Placeholder 4"/>
          <p:cNvSpPr>
            <a:spLocks noGrp="1"/>
          </p:cNvSpPr>
          <p:nvPr>
            <p:ph type="sldNum" sz="quarter" idx="4294967295"/>
          </p:nvPr>
        </p:nvSpPr>
        <p:spPr bwMode="auto">
          <a:xfrm>
            <a:off x="6757988" y="6503988"/>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786058A-DCFD-40E7-A08E-BAECF1C6A382}" type="slidenum">
              <a:rPr lang="en-US">
                <a:solidFill>
                  <a:schemeClr val="bg1"/>
                </a:solidFill>
                <a:latin typeface="Gill Sans MT" pitchFamily="34" charset="0"/>
                <a:cs typeface="Arial" charset="0"/>
              </a:rPr>
              <a:pPr fontAlgn="base">
                <a:spcBef>
                  <a:spcPct val="0"/>
                </a:spcBef>
                <a:spcAft>
                  <a:spcPct val="0"/>
                </a:spcAft>
              </a:pPr>
              <a:t>28</a:t>
            </a:fld>
            <a:endParaRPr lang="en-US">
              <a:solidFill>
                <a:schemeClr val="bg1"/>
              </a:solidFill>
              <a:latin typeface="Gill Sans MT" pitchFamily="34" charset="0"/>
              <a:cs typeface="Arial" charset="0"/>
            </a:endParaRPr>
          </a:p>
        </p:txBody>
      </p:sp>
    </p:spTree>
    <p:extLst>
      <p:ext uri="{BB962C8B-B14F-4D97-AF65-F5344CB8AC3E}">
        <p14:creationId xmlns:p14="http://schemas.microsoft.com/office/powerpoint/2010/main" val="3140520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0895" y="2556808"/>
            <a:ext cx="4511171" cy="1015663"/>
          </a:xfrm>
          <a:prstGeom prst="rect">
            <a:avLst/>
          </a:prstGeom>
        </p:spPr>
        <p:txBody>
          <a:bodyPr wrap="none">
            <a:noAutofit/>
          </a:bodyPr>
          <a:lstStyle/>
          <a:p>
            <a:pPr lvl="0" algn="ctr">
              <a:spcBef>
                <a:spcPct val="0"/>
              </a:spcBef>
              <a:defRPr/>
            </a:pPr>
            <a:r>
              <a:rPr lang="en-US" sz="6000" cap="small" dirty="0" smtClean="0">
                <a:solidFill>
                  <a:schemeClr val="tx1">
                    <a:lumMod val="85000"/>
                    <a:lumOff val="15000"/>
                  </a:schemeClr>
                </a:solidFill>
                <a:latin typeface="Gill Sans MT" pitchFamily="34" charset="0"/>
                <a:cs typeface="Arial" pitchFamily="34" charset="0"/>
              </a:rPr>
              <a:t>Connecticut</a:t>
            </a:r>
          </a:p>
        </p:txBody>
      </p:sp>
      <p:sp>
        <p:nvSpPr>
          <p:cNvPr id="5" name="Slide Number Placeholder 4"/>
          <p:cNvSpPr>
            <a:spLocks noGrp="1"/>
          </p:cNvSpPr>
          <p:nvPr>
            <p:ph type="sldNum" sz="quarter" idx="12"/>
          </p:nvPr>
        </p:nvSpPr>
        <p:spPr/>
        <p:txBody>
          <a:bodyPr/>
          <a:lstStyle/>
          <a:p>
            <a:fld id="{78085499-22F0-4E30-BA6A-ED84175C6FDF}" type="slidenum">
              <a:rPr lang="en-US" smtClean="0"/>
              <a:pPr/>
              <a:t>3</a:t>
            </a:fld>
            <a:endParaRPr lang="en-US" dirty="0"/>
          </a:p>
        </p:txBody>
      </p:sp>
    </p:spTree>
    <p:extLst>
      <p:ext uri="{BB962C8B-B14F-4D97-AF65-F5344CB8AC3E}">
        <p14:creationId xmlns:p14="http://schemas.microsoft.com/office/powerpoint/2010/main" val="510659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18448" y="1143000"/>
            <a:ext cx="8534400" cy="4876800"/>
          </a:xfrm>
        </p:spPr>
        <p:txBody>
          <a:bodyPr>
            <a:noAutofit/>
          </a:bodyPr>
          <a:lstStyle/>
          <a:p>
            <a:pPr lvl="0"/>
            <a:r>
              <a:rPr lang="en-US" dirty="0" smtClean="0">
                <a:solidFill>
                  <a:schemeClr val="tx1">
                    <a:lumMod val="85000"/>
                    <a:lumOff val="15000"/>
                  </a:schemeClr>
                </a:solidFill>
                <a:latin typeface="Gill Sans MT" pitchFamily="34" charset="0"/>
                <a:cs typeface="Arial" pitchFamily="34" charset="0"/>
              </a:rPr>
              <a:t>MOA to enable data linkages for P20W system</a:t>
            </a:r>
          </a:p>
          <a:p>
            <a:pPr lvl="1"/>
            <a:r>
              <a:rPr lang="en-US" dirty="0" smtClean="0">
                <a:solidFill>
                  <a:schemeClr val="tx1">
                    <a:lumMod val="85000"/>
                    <a:lumOff val="15000"/>
                  </a:schemeClr>
                </a:solidFill>
                <a:cs typeface="Arial" pitchFamily="34" charset="0"/>
              </a:rPr>
              <a:t>Goal:  </a:t>
            </a:r>
          </a:p>
          <a:p>
            <a:pPr lvl="2"/>
            <a:r>
              <a:rPr lang="en-US" dirty="0" smtClean="0">
                <a:solidFill>
                  <a:schemeClr val="tx1">
                    <a:lumMod val="85000"/>
                    <a:lumOff val="15000"/>
                  </a:schemeClr>
                </a:solidFill>
                <a:cs typeface="Arial" pitchFamily="34" charset="0"/>
              </a:rPr>
              <a:t>Create a solid template for participating AG’s to modify.</a:t>
            </a:r>
          </a:p>
          <a:p>
            <a:pPr lvl="1"/>
            <a:r>
              <a:rPr lang="en-US" dirty="0" smtClean="0">
                <a:solidFill>
                  <a:schemeClr val="tx1">
                    <a:lumMod val="85000"/>
                    <a:lumOff val="15000"/>
                  </a:schemeClr>
                </a:solidFill>
                <a:cs typeface="Arial" pitchFamily="34" charset="0"/>
              </a:rPr>
              <a:t>Challenges:</a:t>
            </a:r>
          </a:p>
          <a:p>
            <a:pPr lvl="2"/>
            <a:r>
              <a:rPr lang="en-US" dirty="0" smtClean="0">
                <a:solidFill>
                  <a:schemeClr val="tx1">
                    <a:lumMod val="85000"/>
                    <a:lumOff val="15000"/>
                  </a:schemeClr>
                </a:solidFill>
                <a:cs typeface="Arial" pitchFamily="34" charset="0"/>
              </a:rPr>
              <a:t>Agency lack of familiarity with new FERPA guidelines</a:t>
            </a:r>
          </a:p>
          <a:p>
            <a:pPr lvl="2"/>
            <a:r>
              <a:rPr lang="en-US" dirty="0" smtClean="0">
                <a:solidFill>
                  <a:schemeClr val="tx1">
                    <a:lumMod val="85000"/>
                    <a:lumOff val="15000"/>
                  </a:schemeClr>
                </a:solidFill>
                <a:cs typeface="Arial" pitchFamily="34" charset="0"/>
              </a:rPr>
              <a:t>Wary State Attorney General </a:t>
            </a:r>
          </a:p>
          <a:p>
            <a:pPr lvl="2"/>
            <a:r>
              <a:rPr lang="en-US" dirty="0" smtClean="0">
                <a:solidFill>
                  <a:schemeClr val="tx1">
                    <a:lumMod val="85000"/>
                    <a:lumOff val="15000"/>
                  </a:schemeClr>
                </a:solidFill>
                <a:cs typeface="Arial" pitchFamily="34" charset="0"/>
              </a:rPr>
              <a:t>Lack of in-house counsel</a:t>
            </a:r>
            <a:endParaRPr lang="en-US" b="0" dirty="0" smtClean="0">
              <a:solidFill>
                <a:schemeClr val="tx1">
                  <a:lumMod val="85000"/>
                  <a:lumOff val="15000"/>
                </a:schemeClr>
              </a:solidFill>
              <a:latin typeface="Gill Sans MT" pitchFamily="34" charset="0"/>
              <a:cs typeface="Arial" pitchFamily="34" charset="0"/>
            </a:endParaRPr>
          </a:p>
          <a:p>
            <a:endParaRPr lang="en-US" dirty="0">
              <a:solidFill>
                <a:schemeClr val="tx1">
                  <a:lumMod val="85000"/>
                  <a:lumOff val="15000"/>
                </a:schemeClr>
              </a:solidFill>
              <a:latin typeface="Gill Sans MT" pitchFamily="34" charset="0"/>
            </a:endParaRPr>
          </a:p>
        </p:txBody>
      </p:sp>
      <p:sp>
        <p:nvSpPr>
          <p:cNvPr id="6" name="Title 5"/>
          <p:cNvSpPr>
            <a:spLocks noGrp="1"/>
          </p:cNvSpPr>
          <p:nvPr>
            <p:ph type="title"/>
          </p:nvPr>
        </p:nvSpPr>
        <p:spPr/>
        <p:txBody>
          <a:bodyPr>
            <a:noAutofit/>
          </a:bodyPr>
          <a:lstStyle/>
          <a:p>
            <a:pPr lvl="0"/>
            <a:r>
              <a:rPr lang="en-US" dirty="0" smtClean="0">
                <a:solidFill>
                  <a:schemeClr val="tx1">
                    <a:lumMod val="85000"/>
                    <a:lumOff val="15000"/>
                  </a:schemeClr>
                </a:solidFill>
                <a:latin typeface="Gill Sans MT" pitchFamily="34" charset="0"/>
                <a:cs typeface="Arial" pitchFamily="34" charset="0"/>
              </a:rPr>
              <a:t>Background</a:t>
            </a:r>
            <a:endParaRPr lang="en-US" dirty="0">
              <a:solidFill>
                <a:schemeClr val="tx1">
                  <a:lumMod val="85000"/>
                  <a:lumOff val="15000"/>
                </a:schemeClr>
              </a:solidFill>
              <a:latin typeface="Gill Sans MT" pitchFamily="34" charset="0"/>
            </a:endParaRPr>
          </a:p>
        </p:txBody>
      </p:sp>
      <p:sp>
        <p:nvSpPr>
          <p:cNvPr id="9" name="Slide Number Placeholder 4"/>
          <p:cNvSpPr>
            <a:spLocks noGrp="1"/>
          </p:cNvSpPr>
          <p:nvPr>
            <p:ph type="sldNum" sz="quarter" idx="12"/>
          </p:nvPr>
        </p:nvSpPr>
        <p:spPr/>
        <p:txBody>
          <a:bodyPr/>
          <a:lstStyle/>
          <a:p>
            <a:fld id="{78085499-22F0-4E30-BA6A-ED84175C6FDF}" type="slidenum">
              <a:rPr lang="en-US" smtClean="0"/>
              <a:pPr/>
              <a:t>4</a:t>
            </a:fld>
            <a:endParaRPr lang="en-US" dirty="0"/>
          </a:p>
        </p:txBody>
      </p:sp>
    </p:spTree>
    <p:extLst>
      <p:ext uri="{BB962C8B-B14F-4D97-AF65-F5344CB8AC3E}">
        <p14:creationId xmlns:p14="http://schemas.microsoft.com/office/powerpoint/2010/main" val="1818060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lvl="0"/>
            <a:r>
              <a:rPr lang="en-US" dirty="0" smtClean="0">
                <a:solidFill>
                  <a:schemeClr val="tx1">
                    <a:lumMod val="85000"/>
                    <a:lumOff val="15000"/>
                  </a:schemeClr>
                </a:solidFill>
                <a:latin typeface="Gill Sans MT" pitchFamily="34" charset="0"/>
                <a:cs typeface="Arial" pitchFamily="34" charset="0"/>
              </a:rPr>
              <a:t>MOA for </a:t>
            </a:r>
            <a:r>
              <a:rPr lang="en-US" dirty="0" smtClean="0">
                <a:solidFill>
                  <a:schemeClr val="tx1">
                    <a:lumMod val="85000"/>
                    <a:lumOff val="15000"/>
                  </a:schemeClr>
                </a:solidFill>
                <a:latin typeface="Gill Sans MT" pitchFamily="34" charset="0"/>
                <a:cs typeface="Arial" pitchFamily="34" charset="0"/>
              </a:rPr>
              <a:t>P-20W </a:t>
            </a:r>
            <a:r>
              <a:rPr lang="en-US" dirty="0" smtClean="0">
                <a:solidFill>
                  <a:schemeClr val="tx1">
                    <a:lumMod val="85000"/>
                    <a:lumOff val="15000"/>
                  </a:schemeClr>
                </a:solidFill>
                <a:latin typeface="Gill Sans MT" pitchFamily="34" charset="0"/>
                <a:cs typeface="Arial" pitchFamily="34" charset="0"/>
              </a:rPr>
              <a:t>system</a:t>
            </a:r>
            <a:endParaRPr lang="en-US" dirty="0">
              <a:solidFill>
                <a:schemeClr val="tx1">
                  <a:lumMod val="85000"/>
                  <a:lumOff val="15000"/>
                </a:schemeClr>
              </a:solidFill>
              <a:latin typeface="Gill Sans MT" pitchFamily="34" charset="0"/>
            </a:endParaRPr>
          </a:p>
        </p:txBody>
      </p:sp>
      <p:sp>
        <p:nvSpPr>
          <p:cNvPr id="9" name="Slide Number Placeholder 4"/>
          <p:cNvSpPr>
            <a:spLocks noGrp="1"/>
          </p:cNvSpPr>
          <p:nvPr>
            <p:ph type="sldNum" sz="quarter" idx="12"/>
          </p:nvPr>
        </p:nvSpPr>
        <p:spPr/>
        <p:txBody>
          <a:bodyPr/>
          <a:lstStyle/>
          <a:p>
            <a:fld id="{78085499-22F0-4E30-BA6A-ED84175C6FDF}" type="slidenum">
              <a:rPr lang="en-US" smtClean="0"/>
              <a:pPr/>
              <a:t>5</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2" y="1284288"/>
            <a:ext cx="8104187" cy="458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1150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18448" y="914400"/>
            <a:ext cx="8534400" cy="5334000"/>
          </a:xfrm>
        </p:spPr>
        <p:txBody>
          <a:bodyPr>
            <a:noAutofit/>
          </a:bodyPr>
          <a:lstStyle/>
          <a:p>
            <a:pPr lvl="1">
              <a:spcBef>
                <a:spcPts val="0"/>
              </a:spcBef>
            </a:pPr>
            <a:r>
              <a:rPr lang="en-US" b="0" dirty="0" smtClean="0">
                <a:solidFill>
                  <a:schemeClr val="tx1">
                    <a:lumMod val="85000"/>
                    <a:lumOff val="15000"/>
                  </a:schemeClr>
                </a:solidFill>
                <a:latin typeface="Gill Sans MT" pitchFamily="34" charset="0"/>
                <a:cs typeface="Arial" pitchFamily="34" charset="0"/>
              </a:rPr>
              <a:t>Read relevant FERPA sections</a:t>
            </a:r>
          </a:p>
          <a:p>
            <a:pPr lvl="1">
              <a:spcBef>
                <a:spcPts val="0"/>
              </a:spcBef>
            </a:pPr>
            <a:r>
              <a:rPr lang="en-US" dirty="0" smtClean="0">
                <a:solidFill>
                  <a:schemeClr val="tx1">
                    <a:lumMod val="85000"/>
                    <a:lumOff val="15000"/>
                  </a:schemeClr>
                </a:solidFill>
                <a:cs typeface="Arial" pitchFamily="34" charset="0"/>
              </a:rPr>
              <a:t>Utilized the PTAC document </a:t>
            </a:r>
            <a:r>
              <a:rPr lang="en-US" i="1" dirty="0" smtClean="0">
                <a:solidFill>
                  <a:schemeClr val="tx1">
                    <a:lumMod val="85000"/>
                    <a:lumOff val="15000"/>
                  </a:schemeClr>
                </a:solidFill>
                <a:cs typeface="Arial" pitchFamily="34" charset="0"/>
              </a:rPr>
              <a:t>Guidance for Reasonable Methods &amp; Written </a:t>
            </a:r>
            <a:r>
              <a:rPr lang="en-US" dirty="0" smtClean="0">
                <a:solidFill>
                  <a:schemeClr val="tx1">
                    <a:lumMod val="85000"/>
                    <a:lumOff val="15000"/>
                  </a:schemeClr>
                </a:solidFill>
                <a:cs typeface="Arial" pitchFamily="34" charset="0"/>
              </a:rPr>
              <a:t>Agreements</a:t>
            </a:r>
          </a:p>
          <a:p>
            <a:pPr lvl="1">
              <a:spcBef>
                <a:spcPts val="0"/>
              </a:spcBef>
            </a:pPr>
            <a:r>
              <a:rPr lang="en-US" dirty="0" smtClean="0">
                <a:solidFill>
                  <a:schemeClr val="tx1">
                    <a:lumMod val="85000"/>
                    <a:lumOff val="15000"/>
                  </a:schemeClr>
                </a:solidFill>
                <a:cs typeface="Arial" pitchFamily="34" charset="0"/>
              </a:rPr>
              <a:t>Gathered example MOU’s through </a:t>
            </a:r>
            <a:r>
              <a:rPr lang="en-US" dirty="0" smtClean="0">
                <a:solidFill>
                  <a:schemeClr val="tx1">
                    <a:lumMod val="85000"/>
                    <a:lumOff val="15000"/>
                  </a:schemeClr>
                </a:solidFill>
                <a:cs typeface="Arial" pitchFamily="34" charset="0"/>
              </a:rPr>
              <a:t>GRADS360</a:t>
            </a:r>
            <a:endParaRPr lang="en-US" dirty="0" smtClean="0">
              <a:solidFill>
                <a:schemeClr val="tx1">
                  <a:lumMod val="85000"/>
                  <a:lumOff val="15000"/>
                </a:schemeClr>
              </a:solidFill>
              <a:cs typeface="Arial" pitchFamily="34" charset="0"/>
            </a:endParaRPr>
          </a:p>
          <a:p>
            <a:pPr lvl="1">
              <a:spcBef>
                <a:spcPts val="0"/>
              </a:spcBef>
            </a:pPr>
            <a:r>
              <a:rPr lang="en-US" dirty="0" smtClean="0">
                <a:solidFill>
                  <a:schemeClr val="tx1">
                    <a:lumMod val="85000"/>
                    <a:lumOff val="15000"/>
                  </a:schemeClr>
                </a:solidFill>
                <a:cs typeface="Arial" pitchFamily="34" charset="0"/>
              </a:rPr>
              <a:t>Created a draft</a:t>
            </a:r>
          </a:p>
          <a:p>
            <a:pPr lvl="1">
              <a:spcBef>
                <a:spcPts val="0"/>
              </a:spcBef>
            </a:pPr>
            <a:r>
              <a:rPr lang="en-US" dirty="0" smtClean="0">
                <a:solidFill>
                  <a:schemeClr val="tx1">
                    <a:lumMod val="85000"/>
                    <a:lumOff val="15000"/>
                  </a:schemeClr>
                </a:solidFill>
                <a:cs typeface="Arial" pitchFamily="34" charset="0"/>
              </a:rPr>
              <a:t>Asked SST contact for review and was referred to PTAC</a:t>
            </a:r>
          </a:p>
          <a:p>
            <a:pPr lvl="1">
              <a:spcBef>
                <a:spcPts val="0"/>
              </a:spcBef>
            </a:pPr>
            <a:r>
              <a:rPr lang="en-US" dirty="0" smtClean="0">
                <a:solidFill>
                  <a:schemeClr val="tx1">
                    <a:lumMod val="85000"/>
                    <a:lumOff val="15000"/>
                  </a:schemeClr>
                </a:solidFill>
                <a:cs typeface="Arial" pitchFamily="34" charset="0"/>
              </a:rPr>
              <a:t>PTAC read and scheduled conference call to provide feedback</a:t>
            </a:r>
          </a:p>
          <a:p>
            <a:pPr lvl="1">
              <a:spcBef>
                <a:spcPts val="0"/>
              </a:spcBef>
            </a:pPr>
            <a:r>
              <a:rPr lang="en-US" dirty="0" smtClean="0">
                <a:solidFill>
                  <a:schemeClr val="tx1">
                    <a:lumMod val="85000"/>
                    <a:lumOff val="15000"/>
                  </a:schemeClr>
                </a:solidFill>
                <a:cs typeface="Arial" pitchFamily="34" charset="0"/>
              </a:rPr>
              <a:t>Made adjustments</a:t>
            </a:r>
          </a:p>
          <a:p>
            <a:pPr lvl="1">
              <a:spcBef>
                <a:spcPts val="0"/>
              </a:spcBef>
            </a:pPr>
            <a:r>
              <a:rPr lang="en-US" dirty="0" smtClean="0">
                <a:solidFill>
                  <a:schemeClr val="tx1">
                    <a:lumMod val="85000"/>
                    <a:lumOff val="15000"/>
                  </a:schemeClr>
                </a:solidFill>
                <a:cs typeface="Arial" pitchFamily="34" charset="0"/>
              </a:rPr>
              <a:t>Circulated to participating agencies</a:t>
            </a:r>
          </a:p>
          <a:p>
            <a:pPr lvl="1">
              <a:spcBef>
                <a:spcPts val="0"/>
              </a:spcBef>
            </a:pPr>
            <a:r>
              <a:rPr lang="en-US" dirty="0" smtClean="0">
                <a:solidFill>
                  <a:schemeClr val="tx1">
                    <a:lumMod val="85000"/>
                    <a:lumOff val="15000"/>
                  </a:schemeClr>
                </a:solidFill>
                <a:latin typeface="Gill Sans MT" pitchFamily="34" charset="0"/>
                <a:cs typeface="Arial" pitchFamily="34" charset="0"/>
              </a:rPr>
              <a:t>Meeting scheduled to </a:t>
            </a:r>
            <a:r>
              <a:rPr lang="en-US" dirty="0" smtClean="0">
                <a:solidFill>
                  <a:schemeClr val="tx1">
                    <a:lumMod val="85000"/>
                    <a:lumOff val="15000"/>
                  </a:schemeClr>
                </a:solidFill>
                <a:latin typeface="Gill Sans MT" pitchFamily="34" charset="0"/>
                <a:cs typeface="Arial" pitchFamily="34" charset="0"/>
              </a:rPr>
              <a:t>review/adjust…finalize</a:t>
            </a:r>
            <a:endParaRPr lang="en-US" dirty="0">
              <a:solidFill>
                <a:schemeClr val="tx1">
                  <a:lumMod val="85000"/>
                  <a:lumOff val="15000"/>
                </a:schemeClr>
              </a:solidFill>
              <a:latin typeface="Gill Sans MT" pitchFamily="34" charset="0"/>
            </a:endParaRPr>
          </a:p>
        </p:txBody>
      </p:sp>
      <p:sp>
        <p:nvSpPr>
          <p:cNvPr id="6" name="Title 5"/>
          <p:cNvSpPr>
            <a:spLocks noGrp="1"/>
          </p:cNvSpPr>
          <p:nvPr>
            <p:ph type="title"/>
          </p:nvPr>
        </p:nvSpPr>
        <p:spPr/>
        <p:txBody>
          <a:bodyPr>
            <a:noAutofit/>
          </a:bodyPr>
          <a:lstStyle/>
          <a:p>
            <a:pPr lvl="0"/>
            <a:r>
              <a:rPr lang="en-US" dirty="0" smtClean="0">
                <a:solidFill>
                  <a:schemeClr val="tx1">
                    <a:lumMod val="85000"/>
                    <a:lumOff val="15000"/>
                  </a:schemeClr>
                </a:solidFill>
                <a:latin typeface="Gill Sans MT" pitchFamily="34" charset="0"/>
                <a:cs typeface="Arial" pitchFamily="34" charset="0"/>
              </a:rPr>
              <a:t>Process for </a:t>
            </a:r>
            <a:r>
              <a:rPr lang="en-US" dirty="0" smtClean="0">
                <a:solidFill>
                  <a:schemeClr val="tx1">
                    <a:lumMod val="85000"/>
                    <a:lumOff val="15000"/>
                  </a:schemeClr>
                </a:solidFill>
                <a:latin typeface="Gill Sans MT" pitchFamily="34" charset="0"/>
                <a:cs typeface="Arial" pitchFamily="34" charset="0"/>
              </a:rPr>
              <a:t>P-20W system </a:t>
            </a:r>
            <a:r>
              <a:rPr lang="en-US" dirty="0" smtClean="0">
                <a:solidFill>
                  <a:schemeClr val="tx1">
                    <a:lumMod val="85000"/>
                    <a:lumOff val="15000"/>
                  </a:schemeClr>
                </a:solidFill>
                <a:latin typeface="Gill Sans MT" pitchFamily="34" charset="0"/>
                <a:cs typeface="Arial" pitchFamily="34" charset="0"/>
              </a:rPr>
              <a:t>MOA</a:t>
            </a:r>
            <a:endParaRPr lang="en-US" dirty="0">
              <a:solidFill>
                <a:schemeClr val="tx1">
                  <a:lumMod val="85000"/>
                  <a:lumOff val="15000"/>
                </a:schemeClr>
              </a:solidFill>
              <a:latin typeface="Gill Sans MT" pitchFamily="34" charset="0"/>
            </a:endParaRPr>
          </a:p>
        </p:txBody>
      </p:sp>
      <p:sp>
        <p:nvSpPr>
          <p:cNvPr id="9" name="Slide Number Placeholder 4"/>
          <p:cNvSpPr>
            <a:spLocks noGrp="1"/>
          </p:cNvSpPr>
          <p:nvPr>
            <p:ph type="sldNum" sz="quarter" idx="12"/>
          </p:nvPr>
        </p:nvSpPr>
        <p:spPr/>
        <p:txBody>
          <a:bodyPr/>
          <a:lstStyle/>
          <a:p>
            <a:fld id="{78085499-22F0-4E30-BA6A-ED84175C6FDF}" type="slidenum">
              <a:rPr lang="en-US" smtClean="0"/>
              <a:pPr/>
              <a:t>6</a:t>
            </a:fld>
            <a:endParaRPr lang="en-US" dirty="0"/>
          </a:p>
        </p:txBody>
      </p:sp>
    </p:spTree>
    <p:extLst>
      <p:ext uri="{BB962C8B-B14F-4D97-AF65-F5344CB8AC3E}">
        <p14:creationId xmlns:p14="http://schemas.microsoft.com/office/powerpoint/2010/main" val="1886546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18448" y="1143000"/>
            <a:ext cx="8534400" cy="4876800"/>
          </a:xfrm>
        </p:spPr>
        <p:txBody>
          <a:bodyPr>
            <a:noAutofit/>
          </a:bodyPr>
          <a:lstStyle/>
          <a:p>
            <a:pPr lvl="0"/>
            <a:r>
              <a:rPr lang="en-US" dirty="0" smtClean="0">
                <a:solidFill>
                  <a:schemeClr val="tx1">
                    <a:lumMod val="85000"/>
                    <a:lumOff val="15000"/>
                  </a:schemeClr>
                </a:solidFill>
                <a:cs typeface="Arial" pitchFamily="34" charset="0"/>
              </a:rPr>
              <a:t>MOA to enable regular reporting </a:t>
            </a:r>
            <a:r>
              <a:rPr lang="en-US" b="0" i="1" dirty="0"/>
              <a:t>–</a:t>
            </a:r>
            <a:r>
              <a:rPr lang="en-US" dirty="0" smtClean="0">
                <a:solidFill>
                  <a:schemeClr val="tx1">
                    <a:lumMod val="85000"/>
                    <a:lumOff val="15000"/>
                  </a:schemeClr>
                </a:solidFill>
                <a:cs typeface="Arial" pitchFamily="34" charset="0"/>
              </a:rPr>
              <a:t> </a:t>
            </a:r>
            <a:r>
              <a:rPr lang="en-US" dirty="0" smtClean="0">
                <a:solidFill>
                  <a:schemeClr val="tx1">
                    <a:lumMod val="85000"/>
                    <a:lumOff val="15000"/>
                  </a:schemeClr>
                </a:solidFill>
                <a:cs typeface="Arial" pitchFamily="34" charset="0"/>
              </a:rPr>
              <a:t>Perkins</a:t>
            </a:r>
            <a:endParaRPr lang="en-US" dirty="0" smtClean="0">
              <a:solidFill>
                <a:schemeClr val="tx1">
                  <a:lumMod val="85000"/>
                  <a:lumOff val="15000"/>
                </a:schemeClr>
              </a:solidFill>
              <a:latin typeface="Gill Sans MT" pitchFamily="34" charset="0"/>
              <a:cs typeface="Arial" pitchFamily="34" charset="0"/>
            </a:endParaRPr>
          </a:p>
          <a:p>
            <a:pPr lvl="1"/>
            <a:r>
              <a:rPr lang="en-US" dirty="0" smtClean="0">
                <a:solidFill>
                  <a:schemeClr val="tx1">
                    <a:lumMod val="85000"/>
                    <a:lumOff val="15000"/>
                  </a:schemeClr>
                </a:solidFill>
                <a:cs typeface="Arial" pitchFamily="34" charset="0"/>
              </a:rPr>
              <a:t>Goal</a:t>
            </a:r>
          </a:p>
          <a:p>
            <a:pPr lvl="2"/>
            <a:r>
              <a:rPr lang="en-US" dirty="0" smtClean="0">
                <a:solidFill>
                  <a:schemeClr val="tx1">
                    <a:lumMod val="85000"/>
                    <a:lumOff val="15000"/>
                  </a:schemeClr>
                </a:solidFill>
                <a:latin typeface="Gill Sans MT" pitchFamily="34" charset="0"/>
                <a:cs typeface="Arial" pitchFamily="34" charset="0"/>
              </a:rPr>
              <a:t>Create MOA specifically for Perkins reporting</a:t>
            </a:r>
          </a:p>
          <a:p>
            <a:pPr lvl="1"/>
            <a:r>
              <a:rPr lang="en-US" dirty="0" smtClean="0">
                <a:solidFill>
                  <a:schemeClr val="tx1">
                    <a:lumMod val="85000"/>
                    <a:lumOff val="15000"/>
                  </a:schemeClr>
                </a:solidFill>
                <a:latin typeface="Gill Sans MT" pitchFamily="34" charset="0"/>
                <a:cs typeface="Arial" pitchFamily="34" charset="0"/>
              </a:rPr>
              <a:t>Challenges</a:t>
            </a:r>
          </a:p>
          <a:p>
            <a:pPr lvl="2"/>
            <a:r>
              <a:rPr lang="en-US" dirty="0" smtClean="0">
                <a:solidFill>
                  <a:schemeClr val="tx1">
                    <a:lumMod val="85000"/>
                    <a:lumOff val="15000"/>
                  </a:schemeClr>
                </a:solidFill>
                <a:cs typeface="Arial" pitchFamily="34" charset="0"/>
              </a:rPr>
              <a:t>Lack of in-house counsel</a:t>
            </a:r>
          </a:p>
          <a:p>
            <a:pPr lvl="2"/>
            <a:r>
              <a:rPr lang="en-US" dirty="0" smtClean="0">
                <a:solidFill>
                  <a:schemeClr val="tx1">
                    <a:lumMod val="85000"/>
                    <a:lumOff val="15000"/>
                  </a:schemeClr>
                </a:solidFill>
                <a:cs typeface="Arial" pitchFamily="34" charset="0"/>
              </a:rPr>
              <a:t>No existing agreement to build upon</a:t>
            </a:r>
          </a:p>
          <a:p>
            <a:pPr lvl="2"/>
            <a:r>
              <a:rPr lang="en-US" dirty="0" smtClean="0">
                <a:solidFill>
                  <a:schemeClr val="tx1">
                    <a:lumMod val="85000"/>
                    <a:lumOff val="15000"/>
                  </a:schemeClr>
                </a:solidFill>
                <a:latin typeface="Gill Sans MT" pitchFamily="34" charset="0"/>
                <a:cs typeface="Arial" pitchFamily="34" charset="0"/>
              </a:rPr>
              <a:t>Running out of time for analysis </a:t>
            </a:r>
          </a:p>
          <a:p>
            <a:endParaRPr lang="en-US" dirty="0">
              <a:solidFill>
                <a:schemeClr val="tx1">
                  <a:lumMod val="85000"/>
                  <a:lumOff val="15000"/>
                </a:schemeClr>
              </a:solidFill>
              <a:latin typeface="Gill Sans MT" pitchFamily="34" charset="0"/>
            </a:endParaRPr>
          </a:p>
        </p:txBody>
      </p:sp>
      <p:sp>
        <p:nvSpPr>
          <p:cNvPr id="6" name="Title 5"/>
          <p:cNvSpPr>
            <a:spLocks noGrp="1"/>
          </p:cNvSpPr>
          <p:nvPr>
            <p:ph type="title"/>
          </p:nvPr>
        </p:nvSpPr>
        <p:spPr/>
        <p:txBody>
          <a:bodyPr>
            <a:noAutofit/>
          </a:bodyPr>
          <a:lstStyle/>
          <a:p>
            <a:pPr lvl="0"/>
            <a:r>
              <a:rPr lang="en-US" dirty="0" smtClean="0">
                <a:solidFill>
                  <a:schemeClr val="tx1">
                    <a:lumMod val="85000"/>
                    <a:lumOff val="15000"/>
                  </a:schemeClr>
                </a:solidFill>
                <a:latin typeface="Gill Sans MT" pitchFamily="34" charset="0"/>
                <a:cs typeface="Arial" pitchFamily="34" charset="0"/>
              </a:rPr>
              <a:t>Background</a:t>
            </a:r>
            <a:endParaRPr lang="en-US" dirty="0">
              <a:solidFill>
                <a:schemeClr val="tx1">
                  <a:lumMod val="85000"/>
                  <a:lumOff val="15000"/>
                </a:schemeClr>
              </a:solidFill>
              <a:latin typeface="Gill Sans MT" pitchFamily="34" charset="0"/>
            </a:endParaRPr>
          </a:p>
        </p:txBody>
      </p:sp>
      <p:sp>
        <p:nvSpPr>
          <p:cNvPr id="9" name="Slide Number Placeholder 4"/>
          <p:cNvSpPr>
            <a:spLocks noGrp="1"/>
          </p:cNvSpPr>
          <p:nvPr>
            <p:ph type="sldNum" sz="quarter" idx="12"/>
          </p:nvPr>
        </p:nvSpPr>
        <p:spPr/>
        <p:txBody>
          <a:bodyPr/>
          <a:lstStyle/>
          <a:p>
            <a:fld id="{78085499-22F0-4E30-BA6A-ED84175C6FDF}" type="slidenum">
              <a:rPr lang="en-US" smtClean="0"/>
              <a:pPr/>
              <a:t>7</a:t>
            </a:fld>
            <a:endParaRPr lang="en-US" dirty="0"/>
          </a:p>
        </p:txBody>
      </p:sp>
    </p:spTree>
    <p:extLst>
      <p:ext uri="{BB962C8B-B14F-4D97-AF65-F5344CB8AC3E}">
        <p14:creationId xmlns:p14="http://schemas.microsoft.com/office/powerpoint/2010/main" val="320339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lvl="0"/>
            <a:r>
              <a:rPr lang="en-US" dirty="0" smtClean="0">
                <a:solidFill>
                  <a:schemeClr val="tx1">
                    <a:lumMod val="85000"/>
                    <a:lumOff val="15000"/>
                  </a:schemeClr>
                </a:solidFill>
                <a:latin typeface="Gill Sans MT" pitchFamily="34" charset="0"/>
                <a:cs typeface="Arial" pitchFamily="34" charset="0"/>
              </a:rPr>
              <a:t>MOA for Perkins</a:t>
            </a:r>
            <a:endParaRPr lang="en-US" dirty="0">
              <a:solidFill>
                <a:schemeClr val="tx1">
                  <a:lumMod val="85000"/>
                  <a:lumOff val="15000"/>
                </a:schemeClr>
              </a:solidFill>
              <a:latin typeface="Gill Sans MT" pitchFamily="34" charset="0"/>
            </a:endParaRPr>
          </a:p>
        </p:txBody>
      </p:sp>
      <p:sp>
        <p:nvSpPr>
          <p:cNvPr id="9" name="Slide Number Placeholder 4"/>
          <p:cNvSpPr>
            <a:spLocks noGrp="1"/>
          </p:cNvSpPr>
          <p:nvPr>
            <p:ph type="sldNum" sz="quarter" idx="12"/>
          </p:nvPr>
        </p:nvSpPr>
        <p:spPr/>
        <p:txBody>
          <a:bodyPr/>
          <a:lstStyle/>
          <a:p>
            <a:fld id="{78085499-22F0-4E30-BA6A-ED84175C6FDF}" type="slidenum">
              <a:rPr lang="en-US" smtClean="0"/>
              <a:pPr/>
              <a:t>8</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4100" y="1382713"/>
            <a:ext cx="1955800" cy="409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597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18448" y="1295400"/>
            <a:ext cx="8534400" cy="4953000"/>
          </a:xfrm>
        </p:spPr>
        <p:txBody>
          <a:bodyPr>
            <a:noAutofit/>
          </a:bodyPr>
          <a:lstStyle/>
          <a:p>
            <a:pPr lvl="1">
              <a:spcBef>
                <a:spcPts val="0"/>
              </a:spcBef>
            </a:pPr>
            <a:r>
              <a:rPr lang="en-US" b="0" dirty="0" smtClean="0">
                <a:solidFill>
                  <a:schemeClr val="tx1">
                    <a:lumMod val="85000"/>
                    <a:lumOff val="15000"/>
                  </a:schemeClr>
                </a:solidFill>
                <a:latin typeface="Gill Sans MT" pitchFamily="34" charset="0"/>
                <a:cs typeface="Arial" pitchFamily="34" charset="0"/>
              </a:rPr>
              <a:t>Reviewed relevant FERPA sections - again</a:t>
            </a:r>
          </a:p>
          <a:p>
            <a:pPr lvl="1">
              <a:spcBef>
                <a:spcPts val="0"/>
              </a:spcBef>
            </a:pPr>
            <a:r>
              <a:rPr lang="en-US" dirty="0" smtClean="0">
                <a:solidFill>
                  <a:schemeClr val="tx1">
                    <a:lumMod val="85000"/>
                    <a:lumOff val="15000"/>
                  </a:schemeClr>
                </a:solidFill>
                <a:cs typeface="Arial" pitchFamily="34" charset="0"/>
              </a:rPr>
              <a:t>Utilized the PTAC document </a:t>
            </a:r>
            <a:r>
              <a:rPr lang="en-US" i="1" dirty="0" smtClean="0">
                <a:solidFill>
                  <a:schemeClr val="tx1">
                    <a:lumMod val="85000"/>
                    <a:lumOff val="15000"/>
                  </a:schemeClr>
                </a:solidFill>
                <a:cs typeface="Arial" pitchFamily="34" charset="0"/>
              </a:rPr>
              <a:t>Guidance for Reasonable Methods &amp; Written </a:t>
            </a:r>
            <a:r>
              <a:rPr lang="en-US" dirty="0" smtClean="0">
                <a:solidFill>
                  <a:schemeClr val="tx1">
                    <a:lumMod val="85000"/>
                    <a:lumOff val="15000"/>
                  </a:schemeClr>
                </a:solidFill>
                <a:cs typeface="Arial" pitchFamily="34" charset="0"/>
              </a:rPr>
              <a:t>Agreements</a:t>
            </a:r>
          </a:p>
          <a:p>
            <a:pPr lvl="1">
              <a:spcBef>
                <a:spcPts val="0"/>
              </a:spcBef>
            </a:pPr>
            <a:r>
              <a:rPr lang="en-US" dirty="0" smtClean="0">
                <a:solidFill>
                  <a:schemeClr val="tx1">
                    <a:lumMod val="85000"/>
                    <a:lumOff val="15000"/>
                  </a:schemeClr>
                </a:solidFill>
                <a:cs typeface="Arial" pitchFamily="34" charset="0"/>
              </a:rPr>
              <a:t>Revised draft P20W MOA </a:t>
            </a:r>
          </a:p>
          <a:p>
            <a:pPr lvl="1">
              <a:spcBef>
                <a:spcPts val="0"/>
              </a:spcBef>
            </a:pPr>
            <a:r>
              <a:rPr lang="en-US" dirty="0" smtClean="0">
                <a:solidFill>
                  <a:schemeClr val="tx1">
                    <a:lumMod val="85000"/>
                    <a:lumOff val="15000"/>
                  </a:schemeClr>
                </a:solidFill>
                <a:cs typeface="Arial" pitchFamily="34" charset="0"/>
              </a:rPr>
              <a:t>Contacted PTAC</a:t>
            </a:r>
          </a:p>
          <a:p>
            <a:pPr lvl="1">
              <a:spcBef>
                <a:spcPts val="0"/>
              </a:spcBef>
            </a:pPr>
            <a:r>
              <a:rPr lang="en-US" dirty="0" smtClean="0">
                <a:solidFill>
                  <a:schemeClr val="tx1">
                    <a:lumMod val="85000"/>
                    <a:lumOff val="15000"/>
                  </a:schemeClr>
                </a:solidFill>
                <a:cs typeface="Arial" pitchFamily="34" charset="0"/>
              </a:rPr>
              <a:t>PTAC read and scheduled conference call to provide feedback</a:t>
            </a:r>
          </a:p>
          <a:p>
            <a:pPr lvl="1">
              <a:spcBef>
                <a:spcPts val="0"/>
              </a:spcBef>
            </a:pPr>
            <a:r>
              <a:rPr lang="en-US" dirty="0" smtClean="0">
                <a:solidFill>
                  <a:schemeClr val="tx1">
                    <a:lumMod val="85000"/>
                    <a:lumOff val="15000"/>
                  </a:schemeClr>
                </a:solidFill>
                <a:cs typeface="Arial" pitchFamily="34" charset="0"/>
              </a:rPr>
              <a:t>Circulated for signatures</a:t>
            </a:r>
          </a:p>
        </p:txBody>
      </p:sp>
      <p:sp>
        <p:nvSpPr>
          <p:cNvPr id="6" name="Title 5"/>
          <p:cNvSpPr>
            <a:spLocks noGrp="1"/>
          </p:cNvSpPr>
          <p:nvPr>
            <p:ph type="title"/>
          </p:nvPr>
        </p:nvSpPr>
        <p:spPr/>
        <p:txBody>
          <a:bodyPr>
            <a:noAutofit/>
          </a:bodyPr>
          <a:lstStyle/>
          <a:p>
            <a:pPr lvl="0"/>
            <a:r>
              <a:rPr lang="en-US" dirty="0" smtClean="0">
                <a:solidFill>
                  <a:schemeClr val="tx1">
                    <a:lumMod val="85000"/>
                    <a:lumOff val="15000"/>
                  </a:schemeClr>
                </a:solidFill>
                <a:latin typeface="Gill Sans MT" pitchFamily="34" charset="0"/>
                <a:cs typeface="Arial" pitchFamily="34" charset="0"/>
              </a:rPr>
              <a:t>Process for Perkins MOA</a:t>
            </a:r>
            <a:endParaRPr lang="en-US" dirty="0">
              <a:solidFill>
                <a:schemeClr val="tx1">
                  <a:lumMod val="85000"/>
                  <a:lumOff val="15000"/>
                </a:schemeClr>
              </a:solidFill>
              <a:latin typeface="Gill Sans MT" pitchFamily="34" charset="0"/>
            </a:endParaRPr>
          </a:p>
        </p:txBody>
      </p:sp>
      <p:sp>
        <p:nvSpPr>
          <p:cNvPr id="9" name="Slide Number Placeholder 4"/>
          <p:cNvSpPr>
            <a:spLocks noGrp="1"/>
          </p:cNvSpPr>
          <p:nvPr>
            <p:ph type="sldNum" sz="quarter" idx="12"/>
          </p:nvPr>
        </p:nvSpPr>
        <p:spPr/>
        <p:txBody>
          <a:bodyPr/>
          <a:lstStyle/>
          <a:p>
            <a:fld id="{78085499-22F0-4E30-BA6A-ED84175C6FDF}" type="slidenum">
              <a:rPr lang="en-US" smtClean="0"/>
              <a:pPr/>
              <a:t>9</a:t>
            </a:fld>
            <a:endParaRPr lang="en-US" dirty="0"/>
          </a:p>
        </p:txBody>
      </p:sp>
    </p:spTree>
    <p:extLst>
      <p:ext uri="{BB962C8B-B14F-4D97-AF65-F5344CB8AC3E}">
        <p14:creationId xmlns:p14="http://schemas.microsoft.com/office/powerpoint/2010/main" val="3654870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CE855DEAB5B942A421E30464A1AD46" ma:contentTypeVersion="0" ma:contentTypeDescription="Create a new document." ma:contentTypeScope="" ma:versionID="9513391bdf75b2756513c6f6f2bc73a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9BC953-2D66-424C-931F-A7A22FEF9084}">
  <ds:schemaRefs>
    <ds:schemaRef ds:uri="http://schemas.microsoft.com/office/2006/documentManagement/types"/>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33F0AB1D-5D87-40EE-AB81-D071F452655A}">
  <ds:schemaRefs>
    <ds:schemaRef ds:uri="http://schemas.microsoft.com/sharepoint/v3/contenttype/forms"/>
  </ds:schemaRefs>
</ds:datastoreItem>
</file>

<file path=customXml/itemProps3.xml><?xml version="1.0" encoding="utf-8"?>
<ds:datastoreItem xmlns:ds="http://schemas.openxmlformats.org/officeDocument/2006/customXml" ds:itemID="{140EDBB8-BBF3-41DC-84F5-C0079D6C11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23030</TotalTime>
  <Words>1216</Words>
  <Application>Microsoft Office PowerPoint</Application>
  <PresentationFormat>On-screen Show (4:3)</PresentationFormat>
  <Paragraphs>238</Paragraphs>
  <Slides>28</Slides>
  <Notes>18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MOUs: Interstate and Intrastate Agreements</vt:lpstr>
      <vt:lpstr>Overview</vt:lpstr>
      <vt:lpstr>PowerPoint Presentation</vt:lpstr>
      <vt:lpstr>Background</vt:lpstr>
      <vt:lpstr>MOA for P-20W system</vt:lpstr>
      <vt:lpstr>Process for P-20W system MOA</vt:lpstr>
      <vt:lpstr>Background</vt:lpstr>
      <vt:lpstr>MOA for Perkins</vt:lpstr>
      <vt:lpstr>Process for Perkins MOA</vt:lpstr>
      <vt:lpstr>PowerPoint Presentation</vt:lpstr>
      <vt:lpstr>Iowa in Context</vt:lpstr>
      <vt:lpstr>FERPA Requirements</vt:lpstr>
      <vt:lpstr>Process Hints</vt:lpstr>
      <vt:lpstr>Regents &amp; IDE:  FERPA &amp; FERPA</vt:lpstr>
      <vt:lpstr>Purpose &amp; Authority</vt:lpstr>
      <vt:lpstr>Specify PII Data Elements</vt:lpstr>
      <vt:lpstr>Data Destruction</vt:lpstr>
      <vt:lpstr>Regents Postscripts</vt:lpstr>
      <vt:lpstr>Workforce</vt:lpstr>
      <vt:lpstr>Workforce MOU Specifics</vt:lpstr>
      <vt:lpstr>Workforce Postscripts</vt:lpstr>
      <vt:lpstr>Interstate MOU</vt:lpstr>
      <vt:lpstr>eScholar Interstate ID eXchange</vt:lpstr>
      <vt:lpstr>Purpose</vt:lpstr>
      <vt:lpstr>PowerPoint Presentation</vt:lpstr>
      <vt:lpstr>Inter-State Postscript</vt:lpstr>
      <vt:lpstr>Conclusions</vt:lpstr>
      <vt:lpstr>Contacts &amp; Additional Resources</vt:lpstr>
    </vt:vector>
  </TitlesOfParts>
  <Company>Chatis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SLDS Webinar</dc:title>
  <dc:creator>Corey Chatis</dc:creator>
  <cp:lastModifiedBy>Lindsey</cp:lastModifiedBy>
  <cp:revision>803</cp:revision>
  <dcterms:created xsi:type="dcterms:W3CDTF">2011-05-10T18:26:10Z</dcterms:created>
  <dcterms:modified xsi:type="dcterms:W3CDTF">2012-10-22T22:41:31Z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0x01010078CE855DEAB5B942A421E30464A1AD46</vt:lpwstr>
  </property>
</Properties>
</file>