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303" r:id="rId6"/>
    <p:sldId id="308" r:id="rId7"/>
    <p:sldId id="299" r:id="rId8"/>
    <p:sldId id="322" r:id="rId9"/>
    <p:sldId id="318" r:id="rId10"/>
    <p:sldId id="321" r:id="rId11"/>
    <p:sldId id="327" r:id="rId12"/>
    <p:sldId id="328" r:id="rId13"/>
    <p:sldId id="329" r:id="rId14"/>
    <p:sldId id="335" r:id="rId15"/>
    <p:sldId id="336" r:id="rId16"/>
    <p:sldId id="341" r:id="rId17"/>
    <p:sldId id="313" r:id="rId18"/>
    <p:sldId id="333" r:id="rId19"/>
    <p:sldId id="340" r:id="rId20"/>
    <p:sldId id="337" r:id="rId21"/>
    <p:sldId id="338" r:id="rId22"/>
    <p:sldId id="339" r:id="rId23"/>
    <p:sldId id="331" r:id="rId24"/>
    <p:sldId id="323" r:id="rId25"/>
    <p:sldId id="316" r:id="rId26"/>
    <p:sldId id="30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96"/>
    <a:srgbClr val="45496B"/>
    <a:srgbClr val="7980A3"/>
    <a:srgbClr val="EDEEF3"/>
    <a:srgbClr val="F7F8FB"/>
    <a:srgbClr val="F5F6F9"/>
    <a:srgbClr val="542E75"/>
    <a:srgbClr val="2C2E44"/>
    <a:srgbClr val="37864A"/>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96" autoAdjust="0"/>
    <p:restoredTop sz="97410" autoAdjust="0"/>
  </p:normalViewPr>
  <p:slideViewPr>
    <p:cSldViewPr>
      <p:cViewPr>
        <p:scale>
          <a:sx n="79" d="100"/>
          <a:sy n="79" d="100"/>
        </p:scale>
        <p:origin x="-8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43CF8-E9CF-4267-9F6D-FA776528FA03}" type="doc">
      <dgm:prSet loTypeId="urn:microsoft.com/office/officeart/2005/8/layout/cycle8" loCatId="cycle" qsTypeId="urn:microsoft.com/office/officeart/2005/8/quickstyle/simple1" qsCatId="simple" csTypeId="urn:microsoft.com/office/officeart/2005/8/colors/colorful3" csCatId="colorful" phldr="1"/>
      <dgm:spPr/>
    </dgm:pt>
    <dgm:pt modelId="{90FED503-8674-436D-B19A-324286313D1F}">
      <dgm:prSet phldrT="[Text]"/>
      <dgm:spPr>
        <a:solidFill>
          <a:srgbClr val="BFD284"/>
        </a:solidFill>
      </dgm:spPr>
      <dgm:t>
        <a:bodyPr/>
        <a:lstStyle/>
        <a:p>
          <a:r>
            <a:rPr lang="en-US" dirty="0" smtClean="0">
              <a:effectLst>
                <a:outerShdw blurRad="38100" dist="38100" dir="2700000" algn="tl">
                  <a:srgbClr val="000000">
                    <a:alpha val="43137"/>
                  </a:srgbClr>
                </a:outerShdw>
              </a:effectLst>
              <a:latin typeface="Gill Sans MT" pitchFamily="34" charset="0"/>
            </a:rPr>
            <a:t>CREATE</a:t>
          </a:r>
          <a:endParaRPr lang="en-US" dirty="0">
            <a:effectLst>
              <a:outerShdw blurRad="38100" dist="38100" dir="2700000" algn="tl">
                <a:srgbClr val="000000">
                  <a:alpha val="43137"/>
                </a:srgbClr>
              </a:outerShdw>
            </a:effectLst>
            <a:latin typeface="Gill Sans MT" pitchFamily="34" charset="0"/>
          </a:endParaRPr>
        </a:p>
      </dgm:t>
    </dgm:pt>
    <dgm:pt modelId="{C0D5E086-E467-49BC-AEC8-EA633CF59DF0}" type="parTrans" cxnId="{E86B42F1-632C-4499-8825-1700FA67008A}">
      <dgm:prSet/>
      <dgm:spPr/>
      <dgm:t>
        <a:bodyPr/>
        <a:lstStyle/>
        <a:p>
          <a:endParaRPr lang="en-US">
            <a:latin typeface="Gill Sans MT" pitchFamily="34" charset="0"/>
          </a:endParaRPr>
        </a:p>
      </dgm:t>
    </dgm:pt>
    <dgm:pt modelId="{9E0E1148-7890-475F-9CF3-CE464F6A66DB}" type="sibTrans" cxnId="{E86B42F1-632C-4499-8825-1700FA67008A}">
      <dgm:prSet/>
      <dgm:spPr/>
      <dgm:t>
        <a:bodyPr/>
        <a:lstStyle/>
        <a:p>
          <a:endParaRPr lang="en-US">
            <a:latin typeface="Gill Sans MT" pitchFamily="34" charset="0"/>
          </a:endParaRPr>
        </a:p>
      </dgm:t>
    </dgm:pt>
    <dgm:pt modelId="{2A8AA3A1-0304-4B4D-9303-F6B9B0FD8F1C}">
      <dgm:prSet phldrT="[Text]"/>
      <dgm:spPr>
        <a:solidFill>
          <a:srgbClr val="39CCEF"/>
        </a:solidFill>
      </dgm:spPr>
      <dgm:t>
        <a:bodyPr/>
        <a:lstStyle/>
        <a:p>
          <a:r>
            <a:rPr lang="en-US" dirty="0" smtClean="0">
              <a:effectLst>
                <a:outerShdw blurRad="38100" dist="38100" dir="2700000" algn="tl">
                  <a:srgbClr val="000000">
                    <a:alpha val="43137"/>
                  </a:srgbClr>
                </a:outerShdw>
              </a:effectLst>
              <a:latin typeface="Gill Sans MT" pitchFamily="34" charset="0"/>
            </a:rPr>
            <a:t>SUPPORT</a:t>
          </a:r>
          <a:endParaRPr lang="en-US" dirty="0">
            <a:effectLst>
              <a:outerShdw blurRad="38100" dist="38100" dir="2700000" algn="tl">
                <a:srgbClr val="000000">
                  <a:alpha val="43137"/>
                </a:srgbClr>
              </a:outerShdw>
            </a:effectLst>
            <a:latin typeface="Gill Sans MT" pitchFamily="34" charset="0"/>
          </a:endParaRPr>
        </a:p>
      </dgm:t>
    </dgm:pt>
    <dgm:pt modelId="{81CB3D39-2FE7-429B-8188-C1B00999D44E}" type="parTrans" cxnId="{0036B3E2-5F15-4AC5-B1CC-6F5271EE46EB}">
      <dgm:prSet/>
      <dgm:spPr/>
      <dgm:t>
        <a:bodyPr/>
        <a:lstStyle/>
        <a:p>
          <a:endParaRPr lang="en-US">
            <a:latin typeface="Gill Sans MT" pitchFamily="34" charset="0"/>
          </a:endParaRPr>
        </a:p>
      </dgm:t>
    </dgm:pt>
    <dgm:pt modelId="{9C9DD8FA-34AD-4CC3-A1F0-105C61266FDB}" type="sibTrans" cxnId="{0036B3E2-5F15-4AC5-B1CC-6F5271EE46EB}">
      <dgm:prSet/>
      <dgm:spPr/>
      <dgm:t>
        <a:bodyPr/>
        <a:lstStyle/>
        <a:p>
          <a:endParaRPr lang="en-US">
            <a:latin typeface="Gill Sans MT" pitchFamily="34" charset="0"/>
          </a:endParaRPr>
        </a:p>
      </dgm:t>
    </dgm:pt>
    <dgm:pt modelId="{A7D00537-B258-4C58-8C7B-B213A6795C09}">
      <dgm:prSet phldrT="[Text]"/>
      <dgm:spPr>
        <a:solidFill>
          <a:srgbClr val="BF9CDC"/>
        </a:solidFill>
      </dgm:spPr>
      <dgm:t>
        <a:bodyPr/>
        <a:lstStyle/>
        <a:p>
          <a:r>
            <a:rPr lang="en-US" dirty="0" smtClean="0">
              <a:effectLst>
                <a:outerShdw blurRad="38100" dist="38100" dir="2700000" algn="tl">
                  <a:srgbClr val="000000">
                    <a:alpha val="43137"/>
                  </a:srgbClr>
                </a:outerShdw>
              </a:effectLst>
              <a:latin typeface="Gill Sans MT" pitchFamily="34" charset="0"/>
            </a:rPr>
            <a:t>PLAN</a:t>
          </a:r>
          <a:endParaRPr lang="en-US" dirty="0">
            <a:effectLst>
              <a:outerShdw blurRad="38100" dist="38100" dir="2700000" algn="tl">
                <a:srgbClr val="000000">
                  <a:alpha val="43137"/>
                </a:srgbClr>
              </a:outerShdw>
            </a:effectLst>
            <a:latin typeface="Gill Sans MT" pitchFamily="34" charset="0"/>
          </a:endParaRPr>
        </a:p>
      </dgm:t>
    </dgm:pt>
    <dgm:pt modelId="{AF888C6C-D8E7-400E-889F-E2DD503279A6}" type="parTrans" cxnId="{4C54E282-6B9D-42F7-99A0-E1FCFD56A459}">
      <dgm:prSet/>
      <dgm:spPr/>
      <dgm:t>
        <a:bodyPr/>
        <a:lstStyle/>
        <a:p>
          <a:endParaRPr lang="en-US">
            <a:latin typeface="Gill Sans MT" pitchFamily="34" charset="0"/>
          </a:endParaRPr>
        </a:p>
      </dgm:t>
    </dgm:pt>
    <dgm:pt modelId="{0A46E399-E2FF-4EA6-BD2B-2A2047AC2DA4}" type="sibTrans" cxnId="{4C54E282-6B9D-42F7-99A0-E1FCFD56A459}">
      <dgm:prSet/>
      <dgm:spPr/>
      <dgm:t>
        <a:bodyPr/>
        <a:lstStyle/>
        <a:p>
          <a:endParaRPr lang="en-US">
            <a:latin typeface="Gill Sans MT" pitchFamily="34" charset="0"/>
          </a:endParaRPr>
        </a:p>
      </dgm:t>
    </dgm:pt>
    <dgm:pt modelId="{AF546B2A-45E4-4F02-9ED5-20D5D7F1634B}" type="pres">
      <dgm:prSet presAssocID="{62143CF8-E9CF-4267-9F6D-FA776528FA03}" presName="compositeShape" presStyleCnt="0">
        <dgm:presLayoutVars>
          <dgm:chMax val="7"/>
          <dgm:dir/>
          <dgm:resizeHandles val="exact"/>
        </dgm:presLayoutVars>
      </dgm:prSet>
      <dgm:spPr/>
    </dgm:pt>
    <dgm:pt modelId="{27070FAD-17C7-4477-8FB3-F1CDFD480B11}" type="pres">
      <dgm:prSet presAssocID="{62143CF8-E9CF-4267-9F6D-FA776528FA03}" presName="wedge1" presStyleLbl="node1" presStyleIdx="0" presStyleCnt="3"/>
      <dgm:spPr/>
      <dgm:t>
        <a:bodyPr/>
        <a:lstStyle/>
        <a:p>
          <a:endParaRPr lang="en-US"/>
        </a:p>
      </dgm:t>
    </dgm:pt>
    <dgm:pt modelId="{B21CF930-B4AA-4006-9A22-06DEDF82C4DE}" type="pres">
      <dgm:prSet presAssocID="{62143CF8-E9CF-4267-9F6D-FA776528FA03}" presName="dummy1a" presStyleCnt="0"/>
      <dgm:spPr/>
    </dgm:pt>
    <dgm:pt modelId="{94523E30-E227-45E7-8223-558A7887E869}" type="pres">
      <dgm:prSet presAssocID="{62143CF8-E9CF-4267-9F6D-FA776528FA03}" presName="dummy1b" presStyleCnt="0"/>
      <dgm:spPr/>
    </dgm:pt>
    <dgm:pt modelId="{88909A8E-8B33-4A51-83B5-A2E96131DAE2}" type="pres">
      <dgm:prSet presAssocID="{62143CF8-E9CF-4267-9F6D-FA776528FA03}" presName="wedge1Tx" presStyleLbl="node1" presStyleIdx="0" presStyleCnt="3">
        <dgm:presLayoutVars>
          <dgm:chMax val="0"/>
          <dgm:chPref val="0"/>
          <dgm:bulletEnabled val="1"/>
        </dgm:presLayoutVars>
      </dgm:prSet>
      <dgm:spPr/>
      <dgm:t>
        <a:bodyPr/>
        <a:lstStyle/>
        <a:p>
          <a:endParaRPr lang="en-US"/>
        </a:p>
      </dgm:t>
    </dgm:pt>
    <dgm:pt modelId="{5BF365DB-46FC-4C48-B6E9-2F47B8CAF01D}" type="pres">
      <dgm:prSet presAssocID="{62143CF8-E9CF-4267-9F6D-FA776528FA03}" presName="wedge2" presStyleLbl="node1" presStyleIdx="1" presStyleCnt="3"/>
      <dgm:spPr/>
      <dgm:t>
        <a:bodyPr/>
        <a:lstStyle/>
        <a:p>
          <a:endParaRPr lang="en-US"/>
        </a:p>
      </dgm:t>
    </dgm:pt>
    <dgm:pt modelId="{EBDAF538-D680-4BAF-8F43-6CE6FB29FE51}" type="pres">
      <dgm:prSet presAssocID="{62143CF8-E9CF-4267-9F6D-FA776528FA03}" presName="dummy2a" presStyleCnt="0"/>
      <dgm:spPr/>
    </dgm:pt>
    <dgm:pt modelId="{E398147A-9F9C-4497-81AE-0D48143AFDF1}" type="pres">
      <dgm:prSet presAssocID="{62143CF8-E9CF-4267-9F6D-FA776528FA03}" presName="dummy2b" presStyleCnt="0"/>
      <dgm:spPr/>
    </dgm:pt>
    <dgm:pt modelId="{0BE230A5-4817-4E2C-927C-6703896210A9}" type="pres">
      <dgm:prSet presAssocID="{62143CF8-E9CF-4267-9F6D-FA776528FA03}" presName="wedge2Tx" presStyleLbl="node1" presStyleIdx="1" presStyleCnt="3">
        <dgm:presLayoutVars>
          <dgm:chMax val="0"/>
          <dgm:chPref val="0"/>
          <dgm:bulletEnabled val="1"/>
        </dgm:presLayoutVars>
      </dgm:prSet>
      <dgm:spPr/>
      <dgm:t>
        <a:bodyPr/>
        <a:lstStyle/>
        <a:p>
          <a:endParaRPr lang="en-US"/>
        </a:p>
      </dgm:t>
    </dgm:pt>
    <dgm:pt modelId="{CFA419EC-2287-4E03-B5A2-E7581B11D0FB}" type="pres">
      <dgm:prSet presAssocID="{62143CF8-E9CF-4267-9F6D-FA776528FA03}" presName="wedge3" presStyleLbl="node1" presStyleIdx="2" presStyleCnt="3"/>
      <dgm:spPr/>
      <dgm:t>
        <a:bodyPr/>
        <a:lstStyle/>
        <a:p>
          <a:endParaRPr lang="en-US"/>
        </a:p>
      </dgm:t>
    </dgm:pt>
    <dgm:pt modelId="{8803DB9E-FDFD-472C-8EE8-DE40489244A1}" type="pres">
      <dgm:prSet presAssocID="{62143CF8-E9CF-4267-9F6D-FA776528FA03}" presName="dummy3a" presStyleCnt="0"/>
      <dgm:spPr/>
    </dgm:pt>
    <dgm:pt modelId="{25141077-DABB-4F48-A61C-99E1ED117B6E}" type="pres">
      <dgm:prSet presAssocID="{62143CF8-E9CF-4267-9F6D-FA776528FA03}" presName="dummy3b" presStyleCnt="0"/>
      <dgm:spPr/>
    </dgm:pt>
    <dgm:pt modelId="{C18B184C-22E6-4AF1-80DB-FF3B7758A641}" type="pres">
      <dgm:prSet presAssocID="{62143CF8-E9CF-4267-9F6D-FA776528FA03}" presName="wedge3Tx" presStyleLbl="node1" presStyleIdx="2" presStyleCnt="3">
        <dgm:presLayoutVars>
          <dgm:chMax val="0"/>
          <dgm:chPref val="0"/>
          <dgm:bulletEnabled val="1"/>
        </dgm:presLayoutVars>
      </dgm:prSet>
      <dgm:spPr/>
      <dgm:t>
        <a:bodyPr/>
        <a:lstStyle/>
        <a:p>
          <a:endParaRPr lang="en-US"/>
        </a:p>
      </dgm:t>
    </dgm:pt>
    <dgm:pt modelId="{AE042AAD-81C3-44E2-AEAC-9153D7256904}" type="pres">
      <dgm:prSet presAssocID="{9E0E1148-7890-475F-9CF3-CE464F6A66DB}" presName="arrowWedge1" presStyleLbl="fgSibTrans2D1" presStyleIdx="0" presStyleCnt="3"/>
      <dgm:spPr>
        <a:solidFill>
          <a:srgbClr val="8AA33B"/>
        </a:solidFill>
        <a:effectLst>
          <a:outerShdw blurRad="50800" dist="38100" dir="5400000" algn="t" rotWithShape="0">
            <a:prstClr val="black">
              <a:alpha val="40000"/>
            </a:prstClr>
          </a:outerShdw>
        </a:effectLst>
      </dgm:spPr>
    </dgm:pt>
    <dgm:pt modelId="{6323FA7C-E3FA-4371-9D08-3B40266FC88C}" type="pres">
      <dgm:prSet presAssocID="{9C9DD8FA-34AD-4CC3-A1F0-105C61266FDB}" presName="arrowWedge2" presStyleLbl="fgSibTrans2D1" presStyleIdx="1" presStyleCnt="3"/>
      <dgm:spPr>
        <a:solidFill>
          <a:srgbClr val="0D809D"/>
        </a:solidFill>
        <a:effectLst>
          <a:outerShdw blurRad="50800" dist="38100" dir="5400000" algn="t" rotWithShape="0">
            <a:prstClr val="black">
              <a:alpha val="40000"/>
            </a:prstClr>
          </a:outerShdw>
        </a:effectLst>
      </dgm:spPr>
    </dgm:pt>
    <dgm:pt modelId="{764A7B49-CEA3-4BDB-9534-A7C53173F7C6}" type="pres">
      <dgm:prSet presAssocID="{0A46E399-E2FF-4EA6-BD2B-2A2047AC2DA4}" presName="arrowWedge3" presStyleLbl="fgSibTrans2D1" presStyleIdx="2" presStyleCnt="3"/>
      <dgm:spPr>
        <a:solidFill>
          <a:srgbClr val="502871"/>
        </a:solidFill>
        <a:effectLst>
          <a:outerShdw blurRad="50800" dist="38100" dir="5400000" algn="t" rotWithShape="0">
            <a:prstClr val="black">
              <a:alpha val="40000"/>
            </a:prstClr>
          </a:outerShdw>
        </a:effectLst>
      </dgm:spPr>
    </dgm:pt>
  </dgm:ptLst>
  <dgm:cxnLst>
    <dgm:cxn modelId="{E86B42F1-632C-4499-8825-1700FA67008A}" srcId="{62143CF8-E9CF-4267-9F6D-FA776528FA03}" destId="{90FED503-8674-436D-B19A-324286313D1F}" srcOrd="0" destOrd="0" parTransId="{C0D5E086-E467-49BC-AEC8-EA633CF59DF0}" sibTransId="{9E0E1148-7890-475F-9CF3-CE464F6A66DB}"/>
    <dgm:cxn modelId="{D94AB2F7-720F-41B9-BFC2-B96B922D4B77}" type="presOf" srcId="{2A8AA3A1-0304-4B4D-9303-F6B9B0FD8F1C}" destId="{0BE230A5-4817-4E2C-927C-6703896210A9}" srcOrd="1" destOrd="0" presId="urn:microsoft.com/office/officeart/2005/8/layout/cycle8"/>
    <dgm:cxn modelId="{4D5008BF-F5FA-445A-9595-8996F5E7A00A}" type="presOf" srcId="{62143CF8-E9CF-4267-9F6D-FA776528FA03}" destId="{AF546B2A-45E4-4F02-9ED5-20D5D7F1634B}" srcOrd="0" destOrd="0" presId="urn:microsoft.com/office/officeart/2005/8/layout/cycle8"/>
    <dgm:cxn modelId="{4C54E282-6B9D-42F7-99A0-E1FCFD56A459}" srcId="{62143CF8-E9CF-4267-9F6D-FA776528FA03}" destId="{A7D00537-B258-4C58-8C7B-B213A6795C09}" srcOrd="2" destOrd="0" parTransId="{AF888C6C-D8E7-400E-889F-E2DD503279A6}" sibTransId="{0A46E399-E2FF-4EA6-BD2B-2A2047AC2DA4}"/>
    <dgm:cxn modelId="{BC1AF858-DA8F-4817-B38A-39881ABEDAE3}" type="presOf" srcId="{A7D00537-B258-4C58-8C7B-B213A6795C09}" destId="{C18B184C-22E6-4AF1-80DB-FF3B7758A641}" srcOrd="1" destOrd="0" presId="urn:microsoft.com/office/officeart/2005/8/layout/cycle8"/>
    <dgm:cxn modelId="{0036B3E2-5F15-4AC5-B1CC-6F5271EE46EB}" srcId="{62143CF8-E9CF-4267-9F6D-FA776528FA03}" destId="{2A8AA3A1-0304-4B4D-9303-F6B9B0FD8F1C}" srcOrd="1" destOrd="0" parTransId="{81CB3D39-2FE7-429B-8188-C1B00999D44E}" sibTransId="{9C9DD8FA-34AD-4CC3-A1F0-105C61266FDB}"/>
    <dgm:cxn modelId="{E502F69B-BE3D-4C8B-AFC8-A227CF853336}" type="presOf" srcId="{90FED503-8674-436D-B19A-324286313D1F}" destId="{88909A8E-8B33-4A51-83B5-A2E96131DAE2}" srcOrd="1" destOrd="0" presId="urn:microsoft.com/office/officeart/2005/8/layout/cycle8"/>
    <dgm:cxn modelId="{50C276FC-87D7-4C4F-8985-A9604F3FB1A4}" type="presOf" srcId="{A7D00537-B258-4C58-8C7B-B213A6795C09}" destId="{CFA419EC-2287-4E03-B5A2-E7581B11D0FB}" srcOrd="0" destOrd="0" presId="urn:microsoft.com/office/officeart/2005/8/layout/cycle8"/>
    <dgm:cxn modelId="{F347B38E-1315-4CCB-837A-83ADB4378FCF}" type="presOf" srcId="{2A8AA3A1-0304-4B4D-9303-F6B9B0FD8F1C}" destId="{5BF365DB-46FC-4C48-B6E9-2F47B8CAF01D}" srcOrd="0" destOrd="0" presId="urn:microsoft.com/office/officeart/2005/8/layout/cycle8"/>
    <dgm:cxn modelId="{F2A24C80-09C0-44DB-8E16-A730807149A3}" type="presOf" srcId="{90FED503-8674-436D-B19A-324286313D1F}" destId="{27070FAD-17C7-4477-8FB3-F1CDFD480B11}" srcOrd="0" destOrd="0" presId="urn:microsoft.com/office/officeart/2005/8/layout/cycle8"/>
    <dgm:cxn modelId="{8F1C6D7D-3EFE-4A74-ACBB-DD7ED8820A3F}" type="presParOf" srcId="{AF546B2A-45E4-4F02-9ED5-20D5D7F1634B}" destId="{27070FAD-17C7-4477-8FB3-F1CDFD480B11}" srcOrd="0" destOrd="0" presId="urn:microsoft.com/office/officeart/2005/8/layout/cycle8"/>
    <dgm:cxn modelId="{1BABF461-7C1A-4D58-BF13-333A2BCA067B}" type="presParOf" srcId="{AF546B2A-45E4-4F02-9ED5-20D5D7F1634B}" destId="{B21CF930-B4AA-4006-9A22-06DEDF82C4DE}" srcOrd="1" destOrd="0" presId="urn:microsoft.com/office/officeart/2005/8/layout/cycle8"/>
    <dgm:cxn modelId="{49F37F26-C9B0-442B-810B-DCC9212C50EC}" type="presParOf" srcId="{AF546B2A-45E4-4F02-9ED5-20D5D7F1634B}" destId="{94523E30-E227-45E7-8223-558A7887E869}" srcOrd="2" destOrd="0" presId="urn:microsoft.com/office/officeart/2005/8/layout/cycle8"/>
    <dgm:cxn modelId="{21D15C73-7966-4BA2-848E-9791F5E12F07}" type="presParOf" srcId="{AF546B2A-45E4-4F02-9ED5-20D5D7F1634B}" destId="{88909A8E-8B33-4A51-83B5-A2E96131DAE2}" srcOrd="3" destOrd="0" presId="urn:microsoft.com/office/officeart/2005/8/layout/cycle8"/>
    <dgm:cxn modelId="{CEC660F9-FF45-4F64-A1FC-6F520CEF0286}" type="presParOf" srcId="{AF546B2A-45E4-4F02-9ED5-20D5D7F1634B}" destId="{5BF365DB-46FC-4C48-B6E9-2F47B8CAF01D}" srcOrd="4" destOrd="0" presId="urn:microsoft.com/office/officeart/2005/8/layout/cycle8"/>
    <dgm:cxn modelId="{5056C7CF-0785-4FFF-9C9A-BCB940704E7E}" type="presParOf" srcId="{AF546B2A-45E4-4F02-9ED5-20D5D7F1634B}" destId="{EBDAF538-D680-4BAF-8F43-6CE6FB29FE51}" srcOrd="5" destOrd="0" presId="urn:microsoft.com/office/officeart/2005/8/layout/cycle8"/>
    <dgm:cxn modelId="{323A4C33-BE22-488B-95CE-A29E57C8ADC7}" type="presParOf" srcId="{AF546B2A-45E4-4F02-9ED5-20D5D7F1634B}" destId="{E398147A-9F9C-4497-81AE-0D48143AFDF1}" srcOrd="6" destOrd="0" presId="urn:microsoft.com/office/officeart/2005/8/layout/cycle8"/>
    <dgm:cxn modelId="{8DAE0C1D-802D-4843-BE1D-DEBED391D167}" type="presParOf" srcId="{AF546B2A-45E4-4F02-9ED5-20D5D7F1634B}" destId="{0BE230A5-4817-4E2C-927C-6703896210A9}" srcOrd="7" destOrd="0" presId="urn:microsoft.com/office/officeart/2005/8/layout/cycle8"/>
    <dgm:cxn modelId="{BD385AB3-ED81-44FB-969B-24217C60F7CC}" type="presParOf" srcId="{AF546B2A-45E4-4F02-9ED5-20D5D7F1634B}" destId="{CFA419EC-2287-4E03-B5A2-E7581B11D0FB}" srcOrd="8" destOrd="0" presId="urn:microsoft.com/office/officeart/2005/8/layout/cycle8"/>
    <dgm:cxn modelId="{EA7493DD-E7D9-4EEC-B3DE-2FA2139B6B36}" type="presParOf" srcId="{AF546B2A-45E4-4F02-9ED5-20D5D7F1634B}" destId="{8803DB9E-FDFD-472C-8EE8-DE40489244A1}" srcOrd="9" destOrd="0" presId="urn:microsoft.com/office/officeart/2005/8/layout/cycle8"/>
    <dgm:cxn modelId="{5E131061-48E0-4A31-BA02-1221F333824C}" type="presParOf" srcId="{AF546B2A-45E4-4F02-9ED5-20D5D7F1634B}" destId="{25141077-DABB-4F48-A61C-99E1ED117B6E}" srcOrd="10" destOrd="0" presId="urn:microsoft.com/office/officeart/2005/8/layout/cycle8"/>
    <dgm:cxn modelId="{28673D41-436F-46C0-9B77-D2044382BB25}" type="presParOf" srcId="{AF546B2A-45E4-4F02-9ED5-20D5D7F1634B}" destId="{C18B184C-22E6-4AF1-80DB-FF3B7758A641}" srcOrd="11" destOrd="0" presId="urn:microsoft.com/office/officeart/2005/8/layout/cycle8"/>
    <dgm:cxn modelId="{EA81B7E6-E084-42EB-8A78-5B531A799F4E}" type="presParOf" srcId="{AF546B2A-45E4-4F02-9ED5-20D5D7F1634B}" destId="{AE042AAD-81C3-44E2-AEAC-9153D7256904}" srcOrd="12" destOrd="0" presId="urn:microsoft.com/office/officeart/2005/8/layout/cycle8"/>
    <dgm:cxn modelId="{9B4CEA2F-683F-4366-9469-8E1D802D4BF3}" type="presParOf" srcId="{AF546B2A-45E4-4F02-9ED5-20D5D7F1634B}" destId="{6323FA7C-E3FA-4371-9D08-3B40266FC88C}" srcOrd="13" destOrd="0" presId="urn:microsoft.com/office/officeart/2005/8/layout/cycle8"/>
    <dgm:cxn modelId="{634E0A8A-95E2-4C29-A9B0-90A128EF1ED3}" type="presParOf" srcId="{AF546B2A-45E4-4F02-9ED5-20D5D7F1634B}" destId="{764A7B49-CEA3-4BDB-9534-A7C53173F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43CF8-E9CF-4267-9F6D-FA776528FA03}" type="doc">
      <dgm:prSet loTypeId="urn:microsoft.com/office/officeart/2005/8/layout/cycle8" loCatId="cycle" qsTypeId="urn:microsoft.com/office/officeart/2005/8/quickstyle/simple1" qsCatId="simple" csTypeId="urn:microsoft.com/office/officeart/2005/8/colors/colorful3" csCatId="colorful" phldr="1"/>
      <dgm:spPr/>
    </dgm:pt>
    <dgm:pt modelId="{90FED503-8674-436D-B19A-324286313D1F}">
      <dgm:prSet phldrT="[Text]"/>
      <dgm:spPr>
        <a:solidFill>
          <a:srgbClr val="BFD284"/>
        </a:solidFill>
      </dgm:spPr>
      <dgm:t>
        <a:bodyPr/>
        <a:lstStyle/>
        <a:p>
          <a:r>
            <a:rPr lang="en-US" dirty="0" smtClean="0">
              <a:latin typeface="Gill Sans MT" pitchFamily="34" charset="0"/>
            </a:rPr>
            <a:t>CREATE</a:t>
          </a:r>
          <a:endParaRPr lang="en-US" dirty="0">
            <a:latin typeface="Gill Sans MT" pitchFamily="34" charset="0"/>
          </a:endParaRPr>
        </a:p>
      </dgm:t>
    </dgm:pt>
    <dgm:pt modelId="{C0D5E086-E467-49BC-AEC8-EA633CF59DF0}" type="parTrans" cxnId="{E86B42F1-632C-4499-8825-1700FA67008A}">
      <dgm:prSet/>
      <dgm:spPr/>
      <dgm:t>
        <a:bodyPr/>
        <a:lstStyle/>
        <a:p>
          <a:endParaRPr lang="en-US"/>
        </a:p>
      </dgm:t>
    </dgm:pt>
    <dgm:pt modelId="{9E0E1148-7890-475F-9CF3-CE464F6A66DB}" type="sibTrans" cxnId="{E86B42F1-632C-4499-8825-1700FA67008A}">
      <dgm:prSet/>
      <dgm:spPr/>
      <dgm:t>
        <a:bodyPr/>
        <a:lstStyle/>
        <a:p>
          <a:endParaRPr lang="en-US"/>
        </a:p>
      </dgm:t>
    </dgm:pt>
    <dgm:pt modelId="{2A8AA3A1-0304-4B4D-9303-F6B9B0FD8F1C}">
      <dgm:prSet phldrT="[Text]"/>
      <dgm:spPr>
        <a:solidFill>
          <a:srgbClr val="39CCEF"/>
        </a:solidFill>
      </dgm:spPr>
      <dgm:t>
        <a:bodyPr/>
        <a:lstStyle/>
        <a:p>
          <a:r>
            <a:rPr lang="en-US" dirty="0" smtClean="0">
              <a:latin typeface="Gill Sans MT" pitchFamily="34" charset="0"/>
            </a:rPr>
            <a:t>SUPPORT</a:t>
          </a:r>
          <a:endParaRPr lang="en-US" dirty="0">
            <a:latin typeface="Gill Sans MT" pitchFamily="34" charset="0"/>
          </a:endParaRPr>
        </a:p>
      </dgm:t>
    </dgm:pt>
    <dgm:pt modelId="{81CB3D39-2FE7-429B-8188-C1B00999D44E}" type="parTrans" cxnId="{0036B3E2-5F15-4AC5-B1CC-6F5271EE46EB}">
      <dgm:prSet/>
      <dgm:spPr/>
      <dgm:t>
        <a:bodyPr/>
        <a:lstStyle/>
        <a:p>
          <a:endParaRPr lang="en-US"/>
        </a:p>
      </dgm:t>
    </dgm:pt>
    <dgm:pt modelId="{9C9DD8FA-34AD-4CC3-A1F0-105C61266FDB}" type="sibTrans" cxnId="{0036B3E2-5F15-4AC5-B1CC-6F5271EE46EB}">
      <dgm:prSet/>
      <dgm:spPr/>
      <dgm:t>
        <a:bodyPr/>
        <a:lstStyle/>
        <a:p>
          <a:endParaRPr lang="en-US"/>
        </a:p>
      </dgm:t>
    </dgm:pt>
    <dgm:pt modelId="{A7D00537-B258-4C58-8C7B-B213A6795C09}">
      <dgm:prSet phldrT="[Text]"/>
      <dgm:spPr>
        <a:solidFill>
          <a:srgbClr val="BF9CDC"/>
        </a:solidFill>
      </dgm:spPr>
      <dgm:t>
        <a:bodyPr/>
        <a:lstStyle/>
        <a:p>
          <a:r>
            <a:rPr lang="en-US" dirty="0" smtClean="0">
              <a:effectLst>
                <a:outerShdw blurRad="38100" dist="38100" dir="2700000" algn="tl">
                  <a:srgbClr val="000000">
                    <a:alpha val="43137"/>
                  </a:srgbClr>
                </a:outerShdw>
              </a:effectLst>
              <a:latin typeface="Gill Sans MT" pitchFamily="34" charset="0"/>
            </a:rPr>
            <a:t>PLAN</a:t>
          </a:r>
          <a:endParaRPr lang="en-US" dirty="0">
            <a:effectLst>
              <a:outerShdw blurRad="38100" dist="38100" dir="2700000" algn="tl">
                <a:srgbClr val="000000">
                  <a:alpha val="43137"/>
                </a:srgbClr>
              </a:outerShdw>
            </a:effectLst>
            <a:latin typeface="Gill Sans MT" pitchFamily="34" charset="0"/>
          </a:endParaRPr>
        </a:p>
      </dgm:t>
    </dgm:pt>
    <dgm:pt modelId="{AF888C6C-D8E7-400E-889F-E2DD503279A6}" type="parTrans" cxnId="{4C54E282-6B9D-42F7-99A0-E1FCFD56A459}">
      <dgm:prSet/>
      <dgm:spPr/>
      <dgm:t>
        <a:bodyPr/>
        <a:lstStyle/>
        <a:p>
          <a:endParaRPr lang="en-US"/>
        </a:p>
      </dgm:t>
    </dgm:pt>
    <dgm:pt modelId="{0A46E399-E2FF-4EA6-BD2B-2A2047AC2DA4}" type="sibTrans" cxnId="{4C54E282-6B9D-42F7-99A0-E1FCFD56A459}">
      <dgm:prSet/>
      <dgm:spPr/>
      <dgm:t>
        <a:bodyPr/>
        <a:lstStyle/>
        <a:p>
          <a:endParaRPr lang="en-US"/>
        </a:p>
      </dgm:t>
    </dgm:pt>
    <dgm:pt modelId="{AF546B2A-45E4-4F02-9ED5-20D5D7F1634B}" type="pres">
      <dgm:prSet presAssocID="{62143CF8-E9CF-4267-9F6D-FA776528FA03}" presName="compositeShape" presStyleCnt="0">
        <dgm:presLayoutVars>
          <dgm:chMax val="7"/>
          <dgm:dir/>
          <dgm:resizeHandles val="exact"/>
        </dgm:presLayoutVars>
      </dgm:prSet>
      <dgm:spPr/>
    </dgm:pt>
    <dgm:pt modelId="{27070FAD-17C7-4477-8FB3-F1CDFD480B11}" type="pres">
      <dgm:prSet presAssocID="{62143CF8-E9CF-4267-9F6D-FA776528FA03}" presName="wedge1" presStyleLbl="node1" presStyleIdx="0" presStyleCnt="3"/>
      <dgm:spPr/>
      <dgm:t>
        <a:bodyPr/>
        <a:lstStyle/>
        <a:p>
          <a:endParaRPr lang="en-US"/>
        </a:p>
      </dgm:t>
    </dgm:pt>
    <dgm:pt modelId="{B21CF930-B4AA-4006-9A22-06DEDF82C4DE}" type="pres">
      <dgm:prSet presAssocID="{62143CF8-E9CF-4267-9F6D-FA776528FA03}" presName="dummy1a" presStyleCnt="0"/>
      <dgm:spPr/>
    </dgm:pt>
    <dgm:pt modelId="{94523E30-E227-45E7-8223-558A7887E869}" type="pres">
      <dgm:prSet presAssocID="{62143CF8-E9CF-4267-9F6D-FA776528FA03}" presName="dummy1b" presStyleCnt="0"/>
      <dgm:spPr/>
    </dgm:pt>
    <dgm:pt modelId="{88909A8E-8B33-4A51-83B5-A2E96131DAE2}" type="pres">
      <dgm:prSet presAssocID="{62143CF8-E9CF-4267-9F6D-FA776528FA03}" presName="wedge1Tx" presStyleLbl="node1" presStyleIdx="0" presStyleCnt="3">
        <dgm:presLayoutVars>
          <dgm:chMax val="0"/>
          <dgm:chPref val="0"/>
          <dgm:bulletEnabled val="1"/>
        </dgm:presLayoutVars>
      </dgm:prSet>
      <dgm:spPr/>
      <dgm:t>
        <a:bodyPr/>
        <a:lstStyle/>
        <a:p>
          <a:endParaRPr lang="en-US"/>
        </a:p>
      </dgm:t>
    </dgm:pt>
    <dgm:pt modelId="{5BF365DB-46FC-4C48-B6E9-2F47B8CAF01D}" type="pres">
      <dgm:prSet presAssocID="{62143CF8-E9CF-4267-9F6D-FA776528FA03}" presName="wedge2" presStyleLbl="node1" presStyleIdx="1" presStyleCnt="3"/>
      <dgm:spPr/>
      <dgm:t>
        <a:bodyPr/>
        <a:lstStyle/>
        <a:p>
          <a:endParaRPr lang="en-US"/>
        </a:p>
      </dgm:t>
    </dgm:pt>
    <dgm:pt modelId="{EBDAF538-D680-4BAF-8F43-6CE6FB29FE51}" type="pres">
      <dgm:prSet presAssocID="{62143CF8-E9CF-4267-9F6D-FA776528FA03}" presName="dummy2a" presStyleCnt="0"/>
      <dgm:spPr/>
    </dgm:pt>
    <dgm:pt modelId="{E398147A-9F9C-4497-81AE-0D48143AFDF1}" type="pres">
      <dgm:prSet presAssocID="{62143CF8-E9CF-4267-9F6D-FA776528FA03}" presName="dummy2b" presStyleCnt="0"/>
      <dgm:spPr/>
    </dgm:pt>
    <dgm:pt modelId="{0BE230A5-4817-4E2C-927C-6703896210A9}" type="pres">
      <dgm:prSet presAssocID="{62143CF8-E9CF-4267-9F6D-FA776528FA03}" presName="wedge2Tx" presStyleLbl="node1" presStyleIdx="1" presStyleCnt="3">
        <dgm:presLayoutVars>
          <dgm:chMax val="0"/>
          <dgm:chPref val="0"/>
          <dgm:bulletEnabled val="1"/>
        </dgm:presLayoutVars>
      </dgm:prSet>
      <dgm:spPr/>
      <dgm:t>
        <a:bodyPr/>
        <a:lstStyle/>
        <a:p>
          <a:endParaRPr lang="en-US"/>
        </a:p>
      </dgm:t>
    </dgm:pt>
    <dgm:pt modelId="{CFA419EC-2287-4E03-B5A2-E7581B11D0FB}" type="pres">
      <dgm:prSet presAssocID="{62143CF8-E9CF-4267-9F6D-FA776528FA03}" presName="wedge3" presStyleLbl="node1" presStyleIdx="2" presStyleCnt="3"/>
      <dgm:spPr/>
      <dgm:t>
        <a:bodyPr/>
        <a:lstStyle/>
        <a:p>
          <a:endParaRPr lang="en-US"/>
        </a:p>
      </dgm:t>
    </dgm:pt>
    <dgm:pt modelId="{8803DB9E-FDFD-472C-8EE8-DE40489244A1}" type="pres">
      <dgm:prSet presAssocID="{62143CF8-E9CF-4267-9F6D-FA776528FA03}" presName="dummy3a" presStyleCnt="0"/>
      <dgm:spPr/>
    </dgm:pt>
    <dgm:pt modelId="{25141077-DABB-4F48-A61C-99E1ED117B6E}" type="pres">
      <dgm:prSet presAssocID="{62143CF8-E9CF-4267-9F6D-FA776528FA03}" presName="dummy3b" presStyleCnt="0"/>
      <dgm:spPr/>
    </dgm:pt>
    <dgm:pt modelId="{C18B184C-22E6-4AF1-80DB-FF3B7758A641}" type="pres">
      <dgm:prSet presAssocID="{62143CF8-E9CF-4267-9F6D-FA776528FA03}" presName="wedge3Tx" presStyleLbl="node1" presStyleIdx="2" presStyleCnt="3">
        <dgm:presLayoutVars>
          <dgm:chMax val="0"/>
          <dgm:chPref val="0"/>
          <dgm:bulletEnabled val="1"/>
        </dgm:presLayoutVars>
      </dgm:prSet>
      <dgm:spPr/>
      <dgm:t>
        <a:bodyPr/>
        <a:lstStyle/>
        <a:p>
          <a:endParaRPr lang="en-US"/>
        </a:p>
      </dgm:t>
    </dgm:pt>
    <dgm:pt modelId="{AE042AAD-81C3-44E2-AEAC-9153D7256904}" type="pres">
      <dgm:prSet presAssocID="{9E0E1148-7890-475F-9CF3-CE464F6A66DB}" presName="arrowWedge1" presStyleLbl="fgSibTrans2D1" presStyleIdx="0" presStyleCnt="3"/>
      <dgm:spPr>
        <a:solidFill>
          <a:srgbClr val="8AA33B"/>
        </a:solidFill>
      </dgm:spPr>
    </dgm:pt>
    <dgm:pt modelId="{6323FA7C-E3FA-4371-9D08-3B40266FC88C}" type="pres">
      <dgm:prSet presAssocID="{9C9DD8FA-34AD-4CC3-A1F0-105C61266FDB}" presName="arrowWedge2" presStyleLbl="fgSibTrans2D1" presStyleIdx="1" presStyleCnt="3"/>
      <dgm:spPr>
        <a:solidFill>
          <a:srgbClr val="0D809D"/>
        </a:solidFill>
      </dgm:spPr>
    </dgm:pt>
    <dgm:pt modelId="{764A7B49-CEA3-4BDB-9534-A7C53173F7C6}" type="pres">
      <dgm:prSet presAssocID="{0A46E399-E2FF-4EA6-BD2B-2A2047AC2DA4}" presName="arrowWedge3" presStyleLbl="fgSibTrans2D1" presStyleIdx="2" presStyleCnt="3"/>
      <dgm:spPr>
        <a:solidFill>
          <a:srgbClr val="502871"/>
        </a:solidFill>
        <a:effectLst>
          <a:outerShdw blurRad="50800" dist="38100" dir="5400000" algn="t" rotWithShape="0">
            <a:prstClr val="black">
              <a:alpha val="40000"/>
            </a:prstClr>
          </a:outerShdw>
        </a:effectLst>
      </dgm:spPr>
    </dgm:pt>
  </dgm:ptLst>
  <dgm:cxnLst>
    <dgm:cxn modelId="{4C54E282-6B9D-42F7-99A0-E1FCFD56A459}" srcId="{62143CF8-E9CF-4267-9F6D-FA776528FA03}" destId="{A7D00537-B258-4C58-8C7B-B213A6795C09}" srcOrd="2" destOrd="0" parTransId="{AF888C6C-D8E7-400E-889F-E2DD503279A6}" sibTransId="{0A46E399-E2FF-4EA6-BD2B-2A2047AC2DA4}"/>
    <dgm:cxn modelId="{39013157-CF3B-48BC-B45C-A70E9E50C0D4}" type="presOf" srcId="{2A8AA3A1-0304-4B4D-9303-F6B9B0FD8F1C}" destId="{0BE230A5-4817-4E2C-927C-6703896210A9}" srcOrd="1" destOrd="0" presId="urn:microsoft.com/office/officeart/2005/8/layout/cycle8"/>
    <dgm:cxn modelId="{384AAC22-3B74-4F88-8721-50A31AE45448}" type="presOf" srcId="{90FED503-8674-436D-B19A-324286313D1F}" destId="{88909A8E-8B33-4A51-83B5-A2E96131DAE2}" srcOrd="1" destOrd="0" presId="urn:microsoft.com/office/officeart/2005/8/layout/cycle8"/>
    <dgm:cxn modelId="{E86B42F1-632C-4499-8825-1700FA67008A}" srcId="{62143CF8-E9CF-4267-9F6D-FA776528FA03}" destId="{90FED503-8674-436D-B19A-324286313D1F}" srcOrd="0" destOrd="0" parTransId="{C0D5E086-E467-49BC-AEC8-EA633CF59DF0}" sibTransId="{9E0E1148-7890-475F-9CF3-CE464F6A66DB}"/>
    <dgm:cxn modelId="{07C994FF-83B0-438B-8B3A-546A993D3520}" type="presOf" srcId="{90FED503-8674-436D-B19A-324286313D1F}" destId="{27070FAD-17C7-4477-8FB3-F1CDFD480B11}" srcOrd="0" destOrd="0" presId="urn:microsoft.com/office/officeart/2005/8/layout/cycle8"/>
    <dgm:cxn modelId="{B687732F-94FD-41F4-ADC0-DBADBCE55556}" type="presOf" srcId="{A7D00537-B258-4C58-8C7B-B213A6795C09}" destId="{CFA419EC-2287-4E03-B5A2-E7581B11D0FB}" srcOrd="0" destOrd="0" presId="urn:microsoft.com/office/officeart/2005/8/layout/cycle8"/>
    <dgm:cxn modelId="{5AD31CFF-DBAC-4766-B1E7-35B17953A151}" type="presOf" srcId="{62143CF8-E9CF-4267-9F6D-FA776528FA03}" destId="{AF546B2A-45E4-4F02-9ED5-20D5D7F1634B}" srcOrd="0" destOrd="0" presId="urn:microsoft.com/office/officeart/2005/8/layout/cycle8"/>
    <dgm:cxn modelId="{71AB61E4-215C-4A60-9131-4837F384C7E2}" type="presOf" srcId="{2A8AA3A1-0304-4B4D-9303-F6B9B0FD8F1C}" destId="{5BF365DB-46FC-4C48-B6E9-2F47B8CAF01D}" srcOrd="0" destOrd="0" presId="urn:microsoft.com/office/officeart/2005/8/layout/cycle8"/>
    <dgm:cxn modelId="{AE9D434D-EEB4-48D8-9B6F-DC284A45771C}" type="presOf" srcId="{A7D00537-B258-4C58-8C7B-B213A6795C09}" destId="{C18B184C-22E6-4AF1-80DB-FF3B7758A641}" srcOrd="1" destOrd="0" presId="urn:microsoft.com/office/officeart/2005/8/layout/cycle8"/>
    <dgm:cxn modelId="{0036B3E2-5F15-4AC5-B1CC-6F5271EE46EB}" srcId="{62143CF8-E9CF-4267-9F6D-FA776528FA03}" destId="{2A8AA3A1-0304-4B4D-9303-F6B9B0FD8F1C}" srcOrd="1" destOrd="0" parTransId="{81CB3D39-2FE7-429B-8188-C1B00999D44E}" sibTransId="{9C9DD8FA-34AD-4CC3-A1F0-105C61266FDB}"/>
    <dgm:cxn modelId="{0A7F0941-9B34-4619-B85C-B970218ADC07}" type="presParOf" srcId="{AF546B2A-45E4-4F02-9ED5-20D5D7F1634B}" destId="{27070FAD-17C7-4477-8FB3-F1CDFD480B11}" srcOrd="0" destOrd="0" presId="urn:microsoft.com/office/officeart/2005/8/layout/cycle8"/>
    <dgm:cxn modelId="{866A06C9-955A-495B-BD39-57FC91439EF9}" type="presParOf" srcId="{AF546B2A-45E4-4F02-9ED5-20D5D7F1634B}" destId="{B21CF930-B4AA-4006-9A22-06DEDF82C4DE}" srcOrd="1" destOrd="0" presId="urn:microsoft.com/office/officeart/2005/8/layout/cycle8"/>
    <dgm:cxn modelId="{ED973211-FC82-4C35-85A3-C8E5BFC002D0}" type="presParOf" srcId="{AF546B2A-45E4-4F02-9ED5-20D5D7F1634B}" destId="{94523E30-E227-45E7-8223-558A7887E869}" srcOrd="2" destOrd="0" presId="urn:microsoft.com/office/officeart/2005/8/layout/cycle8"/>
    <dgm:cxn modelId="{EFBAC745-7996-415E-967B-67DBD1B6F6EB}" type="presParOf" srcId="{AF546B2A-45E4-4F02-9ED5-20D5D7F1634B}" destId="{88909A8E-8B33-4A51-83B5-A2E96131DAE2}" srcOrd="3" destOrd="0" presId="urn:microsoft.com/office/officeart/2005/8/layout/cycle8"/>
    <dgm:cxn modelId="{312805B1-EC2C-4C67-8BAC-A7FE6B26E197}" type="presParOf" srcId="{AF546B2A-45E4-4F02-9ED5-20D5D7F1634B}" destId="{5BF365DB-46FC-4C48-B6E9-2F47B8CAF01D}" srcOrd="4" destOrd="0" presId="urn:microsoft.com/office/officeart/2005/8/layout/cycle8"/>
    <dgm:cxn modelId="{26647E3B-E1BC-474C-93B6-6AB05829F57E}" type="presParOf" srcId="{AF546B2A-45E4-4F02-9ED5-20D5D7F1634B}" destId="{EBDAF538-D680-4BAF-8F43-6CE6FB29FE51}" srcOrd="5" destOrd="0" presId="urn:microsoft.com/office/officeart/2005/8/layout/cycle8"/>
    <dgm:cxn modelId="{77DB6233-4A06-415B-8E0B-A558394FE620}" type="presParOf" srcId="{AF546B2A-45E4-4F02-9ED5-20D5D7F1634B}" destId="{E398147A-9F9C-4497-81AE-0D48143AFDF1}" srcOrd="6" destOrd="0" presId="urn:microsoft.com/office/officeart/2005/8/layout/cycle8"/>
    <dgm:cxn modelId="{6DEF1A55-F1F9-4714-96F8-C46324E09002}" type="presParOf" srcId="{AF546B2A-45E4-4F02-9ED5-20D5D7F1634B}" destId="{0BE230A5-4817-4E2C-927C-6703896210A9}" srcOrd="7" destOrd="0" presId="urn:microsoft.com/office/officeart/2005/8/layout/cycle8"/>
    <dgm:cxn modelId="{1E5E8561-7187-4A2E-BCB3-C42D99477E0C}" type="presParOf" srcId="{AF546B2A-45E4-4F02-9ED5-20D5D7F1634B}" destId="{CFA419EC-2287-4E03-B5A2-E7581B11D0FB}" srcOrd="8" destOrd="0" presId="urn:microsoft.com/office/officeart/2005/8/layout/cycle8"/>
    <dgm:cxn modelId="{68AD1796-516A-4B53-806C-FCA7A3EC751C}" type="presParOf" srcId="{AF546B2A-45E4-4F02-9ED5-20D5D7F1634B}" destId="{8803DB9E-FDFD-472C-8EE8-DE40489244A1}" srcOrd="9" destOrd="0" presId="urn:microsoft.com/office/officeart/2005/8/layout/cycle8"/>
    <dgm:cxn modelId="{F3CC7341-2813-43D8-8CF8-62B22CBBC50F}" type="presParOf" srcId="{AF546B2A-45E4-4F02-9ED5-20D5D7F1634B}" destId="{25141077-DABB-4F48-A61C-99E1ED117B6E}" srcOrd="10" destOrd="0" presId="urn:microsoft.com/office/officeart/2005/8/layout/cycle8"/>
    <dgm:cxn modelId="{C9DC6E14-5481-4A0E-A164-5B21D407D839}" type="presParOf" srcId="{AF546B2A-45E4-4F02-9ED5-20D5D7F1634B}" destId="{C18B184C-22E6-4AF1-80DB-FF3B7758A641}" srcOrd="11" destOrd="0" presId="urn:microsoft.com/office/officeart/2005/8/layout/cycle8"/>
    <dgm:cxn modelId="{B47A863F-0032-4DBF-9232-85F319C29E6D}" type="presParOf" srcId="{AF546B2A-45E4-4F02-9ED5-20D5D7F1634B}" destId="{AE042AAD-81C3-44E2-AEAC-9153D7256904}" srcOrd="12" destOrd="0" presId="urn:microsoft.com/office/officeart/2005/8/layout/cycle8"/>
    <dgm:cxn modelId="{C1029E80-CCCE-4F5B-8294-E8850F42FDAE}" type="presParOf" srcId="{AF546B2A-45E4-4F02-9ED5-20D5D7F1634B}" destId="{6323FA7C-E3FA-4371-9D08-3B40266FC88C}" srcOrd="13" destOrd="0" presId="urn:microsoft.com/office/officeart/2005/8/layout/cycle8"/>
    <dgm:cxn modelId="{4BAEC5EC-45F2-4481-A432-0F2FEEC8A355}" type="presParOf" srcId="{AF546B2A-45E4-4F02-9ED5-20D5D7F1634B}" destId="{764A7B49-CEA3-4BDB-9534-A7C53173F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43CF8-E9CF-4267-9F6D-FA776528FA03}" type="doc">
      <dgm:prSet loTypeId="urn:microsoft.com/office/officeart/2005/8/layout/cycle8" loCatId="cycle" qsTypeId="urn:microsoft.com/office/officeart/2005/8/quickstyle/simple1" qsCatId="simple" csTypeId="urn:microsoft.com/office/officeart/2005/8/colors/colorful3" csCatId="colorful" phldr="1"/>
      <dgm:spPr/>
    </dgm:pt>
    <dgm:pt modelId="{90FED503-8674-436D-B19A-324286313D1F}">
      <dgm:prSet phldrT="[Text]"/>
      <dgm:spPr>
        <a:solidFill>
          <a:srgbClr val="BFD284"/>
        </a:solidFill>
      </dgm:spPr>
      <dgm:t>
        <a:bodyPr/>
        <a:lstStyle/>
        <a:p>
          <a:r>
            <a:rPr lang="en-US" dirty="0" smtClean="0">
              <a:effectLst>
                <a:outerShdw blurRad="38100" dist="38100" dir="2700000" algn="tl">
                  <a:srgbClr val="000000">
                    <a:alpha val="43137"/>
                  </a:srgbClr>
                </a:outerShdw>
              </a:effectLst>
              <a:latin typeface="Gill Sans MT" pitchFamily="34" charset="0"/>
            </a:rPr>
            <a:t>CREATE</a:t>
          </a:r>
          <a:endParaRPr lang="en-US" dirty="0">
            <a:effectLst>
              <a:outerShdw blurRad="38100" dist="38100" dir="2700000" algn="tl">
                <a:srgbClr val="000000">
                  <a:alpha val="43137"/>
                </a:srgbClr>
              </a:outerShdw>
            </a:effectLst>
            <a:latin typeface="Gill Sans MT" pitchFamily="34" charset="0"/>
          </a:endParaRPr>
        </a:p>
      </dgm:t>
    </dgm:pt>
    <dgm:pt modelId="{C0D5E086-E467-49BC-AEC8-EA633CF59DF0}" type="parTrans" cxnId="{E86B42F1-632C-4499-8825-1700FA67008A}">
      <dgm:prSet/>
      <dgm:spPr/>
      <dgm:t>
        <a:bodyPr/>
        <a:lstStyle/>
        <a:p>
          <a:endParaRPr lang="en-US"/>
        </a:p>
      </dgm:t>
    </dgm:pt>
    <dgm:pt modelId="{9E0E1148-7890-475F-9CF3-CE464F6A66DB}" type="sibTrans" cxnId="{E86B42F1-632C-4499-8825-1700FA67008A}">
      <dgm:prSet/>
      <dgm:spPr/>
      <dgm:t>
        <a:bodyPr/>
        <a:lstStyle/>
        <a:p>
          <a:endParaRPr lang="en-US"/>
        </a:p>
      </dgm:t>
    </dgm:pt>
    <dgm:pt modelId="{2A8AA3A1-0304-4B4D-9303-F6B9B0FD8F1C}">
      <dgm:prSet phldrT="[Text]"/>
      <dgm:spPr>
        <a:solidFill>
          <a:srgbClr val="39CCEF"/>
        </a:solidFill>
      </dgm:spPr>
      <dgm:t>
        <a:bodyPr/>
        <a:lstStyle/>
        <a:p>
          <a:r>
            <a:rPr lang="en-US" dirty="0" smtClean="0">
              <a:latin typeface="Gill Sans MT" pitchFamily="34" charset="0"/>
            </a:rPr>
            <a:t>SUPPORT</a:t>
          </a:r>
          <a:endParaRPr lang="en-US" dirty="0">
            <a:latin typeface="Gill Sans MT" pitchFamily="34" charset="0"/>
          </a:endParaRPr>
        </a:p>
      </dgm:t>
    </dgm:pt>
    <dgm:pt modelId="{81CB3D39-2FE7-429B-8188-C1B00999D44E}" type="parTrans" cxnId="{0036B3E2-5F15-4AC5-B1CC-6F5271EE46EB}">
      <dgm:prSet/>
      <dgm:spPr/>
      <dgm:t>
        <a:bodyPr/>
        <a:lstStyle/>
        <a:p>
          <a:endParaRPr lang="en-US"/>
        </a:p>
      </dgm:t>
    </dgm:pt>
    <dgm:pt modelId="{9C9DD8FA-34AD-4CC3-A1F0-105C61266FDB}" type="sibTrans" cxnId="{0036B3E2-5F15-4AC5-B1CC-6F5271EE46EB}">
      <dgm:prSet/>
      <dgm:spPr/>
      <dgm:t>
        <a:bodyPr/>
        <a:lstStyle/>
        <a:p>
          <a:endParaRPr lang="en-US"/>
        </a:p>
      </dgm:t>
    </dgm:pt>
    <dgm:pt modelId="{A7D00537-B258-4C58-8C7B-B213A6795C09}">
      <dgm:prSet phldrT="[Text]"/>
      <dgm:spPr>
        <a:solidFill>
          <a:srgbClr val="BF9CDC"/>
        </a:solidFill>
      </dgm:spPr>
      <dgm:t>
        <a:bodyPr/>
        <a:lstStyle/>
        <a:p>
          <a:r>
            <a:rPr lang="en-US" dirty="0" smtClean="0">
              <a:latin typeface="Gill Sans MT" pitchFamily="34" charset="0"/>
            </a:rPr>
            <a:t>PLAN</a:t>
          </a:r>
          <a:endParaRPr lang="en-US" dirty="0">
            <a:latin typeface="Gill Sans MT" pitchFamily="34" charset="0"/>
          </a:endParaRPr>
        </a:p>
      </dgm:t>
    </dgm:pt>
    <dgm:pt modelId="{AF888C6C-D8E7-400E-889F-E2DD503279A6}" type="parTrans" cxnId="{4C54E282-6B9D-42F7-99A0-E1FCFD56A459}">
      <dgm:prSet/>
      <dgm:spPr/>
      <dgm:t>
        <a:bodyPr/>
        <a:lstStyle/>
        <a:p>
          <a:endParaRPr lang="en-US"/>
        </a:p>
      </dgm:t>
    </dgm:pt>
    <dgm:pt modelId="{0A46E399-E2FF-4EA6-BD2B-2A2047AC2DA4}" type="sibTrans" cxnId="{4C54E282-6B9D-42F7-99A0-E1FCFD56A459}">
      <dgm:prSet/>
      <dgm:spPr/>
      <dgm:t>
        <a:bodyPr/>
        <a:lstStyle/>
        <a:p>
          <a:endParaRPr lang="en-US"/>
        </a:p>
      </dgm:t>
    </dgm:pt>
    <dgm:pt modelId="{AF546B2A-45E4-4F02-9ED5-20D5D7F1634B}" type="pres">
      <dgm:prSet presAssocID="{62143CF8-E9CF-4267-9F6D-FA776528FA03}" presName="compositeShape" presStyleCnt="0">
        <dgm:presLayoutVars>
          <dgm:chMax val="7"/>
          <dgm:dir/>
          <dgm:resizeHandles val="exact"/>
        </dgm:presLayoutVars>
      </dgm:prSet>
      <dgm:spPr/>
    </dgm:pt>
    <dgm:pt modelId="{27070FAD-17C7-4477-8FB3-F1CDFD480B11}" type="pres">
      <dgm:prSet presAssocID="{62143CF8-E9CF-4267-9F6D-FA776528FA03}" presName="wedge1" presStyleLbl="node1" presStyleIdx="0" presStyleCnt="3"/>
      <dgm:spPr/>
      <dgm:t>
        <a:bodyPr/>
        <a:lstStyle/>
        <a:p>
          <a:endParaRPr lang="en-US"/>
        </a:p>
      </dgm:t>
    </dgm:pt>
    <dgm:pt modelId="{B21CF930-B4AA-4006-9A22-06DEDF82C4DE}" type="pres">
      <dgm:prSet presAssocID="{62143CF8-E9CF-4267-9F6D-FA776528FA03}" presName="dummy1a" presStyleCnt="0"/>
      <dgm:spPr/>
    </dgm:pt>
    <dgm:pt modelId="{94523E30-E227-45E7-8223-558A7887E869}" type="pres">
      <dgm:prSet presAssocID="{62143CF8-E9CF-4267-9F6D-FA776528FA03}" presName="dummy1b" presStyleCnt="0"/>
      <dgm:spPr/>
    </dgm:pt>
    <dgm:pt modelId="{88909A8E-8B33-4A51-83B5-A2E96131DAE2}" type="pres">
      <dgm:prSet presAssocID="{62143CF8-E9CF-4267-9F6D-FA776528FA03}" presName="wedge1Tx" presStyleLbl="node1" presStyleIdx="0" presStyleCnt="3">
        <dgm:presLayoutVars>
          <dgm:chMax val="0"/>
          <dgm:chPref val="0"/>
          <dgm:bulletEnabled val="1"/>
        </dgm:presLayoutVars>
      </dgm:prSet>
      <dgm:spPr/>
      <dgm:t>
        <a:bodyPr/>
        <a:lstStyle/>
        <a:p>
          <a:endParaRPr lang="en-US"/>
        </a:p>
      </dgm:t>
    </dgm:pt>
    <dgm:pt modelId="{5BF365DB-46FC-4C48-B6E9-2F47B8CAF01D}" type="pres">
      <dgm:prSet presAssocID="{62143CF8-E9CF-4267-9F6D-FA776528FA03}" presName="wedge2" presStyleLbl="node1" presStyleIdx="1" presStyleCnt="3"/>
      <dgm:spPr/>
      <dgm:t>
        <a:bodyPr/>
        <a:lstStyle/>
        <a:p>
          <a:endParaRPr lang="en-US"/>
        </a:p>
      </dgm:t>
    </dgm:pt>
    <dgm:pt modelId="{EBDAF538-D680-4BAF-8F43-6CE6FB29FE51}" type="pres">
      <dgm:prSet presAssocID="{62143CF8-E9CF-4267-9F6D-FA776528FA03}" presName="dummy2a" presStyleCnt="0"/>
      <dgm:spPr/>
    </dgm:pt>
    <dgm:pt modelId="{E398147A-9F9C-4497-81AE-0D48143AFDF1}" type="pres">
      <dgm:prSet presAssocID="{62143CF8-E9CF-4267-9F6D-FA776528FA03}" presName="dummy2b" presStyleCnt="0"/>
      <dgm:spPr/>
    </dgm:pt>
    <dgm:pt modelId="{0BE230A5-4817-4E2C-927C-6703896210A9}" type="pres">
      <dgm:prSet presAssocID="{62143CF8-E9CF-4267-9F6D-FA776528FA03}" presName="wedge2Tx" presStyleLbl="node1" presStyleIdx="1" presStyleCnt="3">
        <dgm:presLayoutVars>
          <dgm:chMax val="0"/>
          <dgm:chPref val="0"/>
          <dgm:bulletEnabled val="1"/>
        </dgm:presLayoutVars>
      </dgm:prSet>
      <dgm:spPr/>
      <dgm:t>
        <a:bodyPr/>
        <a:lstStyle/>
        <a:p>
          <a:endParaRPr lang="en-US"/>
        </a:p>
      </dgm:t>
    </dgm:pt>
    <dgm:pt modelId="{CFA419EC-2287-4E03-B5A2-E7581B11D0FB}" type="pres">
      <dgm:prSet presAssocID="{62143CF8-E9CF-4267-9F6D-FA776528FA03}" presName="wedge3" presStyleLbl="node1" presStyleIdx="2" presStyleCnt="3"/>
      <dgm:spPr/>
      <dgm:t>
        <a:bodyPr/>
        <a:lstStyle/>
        <a:p>
          <a:endParaRPr lang="en-US"/>
        </a:p>
      </dgm:t>
    </dgm:pt>
    <dgm:pt modelId="{8803DB9E-FDFD-472C-8EE8-DE40489244A1}" type="pres">
      <dgm:prSet presAssocID="{62143CF8-E9CF-4267-9F6D-FA776528FA03}" presName="dummy3a" presStyleCnt="0"/>
      <dgm:spPr/>
    </dgm:pt>
    <dgm:pt modelId="{25141077-DABB-4F48-A61C-99E1ED117B6E}" type="pres">
      <dgm:prSet presAssocID="{62143CF8-E9CF-4267-9F6D-FA776528FA03}" presName="dummy3b" presStyleCnt="0"/>
      <dgm:spPr/>
    </dgm:pt>
    <dgm:pt modelId="{C18B184C-22E6-4AF1-80DB-FF3B7758A641}" type="pres">
      <dgm:prSet presAssocID="{62143CF8-E9CF-4267-9F6D-FA776528FA03}" presName="wedge3Tx" presStyleLbl="node1" presStyleIdx="2" presStyleCnt="3">
        <dgm:presLayoutVars>
          <dgm:chMax val="0"/>
          <dgm:chPref val="0"/>
          <dgm:bulletEnabled val="1"/>
        </dgm:presLayoutVars>
      </dgm:prSet>
      <dgm:spPr/>
      <dgm:t>
        <a:bodyPr/>
        <a:lstStyle/>
        <a:p>
          <a:endParaRPr lang="en-US"/>
        </a:p>
      </dgm:t>
    </dgm:pt>
    <dgm:pt modelId="{AE042AAD-81C3-44E2-AEAC-9153D7256904}" type="pres">
      <dgm:prSet presAssocID="{9E0E1148-7890-475F-9CF3-CE464F6A66DB}" presName="arrowWedge1" presStyleLbl="fgSibTrans2D1" presStyleIdx="0" presStyleCnt="3"/>
      <dgm:spPr>
        <a:solidFill>
          <a:srgbClr val="8AA33B"/>
        </a:solidFill>
        <a:effectLst>
          <a:outerShdw blurRad="50800" dist="38100" dir="5400000" algn="t" rotWithShape="0">
            <a:prstClr val="black">
              <a:alpha val="40000"/>
            </a:prstClr>
          </a:outerShdw>
        </a:effectLst>
      </dgm:spPr>
    </dgm:pt>
    <dgm:pt modelId="{6323FA7C-E3FA-4371-9D08-3B40266FC88C}" type="pres">
      <dgm:prSet presAssocID="{9C9DD8FA-34AD-4CC3-A1F0-105C61266FDB}" presName="arrowWedge2" presStyleLbl="fgSibTrans2D1" presStyleIdx="1" presStyleCnt="3"/>
      <dgm:spPr>
        <a:solidFill>
          <a:srgbClr val="0D809D"/>
        </a:solidFill>
      </dgm:spPr>
    </dgm:pt>
    <dgm:pt modelId="{764A7B49-CEA3-4BDB-9534-A7C53173F7C6}" type="pres">
      <dgm:prSet presAssocID="{0A46E399-E2FF-4EA6-BD2B-2A2047AC2DA4}" presName="arrowWedge3" presStyleLbl="fgSibTrans2D1" presStyleIdx="2" presStyleCnt="3"/>
      <dgm:spPr>
        <a:solidFill>
          <a:srgbClr val="502871"/>
        </a:solidFill>
      </dgm:spPr>
    </dgm:pt>
  </dgm:ptLst>
  <dgm:cxnLst>
    <dgm:cxn modelId="{4C54E282-6B9D-42F7-99A0-E1FCFD56A459}" srcId="{62143CF8-E9CF-4267-9F6D-FA776528FA03}" destId="{A7D00537-B258-4C58-8C7B-B213A6795C09}" srcOrd="2" destOrd="0" parTransId="{AF888C6C-D8E7-400E-889F-E2DD503279A6}" sibTransId="{0A46E399-E2FF-4EA6-BD2B-2A2047AC2DA4}"/>
    <dgm:cxn modelId="{AB70C9AC-1D88-4D40-9D2E-36895D4A1CB2}" type="presOf" srcId="{90FED503-8674-436D-B19A-324286313D1F}" destId="{88909A8E-8B33-4A51-83B5-A2E96131DAE2}" srcOrd="1" destOrd="0" presId="urn:microsoft.com/office/officeart/2005/8/layout/cycle8"/>
    <dgm:cxn modelId="{E86B42F1-632C-4499-8825-1700FA67008A}" srcId="{62143CF8-E9CF-4267-9F6D-FA776528FA03}" destId="{90FED503-8674-436D-B19A-324286313D1F}" srcOrd="0" destOrd="0" parTransId="{C0D5E086-E467-49BC-AEC8-EA633CF59DF0}" sibTransId="{9E0E1148-7890-475F-9CF3-CE464F6A66DB}"/>
    <dgm:cxn modelId="{11403C3D-07F5-4A07-894E-75289809BA50}" type="presOf" srcId="{A7D00537-B258-4C58-8C7B-B213A6795C09}" destId="{C18B184C-22E6-4AF1-80DB-FF3B7758A641}" srcOrd="1" destOrd="0" presId="urn:microsoft.com/office/officeart/2005/8/layout/cycle8"/>
    <dgm:cxn modelId="{2FDE83CC-F552-4CDE-8171-DBF6D53B4185}" type="presOf" srcId="{2A8AA3A1-0304-4B4D-9303-F6B9B0FD8F1C}" destId="{5BF365DB-46FC-4C48-B6E9-2F47B8CAF01D}" srcOrd="0" destOrd="0" presId="urn:microsoft.com/office/officeart/2005/8/layout/cycle8"/>
    <dgm:cxn modelId="{D9D8FB18-E382-4C40-8CF4-F628975E1748}" type="presOf" srcId="{90FED503-8674-436D-B19A-324286313D1F}" destId="{27070FAD-17C7-4477-8FB3-F1CDFD480B11}" srcOrd="0" destOrd="0" presId="urn:microsoft.com/office/officeart/2005/8/layout/cycle8"/>
    <dgm:cxn modelId="{1308D392-E423-495C-8F35-361F30E32BC2}" type="presOf" srcId="{A7D00537-B258-4C58-8C7B-B213A6795C09}" destId="{CFA419EC-2287-4E03-B5A2-E7581B11D0FB}" srcOrd="0" destOrd="0" presId="urn:microsoft.com/office/officeart/2005/8/layout/cycle8"/>
    <dgm:cxn modelId="{BECA6AE3-637C-49CA-B899-6A5A0D429E22}" type="presOf" srcId="{2A8AA3A1-0304-4B4D-9303-F6B9B0FD8F1C}" destId="{0BE230A5-4817-4E2C-927C-6703896210A9}" srcOrd="1" destOrd="0" presId="urn:microsoft.com/office/officeart/2005/8/layout/cycle8"/>
    <dgm:cxn modelId="{1018C4CE-7E2E-4D96-92E2-BE255101E580}" type="presOf" srcId="{62143CF8-E9CF-4267-9F6D-FA776528FA03}" destId="{AF546B2A-45E4-4F02-9ED5-20D5D7F1634B}" srcOrd="0" destOrd="0" presId="urn:microsoft.com/office/officeart/2005/8/layout/cycle8"/>
    <dgm:cxn modelId="{0036B3E2-5F15-4AC5-B1CC-6F5271EE46EB}" srcId="{62143CF8-E9CF-4267-9F6D-FA776528FA03}" destId="{2A8AA3A1-0304-4B4D-9303-F6B9B0FD8F1C}" srcOrd="1" destOrd="0" parTransId="{81CB3D39-2FE7-429B-8188-C1B00999D44E}" sibTransId="{9C9DD8FA-34AD-4CC3-A1F0-105C61266FDB}"/>
    <dgm:cxn modelId="{43615FAF-4C6A-4739-857A-4925B4E91980}" type="presParOf" srcId="{AF546B2A-45E4-4F02-9ED5-20D5D7F1634B}" destId="{27070FAD-17C7-4477-8FB3-F1CDFD480B11}" srcOrd="0" destOrd="0" presId="urn:microsoft.com/office/officeart/2005/8/layout/cycle8"/>
    <dgm:cxn modelId="{6010B682-5C44-4700-9301-7790408A515A}" type="presParOf" srcId="{AF546B2A-45E4-4F02-9ED5-20D5D7F1634B}" destId="{B21CF930-B4AA-4006-9A22-06DEDF82C4DE}" srcOrd="1" destOrd="0" presId="urn:microsoft.com/office/officeart/2005/8/layout/cycle8"/>
    <dgm:cxn modelId="{5A6FE6EC-96AC-486D-948B-E0C71DE5624C}" type="presParOf" srcId="{AF546B2A-45E4-4F02-9ED5-20D5D7F1634B}" destId="{94523E30-E227-45E7-8223-558A7887E869}" srcOrd="2" destOrd="0" presId="urn:microsoft.com/office/officeart/2005/8/layout/cycle8"/>
    <dgm:cxn modelId="{D3CDB045-4B9E-4280-A923-D62C92CDEC96}" type="presParOf" srcId="{AF546B2A-45E4-4F02-9ED5-20D5D7F1634B}" destId="{88909A8E-8B33-4A51-83B5-A2E96131DAE2}" srcOrd="3" destOrd="0" presId="urn:microsoft.com/office/officeart/2005/8/layout/cycle8"/>
    <dgm:cxn modelId="{9C028B58-BE62-4603-9FB4-2C08C34A8EF1}" type="presParOf" srcId="{AF546B2A-45E4-4F02-9ED5-20D5D7F1634B}" destId="{5BF365DB-46FC-4C48-B6E9-2F47B8CAF01D}" srcOrd="4" destOrd="0" presId="urn:microsoft.com/office/officeart/2005/8/layout/cycle8"/>
    <dgm:cxn modelId="{339FF863-76E2-446F-8595-175A2CD5F65D}" type="presParOf" srcId="{AF546B2A-45E4-4F02-9ED5-20D5D7F1634B}" destId="{EBDAF538-D680-4BAF-8F43-6CE6FB29FE51}" srcOrd="5" destOrd="0" presId="urn:microsoft.com/office/officeart/2005/8/layout/cycle8"/>
    <dgm:cxn modelId="{5ACBE580-BFB9-41F8-8B8E-CDBE502D5F90}" type="presParOf" srcId="{AF546B2A-45E4-4F02-9ED5-20D5D7F1634B}" destId="{E398147A-9F9C-4497-81AE-0D48143AFDF1}" srcOrd="6" destOrd="0" presId="urn:microsoft.com/office/officeart/2005/8/layout/cycle8"/>
    <dgm:cxn modelId="{7752EB39-C7A1-4332-B29A-0DF24CE2B5D1}" type="presParOf" srcId="{AF546B2A-45E4-4F02-9ED5-20D5D7F1634B}" destId="{0BE230A5-4817-4E2C-927C-6703896210A9}" srcOrd="7" destOrd="0" presId="urn:microsoft.com/office/officeart/2005/8/layout/cycle8"/>
    <dgm:cxn modelId="{745C31FD-66EA-41FC-AFFC-88C45E27CB4B}" type="presParOf" srcId="{AF546B2A-45E4-4F02-9ED5-20D5D7F1634B}" destId="{CFA419EC-2287-4E03-B5A2-E7581B11D0FB}" srcOrd="8" destOrd="0" presId="urn:microsoft.com/office/officeart/2005/8/layout/cycle8"/>
    <dgm:cxn modelId="{ED15D9CC-F5D9-4830-9397-75F7E6A072F3}" type="presParOf" srcId="{AF546B2A-45E4-4F02-9ED5-20D5D7F1634B}" destId="{8803DB9E-FDFD-472C-8EE8-DE40489244A1}" srcOrd="9" destOrd="0" presId="urn:microsoft.com/office/officeart/2005/8/layout/cycle8"/>
    <dgm:cxn modelId="{85CD50FF-87EB-4434-931E-F07B8127B7F4}" type="presParOf" srcId="{AF546B2A-45E4-4F02-9ED5-20D5D7F1634B}" destId="{25141077-DABB-4F48-A61C-99E1ED117B6E}" srcOrd="10" destOrd="0" presId="urn:microsoft.com/office/officeart/2005/8/layout/cycle8"/>
    <dgm:cxn modelId="{A172C86B-1A92-4EA0-A9AB-D68391C18561}" type="presParOf" srcId="{AF546B2A-45E4-4F02-9ED5-20D5D7F1634B}" destId="{C18B184C-22E6-4AF1-80DB-FF3B7758A641}" srcOrd="11" destOrd="0" presId="urn:microsoft.com/office/officeart/2005/8/layout/cycle8"/>
    <dgm:cxn modelId="{B63FE2A1-EBB5-4FCF-85A4-7E27FEAB5769}" type="presParOf" srcId="{AF546B2A-45E4-4F02-9ED5-20D5D7F1634B}" destId="{AE042AAD-81C3-44E2-AEAC-9153D7256904}" srcOrd="12" destOrd="0" presId="urn:microsoft.com/office/officeart/2005/8/layout/cycle8"/>
    <dgm:cxn modelId="{85B7ED18-D370-4CC8-958C-4F4F2E77A6CA}" type="presParOf" srcId="{AF546B2A-45E4-4F02-9ED5-20D5D7F1634B}" destId="{6323FA7C-E3FA-4371-9D08-3B40266FC88C}" srcOrd="13" destOrd="0" presId="urn:microsoft.com/office/officeart/2005/8/layout/cycle8"/>
    <dgm:cxn modelId="{D508EFD4-8E6D-431C-B013-5B845A2BFF65}" type="presParOf" srcId="{AF546B2A-45E4-4F02-9ED5-20D5D7F1634B}" destId="{764A7B49-CEA3-4BDB-9534-A7C53173F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143CF8-E9CF-4267-9F6D-FA776528FA03}" type="doc">
      <dgm:prSet loTypeId="urn:microsoft.com/office/officeart/2005/8/layout/cycle8" loCatId="cycle" qsTypeId="urn:microsoft.com/office/officeart/2005/8/quickstyle/simple1" qsCatId="simple" csTypeId="urn:microsoft.com/office/officeart/2005/8/colors/colorful3" csCatId="colorful" phldr="1"/>
      <dgm:spPr/>
    </dgm:pt>
    <dgm:pt modelId="{90FED503-8674-436D-B19A-324286313D1F}">
      <dgm:prSet phldrT="[Text]"/>
      <dgm:spPr>
        <a:solidFill>
          <a:srgbClr val="BFD284"/>
        </a:solidFill>
      </dgm:spPr>
      <dgm:t>
        <a:bodyPr/>
        <a:lstStyle/>
        <a:p>
          <a:r>
            <a:rPr lang="en-US" dirty="0" smtClean="0">
              <a:effectLst>
                <a:outerShdw blurRad="38100" dist="38100" dir="2700000" algn="tl">
                  <a:srgbClr val="000000">
                    <a:alpha val="43137"/>
                  </a:srgbClr>
                </a:outerShdw>
              </a:effectLst>
              <a:latin typeface="Gill Sans MT" pitchFamily="34" charset="0"/>
            </a:rPr>
            <a:t>CREATE</a:t>
          </a:r>
          <a:endParaRPr lang="en-US" dirty="0">
            <a:effectLst>
              <a:outerShdw blurRad="38100" dist="38100" dir="2700000" algn="tl">
                <a:srgbClr val="000000">
                  <a:alpha val="43137"/>
                </a:srgbClr>
              </a:outerShdw>
            </a:effectLst>
            <a:latin typeface="Gill Sans MT" pitchFamily="34" charset="0"/>
          </a:endParaRPr>
        </a:p>
      </dgm:t>
    </dgm:pt>
    <dgm:pt modelId="{C0D5E086-E467-49BC-AEC8-EA633CF59DF0}" type="parTrans" cxnId="{E86B42F1-632C-4499-8825-1700FA67008A}">
      <dgm:prSet/>
      <dgm:spPr/>
      <dgm:t>
        <a:bodyPr/>
        <a:lstStyle/>
        <a:p>
          <a:endParaRPr lang="en-US"/>
        </a:p>
      </dgm:t>
    </dgm:pt>
    <dgm:pt modelId="{9E0E1148-7890-475F-9CF3-CE464F6A66DB}" type="sibTrans" cxnId="{E86B42F1-632C-4499-8825-1700FA67008A}">
      <dgm:prSet/>
      <dgm:spPr/>
      <dgm:t>
        <a:bodyPr/>
        <a:lstStyle/>
        <a:p>
          <a:endParaRPr lang="en-US"/>
        </a:p>
      </dgm:t>
    </dgm:pt>
    <dgm:pt modelId="{2A8AA3A1-0304-4B4D-9303-F6B9B0FD8F1C}">
      <dgm:prSet phldrT="[Text]"/>
      <dgm:spPr>
        <a:solidFill>
          <a:srgbClr val="39CCEF"/>
        </a:solidFill>
      </dgm:spPr>
      <dgm:t>
        <a:bodyPr/>
        <a:lstStyle/>
        <a:p>
          <a:r>
            <a:rPr lang="en-US" dirty="0" smtClean="0">
              <a:latin typeface="Gill Sans MT" pitchFamily="34" charset="0"/>
            </a:rPr>
            <a:t>SUPPORT</a:t>
          </a:r>
          <a:endParaRPr lang="en-US" dirty="0">
            <a:latin typeface="Gill Sans MT" pitchFamily="34" charset="0"/>
          </a:endParaRPr>
        </a:p>
      </dgm:t>
    </dgm:pt>
    <dgm:pt modelId="{81CB3D39-2FE7-429B-8188-C1B00999D44E}" type="parTrans" cxnId="{0036B3E2-5F15-4AC5-B1CC-6F5271EE46EB}">
      <dgm:prSet/>
      <dgm:spPr/>
      <dgm:t>
        <a:bodyPr/>
        <a:lstStyle/>
        <a:p>
          <a:endParaRPr lang="en-US"/>
        </a:p>
      </dgm:t>
    </dgm:pt>
    <dgm:pt modelId="{9C9DD8FA-34AD-4CC3-A1F0-105C61266FDB}" type="sibTrans" cxnId="{0036B3E2-5F15-4AC5-B1CC-6F5271EE46EB}">
      <dgm:prSet/>
      <dgm:spPr/>
      <dgm:t>
        <a:bodyPr/>
        <a:lstStyle/>
        <a:p>
          <a:endParaRPr lang="en-US"/>
        </a:p>
      </dgm:t>
    </dgm:pt>
    <dgm:pt modelId="{A7D00537-B258-4C58-8C7B-B213A6795C09}">
      <dgm:prSet phldrT="[Text]"/>
      <dgm:spPr>
        <a:solidFill>
          <a:srgbClr val="BF9CDC"/>
        </a:solidFill>
      </dgm:spPr>
      <dgm:t>
        <a:bodyPr/>
        <a:lstStyle/>
        <a:p>
          <a:r>
            <a:rPr lang="en-US" dirty="0" smtClean="0">
              <a:latin typeface="Gill Sans MT" pitchFamily="34" charset="0"/>
            </a:rPr>
            <a:t>PLAN</a:t>
          </a:r>
          <a:endParaRPr lang="en-US" dirty="0">
            <a:latin typeface="Gill Sans MT" pitchFamily="34" charset="0"/>
          </a:endParaRPr>
        </a:p>
      </dgm:t>
    </dgm:pt>
    <dgm:pt modelId="{AF888C6C-D8E7-400E-889F-E2DD503279A6}" type="parTrans" cxnId="{4C54E282-6B9D-42F7-99A0-E1FCFD56A459}">
      <dgm:prSet/>
      <dgm:spPr/>
      <dgm:t>
        <a:bodyPr/>
        <a:lstStyle/>
        <a:p>
          <a:endParaRPr lang="en-US"/>
        </a:p>
      </dgm:t>
    </dgm:pt>
    <dgm:pt modelId="{0A46E399-E2FF-4EA6-BD2B-2A2047AC2DA4}" type="sibTrans" cxnId="{4C54E282-6B9D-42F7-99A0-E1FCFD56A459}">
      <dgm:prSet/>
      <dgm:spPr/>
      <dgm:t>
        <a:bodyPr/>
        <a:lstStyle/>
        <a:p>
          <a:endParaRPr lang="en-US"/>
        </a:p>
      </dgm:t>
    </dgm:pt>
    <dgm:pt modelId="{AF546B2A-45E4-4F02-9ED5-20D5D7F1634B}" type="pres">
      <dgm:prSet presAssocID="{62143CF8-E9CF-4267-9F6D-FA776528FA03}" presName="compositeShape" presStyleCnt="0">
        <dgm:presLayoutVars>
          <dgm:chMax val="7"/>
          <dgm:dir/>
          <dgm:resizeHandles val="exact"/>
        </dgm:presLayoutVars>
      </dgm:prSet>
      <dgm:spPr/>
    </dgm:pt>
    <dgm:pt modelId="{27070FAD-17C7-4477-8FB3-F1CDFD480B11}" type="pres">
      <dgm:prSet presAssocID="{62143CF8-E9CF-4267-9F6D-FA776528FA03}" presName="wedge1" presStyleLbl="node1" presStyleIdx="0" presStyleCnt="3"/>
      <dgm:spPr/>
      <dgm:t>
        <a:bodyPr/>
        <a:lstStyle/>
        <a:p>
          <a:endParaRPr lang="en-US"/>
        </a:p>
      </dgm:t>
    </dgm:pt>
    <dgm:pt modelId="{B21CF930-B4AA-4006-9A22-06DEDF82C4DE}" type="pres">
      <dgm:prSet presAssocID="{62143CF8-E9CF-4267-9F6D-FA776528FA03}" presName="dummy1a" presStyleCnt="0"/>
      <dgm:spPr/>
    </dgm:pt>
    <dgm:pt modelId="{94523E30-E227-45E7-8223-558A7887E869}" type="pres">
      <dgm:prSet presAssocID="{62143CF8-E9CF-4267-9F6D-FA776528FA03}" presName="dummy1b" presStyleCnt="0"/>
      <dgm:spPr/>
    </dgm:pt>
    <dgm:pt modelId="{88909A8E-8B33-4A51-83B5-A2E96131DAE2}" type="pres">
      <dgm:prSet presAssocID="{62143CF8-E9CF-4267-9F6D-FA776528FA03}" presName="wedge1Tx" presStyleLbl="node1" presStyleIdx="0" presStyleCnt="3">
        <dgm:presLayoutVars>
          <dgm:chMax val="0"/>
          <dgm:chPref val="0"/>
          <dgm:bulletEnabled val="1"/>
        </dgm:presLayoutVars>
      </dgm:prSet>
      <dgm:spPr/>
      <dgm:t>
        <a:bodyPr/>
        <a:lstStyle/>
        <a:p>
          <a:endParaRPr lang="en-US"/>
        </a:p>
      </dgm:t>
    </dgm:pt>
    <dgm:pt modelId="{5BF365DB-46FC-4C48-B6E9-2F47B8CAF01D}" type="pres">
      <dgm:prSet presAssocID="{62143CF8-E9CF-4267-9F6D-FA776528FA03}" presName="wedge2" presStyleLbl="node1" presStyleIdx="1" presStyleCnt="3"/>
      <dgm:spPr/>
      <dgm:t>
        <a:bodyPr/>
        <a:lstStyle/>
        <a:p>
          <a:endParaRPr lang="en-US"/>
        </a:p>
      </dgm:t>
    </dgm:pt>
    <dgm:pt modelId="{EBDAF538-D680-4BAF-8F43-6CE6FB29FE51}" type="pres">
      <dgm:prSet presAssocID="{62143CF8-E9CF-4267-9F6D-FA776528FA03}" presName="dummy2a" presStyleCnt="0"/>
      <dgm:spPr/>
    </dgm:pt>
    <dgm:pt modelId="{E398147A-9F9C-4497-81AE-0D48143AFDF1}" type="pres">
      <dgm:prSet presAssocID="{62143CF8-E9CF-4267-9F6D-FA776528FA03}" presName="dummy2b" presStyleCnt="0"/>
      <dgm:spPr/>
    </dgm:pt>
    <dgm:pt modelId="{0BE230A5-4817-4E2C-927C-6703896210A9}" type="pres">
      <dgm:prSet presAssocID="{62143CF8-E9CF-4267-9F6D-FA776528FA03}" presName="wedge2Tx" presStyleLbl="node1" presStyleIdx="1" presStyleCnt="3">
        <dgm:presLayoutVars>
          <dgm:chMax val="0"/>
          <dgm:chPref val="0"/>
          <dgm:bulletEnabled val="1"/>
        </dgm:presLayoutVars>
      </dgm:prSet>
      <dgm:spPr/>
      <dgm:t>
        <a:bodyPr/>
        <a:lstStyle/>
        <a:p>
          <a:endParaRPr lang="en-US"/>
        </a:p>
      </dgm:t>
    </dgm:pt>
    <dgm:pt modelId="{CFA419EC-2287-4E03-B5A2-E7581B11D0FB}" type="pres">
      <dgm:prSet presAssocID="{62143CF8-E9CF-4267-9F6D-FA776528FA03}" presName="wedge3" presStyleLbl="node1" presStyleIdx="2" presStyleCnt="3"/>
      <dgm:spPr/>
      <dgm:t>
        <a:bodyPr/>
        <a:lstStyle/>
        <a:p>
          <a:endParaRPr lang="en-US"/>
        </a:p>
      </dgm:t>
    </dgm:pt>
    <dgm:pt modelId="{8803DB9E-FDFD-472C-8EE8-DE40489244A1}" type="pres">
      <dgm:prSet presAssocID="{62143CF8-E9CF-4267-9F6D-FA776528FA03}" presName="dummy3a" presStyleCnt="0"/>
      <dgm:spPr/>
    </dgm:pt>
    <dgm:pt modelId="{25141077-DABB-4F48-A61C-99E1ED117B6E}" type="pres">
      <dgm:prSet presAssocID="{62143CF8-E9CF-4267-9F6D-FA776528FA03}" presName="dummy3b" presStyleCnt="0"/>
      <dgm:spPr/>
    </dgm:pt>
    <dgm:pt modelId="{C18B184C-22E6-4AF1-80DB-FF3B7758A641}" type="pres">
      <dgm:prSet presAssocID="{62143CF8-E9CF-4267-9F6D-FA776528FA03}" presName="wedge3Tx" presStyleLbl="node1" presStyleIdx="2" presStyleCnt="3">
        <dgm:presLayoutVars>
          <dgm:chMax val="0"/>
          <dgm:chPref val="0"/>
          <dgm:bulletEnabled val="1"/>
        </dgm:presLayoutVars>
      </dgm:prSet>
      <dgm:spPr/>
      <dgm:t>
        <a:bodyPr/>
        <a:lstStyle/>
        <a:p>
          <a:endParaRPr lang="en-US"/>
        </a:p>
      </dgm:t>
    </dgm:pt>
    <dgm:pt modelId="{AE042AAD-81C3-44E2-AEAC-9153D7256904}" type="pres">
      <dgm:prSet presAssocID="{9E0E1148-7890-475F-9CF3-CE464F6A66DB}" presName="arrowWedge1" presStyleLbl="fgSibTrans2D1" presStyleIdx="0" presStyleCnt="3"/>
      <dgm:spPr>
        <a:solidFill>
          <a:srgbClr val="8AA33B"/>
        </a:solidFill>
        <a:effectLst>
          <a:outerShdw blurRad="50800" dist="38100" dir="5400000" algn="t" rotWithShape="0">
            <a:prstClr val="black">
              <a:alpha val="40000"/>
            </a:prstClr>
          </a:outerShdw>
        </a:effectLst>
      </dgm:spPr>
    </dgm:pt>
    <dgm:pt modelId="{6323FA7C-E3FA-4371-9D08-3B40266FC88C}" type="pres">
      <dgm:prSet presAssocID="{9C9DD8FA-34AD-4CC3-A1F0-105C61266FDB}" presName="arrowWedge2" presStyleLbl="fgSibTrans2D1" presStyleIdx="1" presStyleCnt="3"/>
      <dgm:spPr>
        <a:solidFill>
          <a:srgbClr val="0D809D"/>
        </a:solidFill>
      </dgm:spPr>
    </dgm:pt>
    <dgm:pt modelId="{764A7B49-CEA3-4BDB-9534-A7C53173F7C6}" type="pres">
      <dgm:prSet presAssocID="{0A46E399-E2FF-4EA6-BD2B-2A2047AC2DA4}" presName="arrowWedge3" presStyleLbl="fgSibTrans2D1" presStyleIdx="2" presStyleCnt="3"/>
      <dgm:spPr>
        <a:solidFill>
          <a:srgbClr val="502871"/>
        </a:solidFill>
      </dgm:spPr>
    </dgm:pt>
  </dgm:ptLst>
  <dgm:cxnLst>
    <dgm:cxn modelId="{8959AD8C-7E95-4FB5-9900-2F7188ED16DC}" type="presOf" srcId="{62143CF8-E9CF-4267-9F6D-FA776528FA03}" destId="{AF546B2A-45E4-4F02-9ED5-20D5D7F1634B}" srcOrd="0" destOrd="0" presId="urn:microsoft.com/office/officeart/2005/8/layout/cycle8"/>
    <dgm:cxn modelId="{8A9B6DE5-0C4A-46EA-8693-22450617997D}" type="presOf" srcId="{90FED503-8674-436D-B19A-324286313D1F}" destId="{88909A8E-8B33-4A51-83B5-A2E96131DAE2}" srcOrd="1" destOrd="0" presId="urn:microsoft.com/office/officeart/2005/8/layout/cycle8"/>
    <dgm:cxn modelId="{1F099D3C-141C-4701-A478-1E14B0D95FA6}" type="presOf" srcId="{A7D00537-B258-4C58-8C7B-B213A6795C09}" destId="{CFA419EC-2287-4E03-B5A2-E7581B11D0FB}" srcOrd="0" destOrd="0" presId="urn:microsoft.com/office/officeart/2005/8/layout/cycle8"/>
    <dgm:cxn modelId="{4C54E282-6B9D-42F7-99A0-E1FCFD56A459}" srcId="{62143CF8-E9CF-4267-9F6D-FA776528FA03}" destId="{A7D00537-B258-4C58-8C7B-B213A6795C09}" srcOrd="2" destOrd="0" parTransId="{AF888C6C-D8E7-400E-889F-E2DD503279A6}" sibTransId="{0A46E399-E2FF-4EA6-BD2B-2A2047AC2DA4}"/>
    <dgm:cxn modelId="{29216E7E-846B-4492-8045-13F4164F4F50}" type="presOf" srcId="{2A8AA3A1-0304-4B4D-9303-F6B9B0FD8F1C}" destId="{5BF365DB-46FC-4C48-B6E9-2F47B8CAF01D}" srcOrd="0" destOrd="0" presId="urn:microsoft.com/office/officeart/2005/8/layout/cycle8"/>
    <dgm:cxn modelId="{E86B42F1-632C-4499-8825-1700FA67008A}" srcId="{62143CF8-E9CF-4267-9F6D-FA776528FA03}" destId="{90FED503-8674-436D-B19A-324286313D1F}" srcOrd="0" destOrd="0" parTransId="{C0D5E086-E467-49BC-AEC8-EA633CF59DF0}" sibTransId="{9E0E1148-7890-475F-9CF3-CE464F6A66DB}"/>
    <dgm:cxn modelId="{2631435C-FA3B-4661-8A1C-EA60EFF15711}" type="presOf" srcId="{A7D00537-B258-4C58-8C7B-B213A6795C09}" destId="{C18B184C-22E6-4AF1-80DB-FF3B7758A641}" srcOrd="1" destOrd="0" presId="urn:microsoft.com/office/officeart/2005/8/layout/cycle8"/>
    <dgm:cxn modelId="{417BD180-8B6C-40DF-ADCD-8E2DC0D6DD50}" type="presOf" srcId="{2A8AA3A1-0304-4B4D-9303-F6B9B0FD8F1C}" destId="{0BE230A5-4817-4E2C-927C-6703896210A9}" srcOrd="1" destOrd="0" presId="urn:microsoft.com/office/officeart/2005/8/layout/cycle8"/>
    <dgm:cxn modelId="{37F86247-633B-4172-85DB-2AC7C6A1CE49}" type="presOf" srcId="{90FED503-8674-436D-B19A-324286313D1F}" destId="{27070FAD-17C7-4477-8FB3-F1CDFD480B11}" srcOrd="0" destOrd="0" presId="urn:microsoft.com/office/officeart/2005/8/layout/cycle8"/>
    <dgm:cxn modelId="{0036B3E2-5F15-4AC5-B1CC-6F5271EE46EB}" srcId="{62143CF8-E9CF-4267-9F6D-FA776528FA03}" destId="{2A8AA3A1-0304-4B4D-9303-F6B9B0FD8F1C}" srcOrd="1" destOrd="0" parTransId="{81CB3D39-2FE7-429B-8188-C1B00999D44E}" sibTransId="{9C9DD8FA-34AD-4CC3-A1F0-105C61266FDB}"/>
    <dgm:cxn modelId="{4FBC523E-DA79-4469-9D3E-F0A1F54127D1}" type="presParOf" srcId="{AF546B2A-45E4-4F02-9ED5-20D5D7F1634B}" destId="{27070FAD-17C7-4477-8FB3-F1CDFD480B11}" srcOrd="0" destOrd="0" presId="urn:microsoft.com/office/officeart/2005/8/layout/cycle8"/>
    <dgm:cxn modelId="{C2B60335-3139-4EB6-87DC-E241336CC65C}" type="presParOf" srcId="{AF546B2A-45E4-4F02-9ED5-20D5D7F1634B}" destId="{B21CF930-B4AA-4006-9A22-06DEDF82C4DE}" srcOrd="1" destOrd="0" presId="urn:microsoft.com/office/officeart/2005/8/layout/cycle8"/>
    <dgm:cxn modelId="{4A994B9D-718F-4DEE-AA41-7A21FE2933C2}" type="presParOf" srcId="{AF546B2A-45E4-4F02-9ED5-20D5D7F1634B}" destId="{94523E30-E227-45E7-8223-558A7887E869}" srcOrd="2" destOrd="0" presId="urn:microsoft.com/office/officeart/2005/8/layout/cycle8"/>
    <dgm:cxn modelId="{9C33E608-E712-4D8D-A9ED-AD8ADD5C740A}" type="presParOf" srcId="{AF546B2A-45E4-4F02-9ED5-20D5D7F1634B}" destId="{88909A8E-8B33-4A51-83B5-A2E96131DAE2}" srcOrd="3" destOrd="0" presId="urn:microsoft.com/office/officeart/2005/8/layout/cycle8"/>
    <dgm:cxn modelId="{19B99DEC-2A14-466F-8E99-88199E67F785}" type="presParOf" srcId="{AF546B2A-45E4-4F02-9ED5-20D5D7F1634B}" destId="{5BF365DB-46FC-4C48-B6E9-2F47B8CAF01D}" srcOrd="4" destOrd="0" presId="urn:microsoft.com/office/officeart/2005/8/layout/cycle8"/>
    <dgm:cxn modelId="{A5524F15-95E5-4A8E-83AD-C02716322364}" type="presParOf" srcId="{AF546B2A-45E4-4F02-9ED5-20D5D7F1634B}" destId="{EBDAF538-D680-4BAF-8F43-6CE6FB29FE51}" srcOrd="5" destOrd="0" presId="urn:microsoft.com/office/officeart/2005/8/layout/cycle8"/>
    <dgm:cxn modelId="{D6D9EA9E-6800-4036-95C8-ADA7DB1AB033}" type="presParOf" srcId="{AF546B2A-45E4-4F02-9ED5-20D5D7F1634B}" destId="{E398147A-9F9C-4497-81AE-0D48143AFDF1}" srcOrd="6" destOrd="0" presId="urn:microsoft.com/office/officeart/2005/8/layout/cycle8"/>
    <dgm:cxn modelId="{4C5A7653-F62F-4510-B755-015DCA093815}" type="presParOf" srcId="{AF546B2A-45E4-4F02-9ED5-20D5D7F1634B}" destId="{0BE230A5-4817-4E2C-927C-6703896210A9}" srcOrd="7" destOrd="0" presId="urn:microsoft.com/office/officeart/2005/8/layout/cycle8"/>
    <dgm:cxn modelId="{6F88844F-FB89-424F-8D20-AFAF7029AB9B}" type="presParOf" srcId="{AF546B2A-45E4-4F02-9ED5-20D5D7F1634B}" destId="{CFA419EC-2287-4E03-B5A2-E7581B11D0FB}" srcOrd="8" destOrd="0" presId="urn:microsoft.com/office/officeart/2005/8/layout/cycle8"/>
    <dgm:cxn modelId="{C06365BE-ECB7-42C5-9480-675AA2D472DF}" type="presParOf" srcId="{AF546B2A-45E4-4F02-9ED5-20D5D7F1634B}" destId="{8803DB9E-FDFD-472C-8EE8-DE40489244A1}" srcOrd="9" destOrd="0" presId="urn:microsoft.com/office/officeart/2005/8/layout/cycle8"/>
    <dgm:cxn modelId="{74F79679-DE97-4B3D-9A29-8EA0370C1C49}" type="presParOf" srcId="{AF546B2A-45E4-4F02-9ED5-20D5D7F1634B}" destId="{25141077-DABB-4F48-A61C-99E1ED117B6E}" srcOrd="10" destOrd="0" presId="urn:microsoft.com/office/officeart/2005/8/layout/cycle8"/>
    <dgm:cxn modelId="{1DE9EA9D-90DD-4F36-BF5D-79D7B6C72336}" type="presParOf" srcId="{AF546B2A-45E4-4F02-9ED5-20D5D7F1634B}" destId="{C18B184C-22E6-4AF1-80DB-FF3B7758A641}" srcOrd="11" destOrd="0" presId="urn:microsoft.com/office/officeart/2005/8/layout/cycle8"/>
    <dgm:cxn modelId="{EFC49543-C28E-4899-B559-504EB6C02A2C}" type="presParOf" srcId="{AF546B2A-45E4-4F02-9ED5-20D5D7F1634B}" destId="{AE042AAD-81C3-44E2-AEAC-9153D7256904}" srcOrd="12" destOrd="0" presId="urn:microsoft.com/office/officeart/2005/8/layout/cycle8"/>
    <dgm:cxn modelId="{F5B7D166-0A73-41FF-B36F-8CA19D0C79AB}" type="presParOf" srcId="{AF546B2A-45E4-4F02-9ED5-20D5D7F1634B}" destId="{6323FA7C-E3FA-4371-9D08-3B40266FC88C}" srcOrd="13" destOrd="0" presId="urn:microsoft.com/office/officeart/2005/8/layout/cycle8"/>
    <dgm:cxn modelId="{C506B498-83C4-4B08-B625-05FBBB595199}" type="presParOf" srcId="{AF546B2A-45E4-4F02-9ED5-20D5D7F1634B}" destId="{764A7B49-CEA3-4BDB-9534-A7C53173F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43CF8-E9CF-4267-9F6D-FA776528FA03}" type="doc">
      <dgm:prSet loTypeId="urn:microsoft.com/office/officeart/2005/8/layout/cycle8" loCatId="cycle" qsTypeId="urn:microsoft.com/office/officeart/2005/8/quickstyle/simple1" qsCatId="simple" csTypeId="urn:microsoft.com/office/officeart/2005/8/colors/colorful3" csCatId="colorful" phldr="1"/>
      <dgm:spPr/>
    </dgm:pt>
    <dgm:pt modelId="{90FED503-8674-436D-B19A-324286313D1F}">
      <dgm:prSet phldrT="[Text]"/>
      <dgm:spPr>
        <a:solidFill>
          <a:srgbClr val="BFD284"/>
        </a:solidFill>
      </dgm:spPr>
      <dgm:t>
        <a:bodyPr/>
        <a:lstStyle/>
        <a:p>
          <a:r>
            <a:rPr lang="en-US" dirty="0" smtClean="0">
              <a:effectLst>
                <a:outerShdw blurRad="38100" dist="38100" dir="2700000" algn="tl">
                  <a:srgbClr val="000000">
                    <a:alpha val="43137"/>
                  </a:srgbClr>
                </a:outerShdw>
              </a:effectLst>
              <a:latin typeface="Gill Sans MT" pitchFamily="34" charset="0"/>
            </a:rPr>
            <a:t>CREATE</a:t>
          </a:r>
          <a:endParaRPr lang="en-US" dirty="0">
            <a:effectLst>
              <a:outerShdw blurRad="38100" dist="38100" dir="2700000" algn="tl">
                <a:srgbClr val="000000">
                  <a:alpha val="43137"/>
                </a:srgbClr>
              </a:outerShdw>
            </a:effectLst>
            <a:latin typeface="Gill Sans MT" pitchFamily="34" charset="0"/>
          </a:endParaRPr>
        </a:p>
      </dgm:t>
    </dgm:pt>
    <dgm:pt modelId="{C0D5E086-E467-49BC-AEC8-EA633CF59DF0}" type="parTrans" cxnId="{E86B42F1-632C-4499-8825-1700FA67008A}">
      <dgm:prSet/>
      <dgm:spPr/>
      <dgm:t>
        <a:bodyPr/>
        <a:lstStyle/>
        <a:p>
          <a:endParaRPr lang="en-US"/>
        </a:p>
      </dgm:t>
    </dgm:pt>
    <dgm:pt modelId="{9E0E1148-7890-475F-9CF3-CE464F6A66DB}" type="sibTrans" cxnId="{E86B42F1-632C-4499-8825-1700FA67008A}">
      <dgm:prSet/>
      <dgm:spPr/>
      <dgm:t>
        <a:bodyPr/>
        <a:lstStyle/>
        <a:p>
          <a:endParaRPr lang="en-US"/>
        </a:p>
      </dgm:t>
    </dgm:pt>
    <dgm:pt modelId="{2A8AA3A1-0304-4B4D-9303-F6B9B0FD8F1C}">
      <dgm:prSet phldrT="[Text]"/>
      <dgm:spPr>
        <a:solidFill>
          <a:srgbClr val="39CCEF"/>
        </a:solidFill>
      </dgm:spPr>
      <dgm:t>
        <a:bodyPr/>
        <a:lstStyle/>
        <a:p>
          <a:r>
            <a:rPr lang="en-US" dirty="0" smtClean="0">
              <a:latin typeface="Gill Sans MT" pitchFamily="34" charset="0"/>
            </a:rPr>
            <a:t>SUPPORT</a:t>
          </a:r>
          <a:endParaRPr lang="en-US" dirty="0">
            <a:latin typeface="Gill Sans MT" pitchFamily="34" charset="0"/>
          </a:endParaRPr>
        </a:p>
      </dgm:t>
    </dgm:pt>
    <dgm:pt modelId="{81CB3D39-2FE7-429B-8188-C1B00999D44E}" type="parTrans" cxnId="{0036B3E2-5F15-4AC5-B1CC-6F5271EE46EB}">
      <dgm:prSet/>
      <dgm:spPr/>
      <dgm:t>
        <a:bodyPr/>
        <a:lstStyle/>
        <a:p>
          <a:endParaRPr lang="en-US"/>
        </a:p>
      </dgm:t>
    </dgm:pt>
    <dgm:pt modelId="{9C9DD8FA-34AD-4CC3-A1F0-105C61266FDB}" type="sibTrans" cxnId="{0036B3E2-5F15-4AC5-B1CC-6F5271EE46EB}">
      <dgm:prSet/>
      <dgm:spPr/>
      <dgm:t>
        <a:bodyPr/>
        <a:lstStyle/>
        <a:p>
          <a:endParaRPr lang="en-US"/>
        </a:p>
      </dgm:t>
    </dgm:pt>
    <dgm:pt modelId="{A7D00537-B258-4C58-8C7B-B213A6795C09}">
      <dgm:prSet phldrT="[Text]"/>
      <dgm:spPr>
        <a:solidFill>
          <a:srgbClr val="BF9CDC"/>
        </a:solidFill>
      </dgm:spPr>
      <dgm:t>
        <a:bodyPr/>
        <a:lstStyle/>
        <a:p>
          <a:r>
            <a:rPr lang="en-US" dirty="0" smtClean="0">
              <a:latin typeface="Gill Sans MT" pitchFamily="34" charset="0"/>
            </a:rPr>
            <a:t>PLAN</a:t>
          </a:r>
          <a:endParaRPr lang="en-US" dirty="0">
            <a:latin typeface="Gill Sans MT" pitchFamily="34" charset="0"/>
          </a:endParaRPr>
        </a:p>
      </dgm:t>
    </dgm:pt>
    <dgm:pt modelId="{AF888C6C-D8E7-400E-889F-E2DD503279A6}" type="parTrans" cxnId="{4C54E282-6B9D-42F7-99A0-E1FCFD56A459}">
      <dgm:prSet/>
      <dgm:spPr/>
      <dgm:t>
        <a:bodyPr/>
        <a:lstStyle/>
        <a:p>
          <a:endParaRPr lang="en-US"/>
        </a:p>
      </dgm:t>
    </dgm:pt>
    <dgm:pt modelId="{0A46E399-E2FF-4EA6-BD2B-2A2047AC2DA4}" type="sibTrans" cxnId="{4C54E282-6B9D-42F7-99A0-E1FCFD56A459}">
      <dgm:prSet/>
      <dgm:spPr/>
      <dgm:t>
        <a:bodyPr/>
        <a:lstStyle/>
        <a:p>
          <a:endParaRPr lang="en-US"/>
        </a:p>
      </dgm:t>
    </dgm:pt>
    <dgm:pt modelId="{AF546B2A-45E4-4F02-9ED5-20D5D7F1634B}" type="pres">
      <dgm:prSet presAssocID="{62143CF8-E9CF-4267-9F6D-FA776528FA03}" presName="compositeShape" presStyleCnt="0">
        <dgm:presLayoutVars>
          <dgm:chMax val="7"/>
          <dgm:dir/>
          <dgm:resizeHandles val="exact"/>
        </dgm:presLayoutVars>
      </dgm:prSet>
      <dgm:spPr/>
    </dgm:pt>
    <dgm:pt modelId="{27070FAD-17C7-4477-8FB3-F1CDFD480B11}" type="pres">
      <dgm:prSet presAssocID="{62143CF8-E9CF-4267-9F6D-FA776528FA03}" presName="wedge1" presStyleLbl="node1" presStyleIdx="0" presStyleCnt="3"/>
      <dgm:spPr/>
      <dgm:t>
        <a:bodyPr/>
        <a:lstStyle/>
        <a:p>
          <a:endParaRPr lang="en-US"/>
        </a:p>
      </dgm:t>
    </dgm:pt>
    <dgm:pt modelId="{B21CF930-B4AA-4006-9A22-06DEDF82C4DE}" type="pres">
      <dgm:prSet presAssocID="{62143CF8-E9CF-4267-9F6D-FA776528FA03}" presName="dummy1a" presStyleCnt="0"/>
      <dgm:spPr/>
    </dgm:pt>
    <dgm:pt modelId="{94523E30-E227-45E7-8223-558A7887E869}" type="pres">
      <dgm:prSet presAssocID="{62143CF8-E9CF-4267-9F6D-FA776528FA03}" presName="dummy1b" presStyleCnt="0"/>
      <dgm:spPr/>
    </dgm:pt>
    <dgm:pt modelId="{88909A8E-8B33-4A51-83B5-A2E96131DAE2}" type="pres">
      <dgm:prSet presAssocID="{62143CF8-E9CF-4267-9F6D-FA776528FA03}" presName="wedge1Tx" presStyleLbl="node1" presStyleIdx="0" presStyleCnt="3">
        <dgm:presLayoutVars>
          <dgm:chMax val="0"/>
          <dgm:chPref val="0"/>
          <dgm:bulletEnabled val="1"/>
        </dgm:presLayoutVars>
      </dgm:prSet>
      <dgm:spPr/>
      <dgm:t>
        <a:bodyPr/>
        <a:lstStyle/>
        <a:p>
          <a:endParaRPr lang="en-US"/>
        </a:p>
      </dgm:t>
    </dgm:pt>
    <dgm:pt modelId="{5BF365DB-46FC-4C48-B6E9-2F47B8CAF01D}" type="pres">
      <dgm:prSet presAssocID="{62143CF8-E9CF-4267-9F6D-FA776528FA03}" presName="wedge2" presStyleLbl="node1" presStyleIdx="1" presStyleCnt="3"/>
      <dgm:spPr/>
      <dgm:t>
        <a:bodyPr/>
        <a:lstStyle/>
        <a:p>
          <a:endParaRPr lang="en-US"/>
        </a:p>
      </dgm:t>
    </dgm:pt>
    <dgm:pt modelId="{EBDAF538-D680-4BAF-8F43-6CE6FB29FE51}" type="pres">
      <dgm:prSet presAssocID="{62143CF8-E9CF-4267-9F6D-FA776528FA03}" presName="dummy2a" presStyleCnt="0"/>
      <dgm:spPr/>
    </dgm:pt>
    <dgm:pt modelId="{E398147A-9F9C-4497-81AE-0D48143AFDF1}" type="pres">
      <dgm:prSet presAssocID="{62143CF8-E9CF-4267-9F6D-FA776528FA03}" presName="dummy2b" presStyleCnt="0"/>
      <dgm:spPr/>
    </dgm:pt>
    <dgm:pt modelId="{0BE230A5-4817-4E2C-927C-6703896210A9}" type="pres">
      <dgm:prSet presAssocID="{62143CF8-E9CF-4267-9F6D-FA776528FA03}" presName="wedge2Tx" presStyleLbl="node1" presStyleIdx="1" presStyleCnt="3">
        <dgm:presLayoutVars>
          <dgm:chMax val="0"/>
          <dgm:chPref val="0"/>
          <dgm:bulletEnabled val="1"/>
        </dgm:presLayoutVars>
      </dgm:prSet>
      <dgm:spPr/>
      <dgm:t>
        <a:bodyPr/>
        <a:lstStyle/>
        <a:p>
          <a:endParaRPr lang="en-US"/>
        </a:p>
      </dgm:t>
    </dgm:pt>
    <dgm:pt modelId="{CFA419EC-2287-4E03-B5A2-E7581B11D0FB}" type="pres">
      <dgm:prSet presAssocID="{62143CF8-E9CF-4267-9F6D-FA776528FA03}" presName="wedge3" presStyleLbl="node1" presStyleIdx="2" presStyleCnt="3"/>
      <dgm:spPr/>
      <dgm:t>
        <a:bodyPr/>
        <a:lstStyle/>
        <a:p>
          <a:endParaRPr lang="en-US"/>
        </a:p>
      </dgm:t>
    </dgm:pt>
    <dgm:pt modelId="{8803DB9E-FDFD-472C-8EE8-DE40489244A1}" type="pres">
      <dgm:prSet presAssocID="{62143CF8-E9CF-4267-9F6D-FA776528FA03}" presName="dummy3a" presStyleCnt="0"/>
      <dgm:spPr/>
    </dgm:pt>
    <dgm:pt modelId="{25141077-DABB-4F48-A61C-99E1ED117B6E}" type="pres">
      <dgm:prSet presAssocID="{62143CF8-E9CF-4267-9F6D-FA776528FA03}" presName="dummy3b" presStyleCnt="0"/>
      <dgm:spPr/>
    </dgm:pt>
    <dgm:pt modelId="{C18B184C-22E6-4AF1-80DB-FF3B7758A641}" type="pres">
      <dgm:prSet presAssocID="{62143CF8-E9CF-4267-9F6D-FA776528FA03}" presName="wedge3Tx" presStyleLbl="node1" presStyleIdx="2" presStyleCnt="3">
        <dgm:presLayoutVars>
          <dgm:chMax val="0"/>
          <dgm:chPref val="0"/>
          <dgm:bulletEnabled val="1"/>
        </dgm:presLayoutVars>
      </dgm:prSet>
      <dgm:spPr/>
      <dgm:t>
        <a:bodyPr/>
        <a:lstStyle/>
        <a:p>
          <a:endParaRPr lang="en-US"/>
        </a:p>
      </dgm:t>
    </dgm:pt>
    <dgm:pt modelId="{AE042AAD-81C3-44E2-AEAC-9153D7256904}" type="pres">
      <dgm:prSet presAssocID="{9E0E1148-7890-475F-9CF3-CE464F6A66DB}" presName="arrowWedge1" presStyleLbl="fgSibTrans2D1" presStyleIdx="0" presStyleCnt="3"/>
      <dgm:spPr>
        <a:solidFill>
          <a:srgbClr val="8AA33B"/>
        </a:solidFill>
        <a:effectLst>
          <a:outerShdw blurRad="50800" dist="38100" dir="5400000" algn="t" rotWithShape="0">
            <a:prstClr val="black">
              <a:alpha val="40000"/>
            </a:prstClr>
          </a:outerShdw>
        </a:effectLst>
      </dgm:spPr>
    </dgm:pt>
    <dgm:pt modelId="{6323FA7C-E3FA-4371-9D08-3B40266FC88C}" type="pres">
      <dgm:prSet presAssocID="{9C9DD8FA-34AD-4CC3-A1F0-105C61266FDB}" presName="arrowWedge2" presStyleLbl="fgSibTrans2D1" presStyleIdx="1" presStyleCnt="3"/>
      <dgm:spPr>
        <a:solidFill>
          <a:srgbClr val="0D809D"/>
        </a:solidFill>
      </dgm:spPr>
    </dgm:pt>
    <dgm:pt modelId="{764A7B49-CEA3-4BDB-9534-A7C53173F7C6}" type="pres">
      <dgm:prSet presAssocID="{0A46E399-E2FF-4EA6-BD2B-2A2047AC2DA4}" presName="arrowWedge3" presStyleLbl="fgSibTrans2D1" presStyleIdx="2" presStyleCnt="3"/>
      <dgm:spPr>
        <a:solidFill>
          <a:srgbClr val="502871"/>
        </a:solidFill>
      </dgm:spPr>
    </dgm:pt>
  </dgm:ptLst>
  <dgm:cxnLst>
    <dgm:cxn modelId="{B1053630-9001-4B0D-9DB1-D0E1002C4D3F}" type="presOf" srcId="{62143CF8-E9CF-4267-9F6D-FA776528FA03}" destId="{AF546B2A-45E4-4F02-9ED5-20D5D7F1634B}" srcOrd="0" destOrd="0" presId="urn:microsoft.com/office/officeart/2005/8/layout/cycle8"/>
    <dgm:cxn modelId="{4C54E282-6B9D-42F7-99A0-E1FCFD56A459}" srcId="{62143CF8-E9CF-4267-9F6D-FA776528FA03}" destId="{A7D00537-B258-4C58-8C7B-B213A6795C09}" srcOrd="2" destOrd="0" parTransId="{AF888C6C-D8E7-400E-889F-E2DD503279A6}" sibTransId="{0A46E399-E2FF-4EA6-BD2B-2A2047AC2DA4}"/>
    <dgm:cxn modelId="{3939553E-4AF1-4693-AD6B-2D6A7A98E864}" type="presOf" srcId="{2A8AA3A1-0304-4B4D-9303-F6B9B0FD8F1C}" destId="{0BE230A5-4817-4E2C-927C-6703896210A9}" srcOrd="1" destOrd="0" presId="urn:microsoft.com/office/officeart/2005/8/layout/cycle8"/>
    <dgm:cxn modelId="{AFCCACFC-7C5B-4190-81CA-72E2EA6DA408}" type="presOf" srcId="{A7D00537-B258-4C58-8C7B-B213A6795C09}" destId="{CFA419EC-2287-4E03-B5A2-E7581B11D0FB}" srcOrd="0" destOrd="0" presId="urn:microsoft.com/office/officeart/2005/8/layout/cycle8"/>
    <dgm:cxn modelId="{E86B42F1-632C-4499-8825-1700FA67008A}" srcId="{62143CF8-E9CF-4267-9F6D-FA776528FA03}" destId="{90FED503-8674-436D-B19A-324286313D1F}" srcOrd="0" destOrd="0" parTransId="{C0D5E086-E467-49BC-AEC8-EA633CF59DF0}" sibTransId="{9E0E1148-7890-475F-9CF3-CE464F6A66DB}"/>
    <dgm:cxn modelId="{87E47094-7AE4-4559-B35C-A22B126BF6D9}" type="presOf" srcId="{A7D00537-B258-4C58-8C7B-B213A6795C09}" destId="{C18B184C-22E6-4AF1-80DB-FF3B7758A641}" srcOrd="1" destOrd="0" presId="urn:microsoft.com/office/officeart/2005/8/layout/cycle8"/>
    <dgm:cxn modelId="{09261542-746E-4FAA-B14F-E576A6C4F5C9}" type="presOf" srcId="{2A8AA3A1-0304-4B4D-9303-F6B9B0FD8F1C}" destId="{5BF365DB-46FC-4C48-B6E9-2F47B8CAF01D}" srcOrd="0" destOrd="0" presId="urn:microsoft.com/office/officeart/2005/8/layout/cycle8"/>
    <dgm:cxn modelId="{0324AD2C-07A2-4CB0-9C95-9EA2AE8F08D2}" type="presOf" srcId="{90FED503-8674-436D-B19A-324286313D1F}" destId="{88909A8E-8B33-4A51-83B5-A2E96131DAE2}" srcOrd="1" destOrd="0" presId="urn:microsoft.com/office/officeart/2005/8/layout/cycle8"/>
    <dgm:cxn modelId="{004A595C-41E8-4C33-8079-3E34AF1CB319}" type="presOf" srcId="{90FED503-8674-436D-B19A-324286313D1F}" destId="{27070FAD-17C7-4477-8FB3-F1CDFD480B11}" srcOrd="0" destOrd="0" presId="urn:microsoft.com/office/officeart/2005/8/layout/cycle8"/>
    <dgm:cxn modelId="{0036B3E2-5F15-4AC5-B1CC-6F5271EE46EB}" srcId="{62143CF8-E9CF-4267-9F6D-FA776528FA03}" destId="{2A8AA3A1-0304-4B4D-9303-F6B9B0FD8F1C}" srcOrd="1" destOrd="0" parTransId="{81CB3D39-2FE7-429B-8188-C1B00999D44E}" sibTransId="{9C9DD8FA-34AD-4CC3-A1F0-105C61266FDB}"/>
    <dgm:cxn modelId="{CB06AF2C-1656-4855-90DC-CE8B209CB676}" type="presParOf" srcId="{AF546B2A-45E4-4F02-9ED5-20D5D7F1634B}" destId="{27070FAD-17C7-4477-8FB3-F1CDFD480B11}" srcOrd="0" destOrd="0" presId="urn:microsoft.com/office/officeart/2005/8/layout/cycle8"/>
    <dgm:cxn modelId="{69DAD47C-4483-4E67-8153-468C2ECAF75B}" type="presParOf" srcId="{AF546B2A-45E4-4F02-9ED5-20D5D7F1634B}" destId="{B21CF930-B4AA-4006-9A22-06DEDF82C4DE}" srcOrd="1" destOrd="0" presId="urn:microsoft.com/office/officeart/2005/8/layout/cycle8"/>
    <dgm:cxn modelId="{248ECFEB-2BFB-4784-8779-69E3348ABEEF}" type="presParOf" srcId="{AF546B2A-45E4-4F02-9ED5-20D5D7F1634B}" destId="{94523E30-E227-45E7-8223-558A7887E869}" srcOrd="2" destOrd="0" presId="urn:microsoft.com/office/officeart/2005/8/layout/cycle8"/>
    <dgm:cxn modelId="{D17D384A-4B08-446B-8A69-33927C57F28C}" type="presParOf" srcId="{AF546B2A-45E4-4F02-9ED5-20D5D7F1634B}" destId="{88909A8E-8B33-4A51-83B5-A2E96131DAE2}" srcOrd="3" destOrd="0" presId="urn:microsoft.com/office/officeart/2005/8/layout/cycle8"/>
    <dgm:cxn modelId="{03FEF0A8-BB9F-4D40-97F7-23C80E7AFCD7}" type="presParOf" srcId="{AF546B2A-45E4-4F02-9ED5-20D5D7F1634B}" destId="{5BF365DB-46FC-4C48-B6E9-2F47B8CAF01D}" srcOrd="4" destOrd="0" presId="urn:microsoft.com/office/officeart/2005/8/layout/cycle8"/>
    <dgm:cxn modelId="{C0D44218-6804-4D88-B4D4-1E20372CC7FB}" type="presParOf" srcId="{AF546B2A-45E4-4F02-9ED5-20D5D7F1634B}" destId="{EBDAF538-D680-4BAF-8F43-6CE6FB29FE51}" srcOrd="5" destOrd="0" presId="urn:microsoft.com/office/officeart/2005/8/layout/cycle8"/>
    <dgm:cxn modelId="{67F40161-635D-4A18-93C9-512783D1E26D}" type="presParOf" srcId="{AF546B2A-45E4-4F02-9ED5-20D5D7F1634B}" destId="{E398147A-9F9C-4497-81AE-0D48143AFDF1}" srcOrd="6" destOrd="0" presId="urn:microsoft.com/office/officeart/2005/8/layout/cycle8"/>
    <dgm:cxn modelId="{0C077892-0002-45F2-8C5F-EEC7B5479A67}" type="presParOf" srcId="{AF546B2A-45E4-4F02-9ED5-20D5D7F1634B}" destId="{0BE230A5-4817-4E2C-927C-6703896210A9}" srcOrd="7" destOrd="0" presId="urn:microsoft.com/office/officeart/2005/8/layout/cycle8"/>
    <dgm:cxn modelId="{914BF033-BEB2-4ABD-992B-E43C6CCCF986}" type="presParOf" srcId="{AF546B2A-45E4-4F02-9ED5-20D5D7F1634B}" destId="{CFA419EC-2287-4E03-B5A2-E7581B11D0FB}" srcOrd="8" destOrd="0" presId="urn:microsoft.com/office/officeart/2005/8/layout/cycle8"/>
    <dgm:cxn modelId="{B2332C02-A4EC-4281-A364-624C9FDBD3DE}" type="presParOf" srcId="{AF546B2A-45E4-4F02-9ED5-20D5D7F1634B}" destId="{8803DB9E-FDFD-472C-8EE8-DE40489244A1}" srcOrd="9" destOrd="0" presId="urn:microsoft.com/office/officeart/2005/8/layout/cycle8"/>
    <dgm:cxn modelId="{B283E9B8-70C2-4837-9A32-FBB07C46712C}" type="presParOf" srcId="{AF546B2A-45E4-4F02-9ED5-20D5D7F1634B}" destId="{25141077-DABB-4F48-A61C-99E1ED117B6E}" srcOrd="10" destOrd="0" presId="urn:microsoft.com/office/officeart/2005/8/layout/cycle8"/>
    <dgm:cxn modelId="{E03A3956-57BE-47FD-978A-D9D99A3D7A95}" type="presParOf" srcId="{AF546B2A-45E4-4F02-9ED5-20D5D7F1634B}" destId="{C18B184C-22E6-4AF1-80DB-FF3B7758A641}" srcOrd="11" destOrd="0" presId="urn:microsoft.com/office/officeart/2005/8/layout/cycle8"/>
    <dgm:cxn modelId="{65A7D348-E509-4161-BF2A-89CA842789F0}" type="presParOf" srcId="{AF546B2A-45E4-4F02-9ED5-20D5D7F1634B}" destId="{AE042AAD-81C3-44E2-AEAC-9153D7256904}" srcOrd="12" destOrd="0" presId="urn:microsoft.com/office/officeart/2005/8/layout/cycle8"/>
    <dgm:cxn modelId="{8D9E30CF-3699-4392-8815-3BD4619E3A52}" type="presParOf" srcId="{AF546B2A-45E4-4F02-9ED5-20D5D7F1634B}" destId="{6323FA7C-E3FA-4371-9D08-3B40266FC88C}" srcOrd="13" destOrd="0" presId="urn:microsoft.com/office/officeart/2005/8/layout/cycle8"/>
    <dgm:cxn modelId="{0429C4EB-7175-4651-8941-0012FD15A87B}" type="presParOf" srcId="{AF546B2A-45E4-4F02-9ED5-20D5D7F1634B}" destId="{764A7B49-CEA3-4BDB-9534-A7C53173F7C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46E8E3-AB5D-4E5B-950E-326CA0466994}" type="datetimeFigureOut">
              <a:rPr lang="en-US" smtClean="0"/>
              <a:t>3/29/2013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6AC72A5-F433-400B-B700-B816DB609648}" type="slidenum">
              <a:rPr lang="en-US" smtClean="0"/>
              <a:t>‹#›</a:t>
            </a:fld>
            <a:endParaRPr lang="en-US"/>
          </a:p>
        </p:txBody>
      </p:sp>
    </p:spTree>
    <p:extLst>
      <p:ext uri="{BB962C8B-B14F-4D97-AF65-F5344CB8AC3E}">
        <p14:creationId xmlns:p14="http://schemas.microsoft.com/office/powerpoint/2010/main" val="382263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1A7DB7-73B3-4AE0-A842-AAAEEC7C0C42}" type="datetimeFigureOut">
              <a:rPr lang="en-US" smtClean="0"/>
              <a:pPr/>
              <a:t>3/29/2013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155530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a:p>
        </p:txBody>
      </p:sp>
    </p:spTree>
    <p:extLst>
      <p:ext uri="{BB962C8B-B14F-4D97-AF65-F5344CB8AC3E}">
        <p14:creationId xmlns:p14="http://schemas.microsoft.com/office/powerpoint/2010/main" val="325998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360657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a:p>
        </p:txBody>
      </p:sp>
    </p:spTree>
    <p:extLst>
      <p:ext uri="{BB962C8B-B14F-4D97-AF65-F5344CB8AC3E}">
        <p14:creationId xmlns:p14="http://schemas.microsoft.com/office/powerpoint/2010/main" val="360657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311098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a:p>
        </p:txBody>
      </p:sp>
    </p:spTree>
    <p:extLst>
      <p:ext uri="{BB962C8B-B14F-4D97-AF65-F5344CB8AC3E}">
        <p14:creationId xmlns:p14="http://schemas.microsoft.com/office/powerpoint/2010/main" val="311098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extLst>
      <p:ext uri="{BB962C8B-B14F-4D97-AF65-F5344CB8AC3E}">
        <p14:creationId xmlns:p14="http://schemas.microsoft.com/office/powerpoint/2010/main" val="3110988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extLst>
      <p:ext uri="{BB962C8B-B14F-4D97-AF65-F5344CB8AC3E}">
        <p14:creationId xmlns:p14="http://schemas.microsoft.com/office/powerpoint/2010/main" val="311098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20</a:t>
            </a:fld>
            <a:endParaRPr lang="en-US"/>
          </a:p>
        </p:txBody>
      </p:sp>
    </p:spTree>
    <p:extLst>
      <p:ext uri="{BB962C8B-B14F-4D97-AF65-F5344CB8AC3E}">
        <p14:creationId xmlns:p14="http://schemas.microsoft.com/office/powerpoint/2010/main" val="3080866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21</a:t>
            </a:fld>
            <a:endParaRPr lang="en-US"/>
          </a:p>
        </p:txBody>
      </p:sp>
    </p:spTree>
    <p:extLst>
      <p:ext uri="{BB962C8B-B14F-4D97-AF65-F5344CB8AC3E}">
        <p14:creationId xmlns:p14="http://schemas.microsoft.com/office/powerpoint/2010/main" val="184530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22</a:t>
            </a:fld>
            <a:endParaRPr lang="en-US"/>
          </a:p>
        </p:txBody>
      </p:sp>
    </p:spTree>
    <p:extLst>
      <p:ext uri="{BB962C8B-B14F-4D97-AF65-F5344CB8AC3E}">
        <p14:creationId xmlns:p14="http://schemas.microsoft.com/office/powerpoint/2010/main" val="180064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374505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124957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Corey</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272518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Garamond" pitchFamily="18" charset="0"/>
            </a:endParaRPr>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58440"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algn="l">
              <a:defRPr>
                <a:solidFill>
                  <a:srgbClr val="45496B"/>
                </a:solidFill>
                <a:latin typeface="Gill Sans MT" pitchFamily="34" charset="0"/>
              </a:defRPr>
            </a:lvl1pPr>
          </a:lstStyle>
          <a:p>
            <a:r>
              <a:rPr lang="en-US" smtClean="0"/>
              <a:t>SLDS Webinar 5-18-11</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
        <p:nvSpPr>
          <p:cNvPr id="16" name="Title 1"/>
          <p:cNvSpPr txBox="1">
            <a:spLocks/>
          </p:cNvSpPr>
          <p:nvPr userDrawn="1"/>
        </p:nvSpPr>
        <p:spPr>
          <a:xfrm>
            <a:off x="1905000" y="206022"/>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980A3"/>
                </a:solidFill>
                <a:effectLst/>
                <a:uLnTx/>
                <a:uFillTx/>
                <a:latin typeface="Gill Sans MT" pitchFamily="34" charset="0"/>
                <a:ea typeface="+mj-ea"/>
                <a:cs typeface="+mj-cs"/>
              </a:rPr>
              <a:t>SLDS State Support Team Webinar</a:t>
            </a:r>
            <a:endParaRPr kumimoji="0" lang="en-US" sz="2400" b="0" i="0" u="none" strike="noStrike" kern="1200" cap="none" spc="0" normalizeH="0" baseline="0" noProof="0" dirty="0">
              <a:ln>
                <a:noFill/>
              </a:ln>
              <a:solidFill>
                <a:srgbClr val="7980A3"/>
              </a:solidFill>
              <a:effectLst/>
              <a:uLnTx/>
              <a:uFillTx/>
              <a:latin typeface="Gill Sans MT" pitchFamily="34" charset="0"/>
              <a:ea typeface="+mj-ea"/>
              <a:cs typeface="+mj-cs"/>
            </a:endParaRPr>
          </a:p>
        </p:txBody>
      </p:sp>
      <p:pic>
        <p:nvPicPr>
          <p:cNvPr id="10" name="Picture 9" descr="SST_logo w acronym.jpg"/>
          <p:cNvPicPr>
            <a:picLocks noChangeAspect="1"/>
          </p:cNvPicPr>
          <p:nvPr userDrawn="1"/>
        </p:nvPicPr>
        <p:blipFill>
          <a:blip r:embed="rId3"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latin typeface="Gill Sans MT" pitchFamily="34" charset="0"/>
              </a:defRPr>
            </a:lvl1pPr>
            <a:lvl2pPr>
              <a:buClr>
                <a:srgbClr val="45496B"/>
              </a:buClr>
              <a:buFont typeface="Arial" pitchFamily="34" charset="0"/>
              <a:buChar char="•"/>
              <a:defRPr>
                <a:latin typeface="Gill Sans MT" pitchFamily="34" charset="0"/>
              </a:defRPr>
            </a:lvl2pPr>
            <a:lvl3pPr>
              <a:buClr>
                <a:srgbClr val="45496B"/>
              </a:buClr>
              <a:buSzPct val="75000"/>
              <a:buFont typeface="Courier New" pitchFamily="49" charset="0"/>
              <a:buChar char="o"/>
              <a:defRPr>
                <a:latin typeface="Gill Sans MT" pitchFamily="34" charset="0"/>
              </a:defRPr>
            </a:lvl3pPr>
            <a:lvl4pPr>
              <a:buClr>
                <a:srgbClr val="45496B"/>
              </a:buClr>
              <a:buSzPct val="90000"/>
              <a:defRPr>
                <a:latin typeface="Gill Sans MT" pitchFamily="34" charset="0"/>
              </a:defRPr>
            </a:lvl4pPr>
            <a:lvl5pPr>
              <a:buClr>
                <a:srgbClr val="45496B"/>
              </a:buClr>
              <a:buSzPct val="90000"/>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5-18-11</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2013 MIS</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7"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0" name="Rectangle 29"/>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2" name="Rectangle 31"/>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6266878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2013 MIS</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1701036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SLDS Webinar 5-18-11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kcews.ky.gov/Reports/EarlyChildhoodProfile/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Missy.cochenour@sst-sld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81250" y="6356350"/>
            <a:ext cx="2895600" cy="365125"/>
          </a:xfrm>
        </p:spPr>
        <p:txBody>
          <a:bodyPr/>
          <a:lstStyle/>
          <a:p>
            <a:r>
              <a:rPr lang="en-US" dirty="0" smtClean="0"/>
              <a:t>SLDS Webinar </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4" name="TextBox 3"/>
          <p:cNvSpPr txBox="1"/>
          <p:nvPr/>
        </p:nvSpPr>
        <p:spPr>
          <a:xfrm>
            <a:off x="2286000" y="1752600"/>
            <a:ext cx="184731" cy="369332"/>
          </a:xfrm>
          <a:prstGeom prst="rect">
            <a:avLst/>
          </a:prstGeom>
          <a:noFill/>
        </p:spPr>
        <p:txBody>
          <a:bodyPr wrap="none" rtlCol="0">
            <a:spAutoFit/>
          </a:bodyPr>
          <a:lstStyle/>
          <a:p>
            <a:endParaRPr lang="en-US" dirty="0"/>
          </a:p>
        </p:txBody>
      </p:sp>
      <p:sp>
        <p:nvSpPr>
          <p:cNvPr id="5" name="Rectangle 3"/>
          <p:cNvSpPr txBox="1">
            <a:spLocks noChangeArrowheads="1"/>
          </p:cNvSpPr>
          <p:nvPr/>
        </p:nvSpPr>
        <p:spPr>
          <a:xfrm>
            <a:off x="2133600" y="1447800"/>
            <a:ext cx="6400800" cy="4800600"/>
          </a:xfrm>
          <a:prstGeom prst="rect">
            <a:avLst/>
          </a:prstGeom>
        </p:spPr>
        <p:txBody>
          <a:bodyPr>
            <a:no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The presentation will begin at approximately </a:t>
            </a:r>
            <a:r>
              <a:rPr lang="en-US" dirty="0">
                <a:solidFill>
                  <a:srgbClr val="FF0000"/>
                </a:solidFill>
                <a:latin typeface="Gill Sans MT" pitchFamily="34" charset="0"/>
                <a:cs typeface="Consolas" pitchFamily="49" charset="0"/>
              </a:rPr>
              <a:t>1</a:t>
            </a:r>
            <a:r>
              <a:rPr kumimoji="0" lang="en-US" b="0" i="0" u="none" strike="noStrike" kern="1200" cap="none" spc="0" normalizeH="0" baseline="0" noProof="0" smtClean="0">
                <a:ln>
                  <a:noFill/>
                </a:ln>
                <a:solidFill>
                  <a:srgbClr val="FF0000"/>
                </a:solidFill>
                <a:effectLst/>
                <a:uLnTx/>
                <a:uFillTx/>
                <a:latin typeface="Gill Sans MT" pitchFamily="34" charset="0"/>
                <a:cs typeface="Consolas" pitchFamily="49" charset="0"/>
              </a:rPr>
              <a:t>:00 </a:t>
            </a:r>
            <a:r>
              <a:rPr kumimoji="0" lang="en-US" b="0" i="0" u="none" strike="noStrike" kern="1200" cap="none" spc="0" normalizeH="0" baseline="0" noProof="0" dirty="0" smtClean="0">
                <a:ln>
                  <a:noFill/>
                </a:ln>
                <a:solidFill>
                  <a:srgbClr val="FF0000"/>
                </a:solidFill>
                <a:effectLst/>
                <a:uLnTx/>
                <a:uFillTx/>
                <a:latin typeface="Gill Sans MT" pitchFamily="34" charset="0"/>
                <a:cs typeface="Consolas" pitchFamily="49" charset="0"/>
              </a:rPr>
              <a:t>p.m. </a:t>
            </a: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ET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Information on joining the teleconference can be found on the “Info” tab in the upper left of this screen.  Be sure to use the “Attendee ID” number on the Info tab when dialing in to associate your name with your phone.</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In order to cut down on background noise, please mute your phone by dialing *6 upon entry into the meeting. </a:t>
            </a:r>
          </a:p>
          <a:p>
            <a:pPr marL="0" marR="0" lvl="1" indent="1588"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During the question and answer portion of this presentation:</a:t>
            </a:r>
            <a:endParaRPr kumimoji="0" lang="en-US" sz="4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You can re-enter *6 to </a:t>
            </a:r>
            <a:r>
              <a:rPr kumimoji="0" lang="en-US" b="0" i="0" u="none" strike="noStrike" kern="1200" cap="none" spc="0" normalizeH="0" baseline="0" noProof="0" dirty="0" err="1" smtClean="0">
                <a:ln>
                  <a:noFill/>
                </a:ln>
                <a:solidFill>
                  <a:schemeClr val="tx1"/>
                </a:solidFill>
                <a:effectLst/>
                <a:uLnTx/>
                <a:uFillTx/>
                <a:latin typeface="Gill Sans MT" pitchFamily="34" charset="0"/>
                <a:cs typeface="Consolas" pitchFamily="49" charset="0"/>
              </a:rPr>
              <a:t>unmute</a:t>
            </a: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 your phone and ask a question; or</a:t>
            </a: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Type your question into the Q&amp;A panel below the participant list and clicking “Send”.</a:t>
            </a:r>
            <a:endParaRPr kumimoji="0" lang="en-US" sz="20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chemeClr val="tx1"/>
                </a:solidFill>
                <a:effectLst/>
                <a:uLnTx/>
                <a:uFillTx/>
                <a:latin typeface="Gill Sans MT" pitchFamily="34" charset="0"/>
                <a:cs typeface="Consolas" pitchFamily="49" charset="0"/>
              </a:rPr>
              <a:t>A copy of this presentation and a link to the recording will be shared with the IES Grantees and EIMAC listservs.</a:t>
            </a:r>
            <a:endParaRPr kumimoji="0" lang="en-US" sz="24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p:txBody>
      </p:sp>
      <p:sp>
        <p:nvSpPr>
          <p:cNvPr id="7" name="Title 1"/>
          <p:cNvSpPr txBox="1">
            <a:spLocks/>
          </p:cNvSpPr>
          <p:nvPr/>
        </p:nvSpPr>
        <p:spPr>
          <a:xfrm>
            <a:off x="1905000" y="638300"/>
            <a:ext cx="66294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45496B"/>
                </a:solidFill>
                <a:effectLst/>
                <a:uLnTx/>
                <a:uFillTx/>
                <a:latin typeface="Gill Sans MT" pitchFamily="34" charset="0"/>
                <a:ea typeface="+mj-ea"/>
                <a:cs typeface="Consolas" pitchFamily="49" charset="0"/>
              </a:rPr>
              <a:t>Early</a:t>
            </a:r>
            <a:r>
              <a:rPr kumimoji="0" lang="en-US" sz="2200" b="1" i="0" u="none" strike="noStrike" kern="1200" cap="none" spc="0" normalizeH="0" noProof="0" dirty="0" smtClean="0">
                <a:ln>
                  <a:noFill/>
                </a:ln>
                <a:solidFill>
                  <a:srgbClr val="45496B"/>
                </a:solidFill>
                <a:effectLst/>
                <a:uLnTx/>
                <a:uFillTx/>
                <a:latin typeface="Gill Sans MT" pitchFamily="34" charset="0"/>
                <a:ea typeface="+mj-ea"/>
                <a:cs typeface="Consolas" pitchFamily="49" charset="0"/>
              </a:rPr>
              <a:t> Childhood Data Use</a:t>
            </a:r>
            <a:endParaRPr kumimoji="0" lang="en-US" sz="2200" b="1" i="0" u="none" strike="noStrike" kern="1200" cap="none" spc="0" normalizeH="0" baseline="0" noProof="0" dirty="0">
              <a:ln>
                <a:noFill/>
              </a:ln>
              <a:solidFill>
                <a:srgbClr val="45496B"/>
              </a:solidFill>
              <a:effectLst/>
              <a:uLnTx/>
              <a:uFillTx/>
              <a:latin typeface="Gill Sans MT" pitchFamily="34" charset="0"/>
              <a:ea typeface="+mj-ea"/>
              <a:cs typeface="Consolas"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rPr>
              <a:t>Mississippi Context:</a:t>
            </a:r>
          </a:p>
          <a:p>
            <a:pPr marL="571500" indent="-571500">
              <a:buFont typeface="Arial" pitchFamily="34" charset="0"/>
              <a:buChar char="•"/>
            </a:pPr>
            <a:r>
              <a:rPr lang="en-US" sz="2400" dirty="0" smtClean="0">
                <a:solidFill>
                  <a:schemeClr val="tx1"/>
                </a:solidFill>
              </a:rPr>
              <a:t>How did this work begin?</a:t>
            </a:r>
          </a:p>
          <a:p>
            <a:pPr marL="971550" lvl="1" indent="-571500"/>
            <a:r>
              <a:rPr lang="en-US" sz="2400" dirty="0" smtClean="0"/>
              <a:t>Three Aspects of SLDS in Mississippi</a:t>
            </a:r>
          </a:p>
          <a:p>
            <a:pPr marL="1371600" lvl="2" indent="-571500"/>
            <a:r>
              <a:rPr lang="en-US" dirty="0" smtClean="0"/>
              <a:t>Workforce</a:t>
            </a:r>
          </a:p>
          <a:p>
            <a:pPr marL="1371600" lvl="2" indent="-571500"/>
            <a:r>
              <a:rPr lang="en-US" dirty="0" smtClean="0"/>
              <a:t>Education (P-20)</a:t>
            </a:r>
          </a:p>
          <a:p>
            <a:pPr marL="1371600" lvl="2" indent="-571500"/>
            <a:r>
              <a:rPr lang="en-US" dirty="0" smtClean="0"/>
              <a:t>Early Childcare</a:t>
            </a:r>
          </a:p>
          <a:p>
            <a:pPr marL="800100" lvl="2" indent="0">
              <a:buNone/>
            </a:pPr>
            <a:endParaRPr lang="en-US" dirty="0"/>
          </a:p>
          <a:p>
            <a:pPr marL="571500" indent="-571500">
              <a:buFont typeface="Arial" pitchFamily="34" charset="0"/>
              <a:buChar char="•"/>
            </a:pPr>
            <a:r>
              <a:rPr lang="en-US" sz="2400" dirty="0" smtClean="0">
                <a:solidFill>
                  <a:schemeClr val="tx1"/>
                </a:solidFill>
              </a:rPr>
              <a:t>How is Early Childcare linked to P20 Efforts?</a:t>
            </a:r>
          </a:p>
          <a:p>
            <a:pPr marL="971550" lvl="1" indent="-571500"/>
            <a:r>
              <a:rPr lang="en-US" sz="2400" dirty="0" smtClean="0"/>
              <a:t>Early Childcare is part of the SLDS Team in Mississippi</a:t>
            </a:r>
            <a:endParaRPr lang="en-US" sz="2400"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10</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308872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400" dirty="0" smtClean="0">
                <a:solidFill>
                  <a:schemeClr val="tx1"/>
                </a:solidFill>
              </a:rPr>
              <a:t>Mississippi Context:</a:t>
            </a:r>
          </a:p>
          <a:p>
            <a:pPr lvl="1">
              <a:spcAft>
                <a:spcPts val="1200"/>
              </a:spcAft>
            </a:pPr>
            <a:r>
              <a:rPr lang="en-US" sz="2900" b="1" dirty="0" smtClean="0"/>
              <a:t>How do we involve those whom we intend to serve?</a:t>
            </a:r>
          </a:p>
          <a:p>
            <a:pPr lvl="2">
              <a:spcAft>
                <a:spcPts val="1200"/>
              </a:spcAft>
            </a:pPr>
            <a:r>
              <a:rPr lang="en-US" dirty="0" smtClean="0"/>
              <a:t>Partnership with data and programmatic stakeholders, including state agencies (e.g. Departments of Health, Human Services), other early childcare groups (e.g. Head Start), and programmatic experts</a:t>
            </a:r>
          </a:p>
          <a:p>
            <a:pPr lvl="1">
              <a:spcAft>
                <a:spcPts val="1200"/>
              </a:spcAft>
            </a:pPr>
            <a:r>
              <a:rPr lang="en-US" sz="2900" b="1" dirty="0" smtClean="0"/>
              <a:t>What </a:t>
            </a:r>
            <a:r>
              <a:rPr lang="en-US" sz="2900" b="1" dirty="0"/>
              <a:t>types of </a:t>
            </a:r>
            <a:r>
              <a:rPr lang="en-US" sz="2900" b="1" dirty="0" smtClean="0"/>
              <a:t>products/resources </a:t>
            </a:r>
            <a:r>
              <a:rPr lang="en-US" sz="2900" b="1" dirty="0"/>
              <a:t>will the </a:t>
            </a:r>
            <a:r>
              <a:rPr lang="en-US" sz="2900" b="1" dirty="0" smtClean="0"/>
              <a:t>EC/SLDS            </a:t>
            </a:r>
            <a:r>
              <a:rPr lang="en-US" sz="2900" b="1" dirty="0"/>
              <a:t>generate</a:t>
            </a:r>
            <a:r>
              <a:rPr lang="en-US" sz="2900" b="1" dirty="0" smtClean="0"/>
              <a:t>?</a:t>
            </a:r>
          </a:p>
          <a:p>
            <a:pPr lvl="2">
              <a:spcAft>
                <a:spcPts val="1200"/>
              </a:spcAft>
            </a:pPr>
            <a:r>
              <a:rPr lang="en-US" sz="2500" dirty="0" smtClean="0"/>
              <a:t>The MS SLDS provides technical, analytical, and research expertise</a:t>
            </a:r>
          </a:p>
          <a:p>
            <a:pPr lvl="2">
              <a:spcAft>
                <a:spcPts val="1200"/>
              </a:spcAft>
            </a:pPr>
            <a:r>
              <a:rPr lang="en-US" sz="2500" dirty="0" smtClean="0"/>
              <a:t>Early Childcare data is linked to P20</a:t>
            </a:r>
          </a:p>
          <a:p>
            <a:pPr lvl="1">
              <a:spcAft>
                <a:spcPts val="1200"/>
              </a:spcAft>
            </a:pPr>
            <a:r>
              <a:rPr lang="en-US" sz="2900" b="1" dirty="0"/>
              <a:t>How will you deliver data to key users</a:t>
            </a:r>
            <a:r>
              <a:rPr lang="en-US" sz="2900" b="1" dirty="0" smtClean="0"/>
              <a:t>?</a:t>
            </a:r>
          </a:p>
          <a:p>
            <a:pPr lvl="2">
              <a:spcAft>
                <a:spcPts val="1200"/>
              </a:spcAft>
            </a:pPr>
            <a:r>
              <a:rPr lang="en-US" sz="2500" dirty="0" smtClean="0"/>
              <a:t>Aggregate statistics are delivered through an online portal (Mississippi </a:t>
            </a:r>
            <a:r>
              <a:rPr lang="en-US" sz="2500" dirty="0" err="1" smtClean="0"/>
              <a:t>Lifetracks</a:t>
            </a:r>
            <a:r>
              <a:rPr lang="en-US" sz="2500" dirty="0" smtClean="0"/>
              <a:t>) and through ad hoc reports, primary data collection</a:t>
            </a:r>
            <a:endParaRPr lang="en-US" sz="2500" dirty="0"/>
          </a:p>
          <a:p>
            <a:pPr lvl="1">
              <a:spcAft>
                <a:spcPts val="1200"/>
              </a:spcAft>
            </a:pPr>
            <a:endParaRPr lang="en-US" sz="2700" i="1" dirty="0">
              <a:solidFill>
                <a:schemeClr val="tx1">
                  <a:lumMod val="85000"/>
                  <a:lumOff val="15000"/>
                </a:schemeClr>
              </a:solidFill>
            </a:endParaRP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11</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2538595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SLDS Webinar 5-18-11</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0625"/>
            <a:ext cx="8336278" cy="521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75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smtClean="0">
                <a:solidFill>
                  <a:schemeClr val="tx1"/>
                </a:solidFill>
              </a:rPr>
              <a:t>Minnesota Context:</a:t>
            </a:r>
          </a:p>
          <a:p>
            <a:pPr marL="571500" indent="-571500">
              <a:buFont typeface="Arial" pitchFamily="34" charset="0"/>
              <a:buChar char="•"/>
            </a:pPr>
            <a:r>
              <a:rPr lang="en-US" sz="2400" b="0" dirty="0" smtClean="0">
                <a:solidFill>
                  <a:schemeClr val="tx1"/>
                </a:solidFill>
              </a:rPr>
              <a:t>Data aggregation grew out of the State Association’s learning community around Quality Assessment (formed in 2006)</a:t>
            </a:r>
            <a:endParaRPr lang="en-US" sz="2400" b="0" dirty="0">
              <a:solidFill>
                <a:schemeClr val="tx1"/>
              </a:solidFill>
            </a:endParaRPr>
          </a:p>
          <a:p>
            <a:pPr marL="571500" indent="-571500">
              <a:buFont typeface="Arial" pitchFamily="34" charset="0"/>
              <a:buChar char="•"/>
            </a:pPr>
            <a:r>
              <a:rPr lang="en-US" sz="2400" b="0" dirty="0" smtClean="0">
                <a:solidFill>
                  <a:schemeClr val="tx1"/>
                </a:solidFill>
              </a:rPr>
              <a:t>Early questions from the State SLD developers prompted the community to want to explore their aggregated data before entering the state system</a:t>
            </a:r>
          </a:p>
          <a:p>
            <a:pPr marL="571500" indent="-571500">
              <a:buFont typeface="Arial" pitchFamily="34" charset="0"/>
              <a:buChar char="•"/>
            </a:pPr>
            <a:r>
              <a:rPr lang="en-US" sz="2400" b="0" dirty="0" smtClean="0">
                <a:solidFill>
                  <a:schemeClr val="tx1"/>
                </a:solidFill>
              </a:rPr>
              <a:t>Programs were challenged to gather data from different sources to build a data base that could address questions of child progress and program effectiveness</a:t>
            </a:r>
            <a:endParaRPr lang="en-US" sz="2400" b="0"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2674944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800" dirty="0" smtClean="0">
                <a:solidFill>
                  <a:schemeClr val="tx1"/>
                </a:solidFill>
              </a:rPr>
              <a:t>Minnesota</a:t>
            </a:r>
          </a:p>
          <a:p>
            <a:pPr lvl="1">
              <a:spcAft>
                <a:spcPts val="1200"/>
              </a:spcAft>
            </a:pPr>
            <a:r>
              <a:rPr lang="en-US" dirty="0" smtClean="0">
                <a:solidFill>
                  <a:schemeClr val="tx1">
                    <a:lumMod val="85000"/>
                    <a:lumOff val="15000"/>
                  </a:schemeClr>
                </a:solidFill>
              </a:rPr>
              <a:t>Data sharing requires trust and a commitment to continuous improvement.  Head Start grantees respond to opportunities that allow them to be a part of a community of learners without fear of consequences</a:t>
            </a:r>
            <a:endParaRPr lang="en-US" dirty="0">
              <a:solidFill>
                <a:schemeClr val="tx1">
                  <a:lumMod val="85000"/>
                  <a:lumOff val="15000"/>
                </a:schemeClr>
              </a:solidFill>
            </a:endParaRPr>
          </a:p>
          <a:p>
            <a:pPr lvl="1">
              <a:spcAft>
                <a:spcPts val="1200"/>
              </a:spcAft>
            </a:pPr>
            <a:r>
              <a:rPr lang="en-US" dirty="0" smtClean="0">
                <a:solidFill>
                  <a:schemeClr val="tx1">
                    <a:lumMod val="85000"/>
                    <a:lumOff val="15000"/>
                  </a:schemeClr>
                </a:solidFill>
              </a:rPr>
              <a:t>The MN Head Start Longitudinal Data System should help us understand what to measure, how children make progress in EC and how progress can be sustained into formal education        </a:t>
            </a:r>
            <a:endParaRPr lang="en-US" dirty="0">
              <a:solidFill>
                <a:schemeClr val="tx1">
                  <a:lumMod val="85000"/>
                  <a:lumOff val="15000"/>
                </a:schemeClr>
              </a:solidFill>
            </a:endParaRPr>
          </a:p>
          <a:p>
            <a:pPr lvl="1">
              <a:spcAft>
                <a:spcPts val="1200"/>
              </a:spcAft>
            </a:pPr>
            <a:r>
              <a:rPr lang="en-US" dirty="0" smtClean="0">
                <a:solidFill>
                  <a:schemeClr val="tx1">
                    <a:lumMod val="85000"/>
                    <a:lumOff val="15000"/>
                  </a:schemeClr>
                </a:solidFill>
              </a:rPr>
              <a:t>Ideally, real-time data analysis is our goal to ensure the data going into the system is useful and informs instruction.  As children leave Head Start we hope to archive a set of variables that will also be useful for research and advocacy</a:t>
            </a:r>
            <a:endParaRPr lang="en-US" dirty="0">
              <a:solidFill>
                <a:schemeClr val="tx1">
                  <a:lumMod val="85000"/>
                  <a:lumOff val="15000"/>
                </a:schemeClr>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14</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3858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15</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4457700" cy="609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4853"/>
            <a:ext cx="47244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542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smtClean="0">
                <a:solidFill>
                  <a:schemeClr val="tx1"/>
                </a:solidFill>
              </a:rPr>
              <a:t>Kentucky Context:</a:t>
            </a:r>
          </a:p>
          <a:p>
            <a:pPr marL="571500" indent="-571500">
              <a:buFont typeface="Arial" pitchFamily="34" charset="0"/>
              <a:buChar char="•"/>
            </a:pPr>
            <a:r>
              <a:rPr lang="en-US" sz="2200" dirty="0" smtClean="0">
                <a:solidFill>
                  <a:schemeClr val="tx1"/>
                </a:solidFill>
              </a:rPr>
              <a:t>The Governor’s Office of Early Childhood created a Data Reporting </a:t>
            </a:r>
            <a:r>
              <a:rPr lang="en-US" sz="2200" dirty="0">
                <a:solidFill>
                  <a:schemeClr val="tx1"/>
                </a:solidFill>
              </a:rPr>
              <a:t>focus Group for </a:t>
            </a:r>
            <a:r>
              <a:rPr lang="en-US" sz="2200" dirty="0" smtClean="0">
                <a:solidFill>
                  <a:schemeClr val="tx1"/>
                </a:solidFill>
              </a:rPr>
              <a:t>Communities – 6/2012</a:t>
            </a:r>
          </a:p>
          <a:p>
            <a:pPr marL="971550" lvl="1" indent="-571500"/>
            <a:r>
              <a:rPr lang="en-US" sz="1800" dirty="0" smtClean="0"/>
              <a:t>Vision – Increase school readiness – success</a:t>
            </a:r>
          </a:p>
          <a:p>
            <a:pPr marL="1371600" lvl="2" indent="-571500"/>
            <a:r>
              <a:rPr lang="en-US" sz="1800" dirty="0" smtClean="0"/>
              <a:t>Improve environments – Support Families – Providing Data</a:t>
            </a:r>
          </a:p>
          <a:p>
            <a:pPr marL="971550" lvl="1" indent="-571500"/>
            <a:r>
              <a:rPr lang="en-US" sz="1800" dirty="0" smtClean="0"/>
              <a:t>Priority questions were developed</a:t>
            </a:r>
          </a:p>
          <a:p>
            <a:pPr marL="1371600" lvl="2" indent="-571500"/>
            <a:r>
              <a:rPr lang="en-US" sz="1800" dirty="0" smtClean="0"/>
              <a:t>Are Children Ready? – Strengths and Needs – Target at-risk populations</a:t>
            </a:r>
          </a:p>
          <a:p>
            <a:pPr marL="971550" lvl="1" indent="-571500"/>
            <a:r>
              <a:rPr lang="en-US" sz="1800" dirty="0" smtClean="0"/>
              <a:t>Build an annual report card</a:t>
            </a:r>
          </a:p>
          <a:p>
            <a:pPr marL="971550" lvl="1" indent="-571500"/>
            <a:endParaRPr lang="en-US" sz="2400" dirty="0" smtClean="0"/>
          </a:p>
          <a:p>
            <a:pPr marL="571500" indent="-571500">
              <a:buFont typeface="Arial" pitchFamily="34" charset="0"/>
              <a:buChar char="•"/>
            </a:pPr>
            <a:r>
              <a:rPr lang="en-US" sz="2200" dirty="0" smtClean="0">
                <a:solidFill>
                  <a:schemeClr val="tx1"/>
                </a:solidFill>
              </a:rPr>
              <a:t>Early Childhood funded SLDS data efforts and reports</a:t>
            </a:r>
          </a:p>
          <a:p>
            <a:pPr marL="971550" lvl="1" indent="-571500"/>
            <a:r>
              <a:rPr lang="en-US" sz="1800" dirty="0" smtClean="0"/>
              <a:t>EC data from OSEP assessments – Univ. of Kentucky</a:t>
            </a:r>
          </a:p>
          <a:p>
            <a:pPr marL="971550" lvl="1" indent="-571500"/>
            <a:r>
              <a:rPr lang="en-US" sz="1800" dirty="0" err="1" smtClean="0"/>
              <a:t>Brigance</a:t>
            </a:r>
            <a:r>
              <a:rPr lang="en-US" sz="1800" dirty="0" smtClean="0"/>
              <a:t> screener data from Department of Education</a:t>
            </a:r>
          </a:p>
          <a:p>
            <a:pPr marL="971550" lvl="1" indent="-571500"/>
            <a:r>
              <a:rPr lang="en-US" sz="1800" dirty="0" smtClean="0"/>
              <a:t>Family Services – Cabinet for Health and Family Services</a:t>
            </a:r>
          </a:p>
          <a:p>
            <a:pPr marL="971550" lvl="1" indent="-571500"/>
            <a:r>
              <a:rPr lang="en-US" sz="1800" dirty="0" smtClean="0"/>
              <a:t>Head Start – enrollments and participation – Head Start</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16</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3941451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chemeClr val="tx1"/>
                </a:solidFill>
              </a:rPr>
              <a:t>Kentucky</a:t>
            </a:r>
          </a:p>
          <a:p>
            <a:pPr lvl="1">
              <a:spcAft>
                <a:spcPts val="1200"/>
              </a:spcAft>
            </a:pPr>
            <a:r>
              <a:rPr lang="en-US" sz="2000" dirty="0" smtClean="0"/>
              <a:t>The GOEC created Early Childhood Communities through the Advisory Council – funding via grants to build community relationships with Education, head start and </a:t>
            </a:r>
            <a:endParaRPr lang="en-US" sz="2000" dirty="0"/>
          </a:p>
          <a:p>
            <a:pPr lvl="1">
              <a:spcAft>
                <a:spcPts val="1200"/>
              </a:spcAft>
            </a:pPr>
            <a:r>
              <a:rPr lang="en-US" sz="2000" dirty="0" smtClean="0"/>
              <a:t>Develop MOU’s if required, leverage public data, research data.</a:t>
            </a:r>
          </a:p>
          <a:p>
            <a:pPr lvl="1">
              <a:spcAft>
                <a:spcPts val="1200"/>
              </a:spcAft>
            </a:pPr>
            <a:r>
              <a:rPr lang="en-US" sz="2000" dirty="0" smtClean="0"/>
              <a:t>Build the baseline of EC Community data in 2013 </a:t>
            </a:r>
          </a:p>
          <a:p>
            <a:pPr lvl="1">
              <a:spcAft>
                <a:spcPts val="1200"/>
              </a:spcAft>
            </a:pPr>
            <a:r>
              <a:rPr lang="en-US" sz="2000" dirty="0" smtClean="0"/>
              <a:t>The first deliverable was the 2013 Early Childhood County Profile – two pages of summary information for each county – state – technical notes. </a:t>
            </a:r>
            <a:endParaRPr lang="en-US" sz="2000" dirty="0"/>
          </a:p>
          <a:p>
            <a:pPr lvl="1">
              <a:spcAft>
                <a:spcPts val="1200"/>
              </a:spcAft>
            </a:pPr>
            <a:r>
              <a:rPr lang="en-US" sz="2000" dirty="0">
                <a:hlinkClick r:id="rId3"/>
              </a:rPr>
              <a:t>http://</a:t>
            </a:r>
            <a:r>
              <a:rPr lang="en-US" sz="2000" dirty="0" smtClean="0">
                <a:hlinkClick r:id="rId3"/>
              </a:rPr>
              <a:t>kcews.ky.gov/Reports/EarlyChildhoodProfile/default.aspx</a:t>
            </a:r>
            <a:endParaRPr lang="en-US" sz="2000" dirty="0" smtClean="0"/>
          </a:p>
          <a:p>
            <a:pPr lvl="1">
              <a:spcAft>
                <a:spcPts val="1200"/>
              </a:spcAft>
            </a:pPr>
            <a:r>
              <a:rPr lang="en-US" sz="2000" dirty="0" smtClean="0"/>
              <a:t>Expand data from CHFS – Kentucky Youth Advocates</a:t>
            </a:r>
            <a:endParaRPr lang="en-US" sz="2000"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17</a:t>
            </a:fld>
            <a:endParaRPr lang="en-US"/>
          </a:p>
        </p:txBody>
      </p:sp>
      <p:sp>
        <p:nvSpPr>
          <p:cNvPr id="5"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304259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5067300" cy="4754563"/>
          </a:xfr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18</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408" y="304800"/>
            <a:ext cx="5191125" cy="6019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8811"/>
            <a:ext cx="5219700" cy="6019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979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4814338"/>
              </p:ext>
            </p:extLst>
          </p:nvPr>
        </p:nvGraphicFramePr>
        <p:xfrm>
          <a:off x="369124" y="1295401"/>
          <a:ext cx="8393876" cy="5095048"/>
        </p:xfrm>
        <a:graphic>
          <a:graphicData uri="http://schemas.openxmlformats.org/drawingml/2006/table">
            <a:tbl>
              <a:tblPr firstRow="1" bandRow="1">
                <a:tableStyleId>{5C22544A-7EE6-4342-B048-85BDC9FD1C3A}</a:tableStyleId>
              </a:tblPr>
              <a:tblGrid>
                <a:gridCol w="2098469"/>
                <a:gridCol w="2098469"/>
                <a:gridCol w="2098469"/>
                <a:gridCol w="2098469"/>
              </a:tblGrid>
              <a:tr h="371313">
                <a:tc>
                  <a:txBody>
                    <a:bodyPr/>
                    <a:lstStyle/>
                    <a:p>
                      <a:endParaRPr lang="en-US" dirty="0"/>
                    </a:p>
                  </a:txBody>
                  <a:tcPr/>
                </a:tc>
                <a:tc>
                  <a:txBody>
                    <a:bodyPr/>
                    <a:lstStyle/>
                    <a:p>
                      <a:r>
                        <a:rPr lang="en-US" dirty="0" smtClean="0"/>
                        <a:t>Kentucky</a:t>
                      </a:r>
                      <a:endParaRPr lang="en-US" dirty="0"/>
                    </a:p>
                  </a:txBody>
                  <a:tcPr/>
                </a:tc>
                <a:tc>
                  <a:txBody>
                    <a:bodyPr/>
                    <a:lstStyle/>
                    <a:p>
                      <a:r>
                        <a:rPr lang="en-US" dirty="0" smtClean="0"/>
                        <a:t>Minnesota</a:t>
                      </a:r>
                      <a:endParaRPr lang="en-US" dirty="0"/>
                    </a:p>
                  </a:txBody>
                  <a:tcPr/>
                </a:tc>
                <a:tc>
                  <a:txBody>
                    <a:bodyPr/>
                    <a:lstStyle/>
                    <a:p>
                      <a:r>
                        <a:rPr lang="en-US" dirty="0" smtClean="0"/>
                        <a:t>Mississippi</a:t>
                      </a:r>
                      <a:endParaRPr lang="en-US" dirty="0"/>
                    </a:p>
                  </a:txBody>
                  <a:tcPr/>
                </a:tc>
              </a:tr>
              <a:tr h="649798">
                <a:tc>
                  <a:txBody>
                    <a:bodyPr/>
                    <a:lstStyle/>
                    <a:p>
                      <a:r>
                        <a:rPr lang="en-US" b="1" baseline="0" dirty="0" smtClean="0"/>
                        <a:t>Example Primary Audience</a:t>
                      </a:r>
                    </a:p>
                  </a:txBody>
                  <a:tcPr/>
                </a:tc>
                <a:tc>
                  <a:txBody>
                    <a:bodyPr/>
                    <a:lstStyle/>
                    <a:p>
                      <a:r>
                        <a:rPr lang="en-US" dirty="0" smtClean="0"/>
                        <a:t>Communities</a:t>
                      </a:r>
                      <a:r>
                        <a:rPr lang="en-US" baseline="0" dirty="0" smtClean="0"/>
                        <a:t> for planning/funding</a:t>
                      </a:r>
                      <a:endParaRPr lang="en-US" dirty="0"/>
                    </a:p>
                  </a:txBody>
                  <a:tcPr/>
                </a:tc>
                <a:tc>
                  <a:txBody>
                    <a:bodyPr/>
                    <a:lstStyle/>
                    <a:p>
                      <a:r>
                        <a:rPr lang="en-US" dirty="0" smtClean="0"/>
                        <a:t>Focused on Head Start</a:t>
                      </a:r>
                      <a:endParaRPr lang="en-US" dirty="0"/>
                    </a:p>
                  </a:txBody>
                  <a:tcPr/>
                </a:tc>
                <a:tc>
                  <a:txBody>
                    <a:bodyPr/>
                    <a:lstStyle/>
                    <a:p>
                      <a:r>
                        <a:rPr lang="en-US" dirty="0" smtClean="0"/>
                        <a:t>Focused</a:t>
                      </a:r>
                      <a:r>
                        <a:rPr lang="en-US" baseline="0" dirty="0" smtClean="0"/>
                        <a:t> on Head Start</a:t>
                      </a:r>
                      <a:endParaRPr lang="en-US" dirty="0"/>
                    </a:p>
                  </a:txBody>
                  <a:tcPr/>
                </a:tc>
              </a:tr>
              <a:tr h="1763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Stakeholder</a:t>
                      </a:r>
                      <a:r>
                        <a:rPr lang="en-US" b="1" baseline="0" dirty="0" smtClean="0"/>
                        <a:t> Engagement</a:t>
                      </a:r>
                    </a:p>
                    <a:p>
                      <a:endParaRPr lang="en-US" b="1" baseline="0" dirty="0" smtClean="0"/>
                    </a:p>
                  </a:txBody>
                  <a:tcPr/>
                </a:tc>
                <a:tc>
                  <a:txBody>
                    <a:bodyPr/>
                    <a:lstStyle/>
                    <a:p>
                      <a:r>
                        <a:rPr lang="en-US" dirty="0" smtClean="0">
                          <a:solidFill>
                            <a:schemeClr val="tx1"/>
                          </a:solidFill>
                        </a:rPr>
                        <a:t>Focus groups</a:t>
                      </a:r>
                      <a:endParaRPr lang="en-US" dirty="0">
                        <a:solidFill>
                          <a:schemeClr val="tx1"/>
                        </a:solidFill>
                      </a:endParaRPr>
                    </a:p>
                  </a:txBody>
                  <a:tcPr/>
                </a:tc>
                <a:tc>
                  <a:txBody>
                    <a:bodyPr/>
                    <a:lstStyle/>
                    <a:p>
                      <a:r>
                        <a:rPr lang="en-US" dirty="0" smtClean="0">
                          <a:solidFill>
                            <a:schemeClr val="tx1"/>
                          </a:solidFill>
                        </a:rPr>
                        <a:t>HS</a:t>
                      </a:r>
                      <a:r>
                        <a:rPr lang="en-US" baseline="0" dirty="0" smtClean="0">
                          <a:solidFill>
                            <a:schemeClr val="tx1"/>
                          </a:solidFill>
                        </a:rPr>
                        <a:t> grantees conceptualized and carried out the project </a:t>
                      </a:r>
                      <a:endParaRPr lang="en-US" dirty="0">
                        <a:solidFill>
                          <a:schemeClr val="tx1"/>
                        </a:solidFill>
                      </a:endParaRPr>
                    </a:p>
                  </a:txBody>
                  <a:tcPr/>
                </a:tc>
                <a:tc>
                  <a:txBody>
                    <a:bodyPr/>
                    <a:lstStyle/>
                    <a:p>
                      <a:r>
                        <a:rPr lang="en-US" sz="1800" kern="1200" dirty="0" smtClean="0">
                          <a:solidFill>
                            <a:schemeClr val="dk1"/>
                          </a:solidFill>
                          <a:latin typeface="+mn-lt"/>
                          <a:ea typeface="+mn-ea"/>
                          <a:cs typeface="+mn-cs"/>
                        </a:rPr>
                        <a:t>Head Start was a partner in the study of the “fade out effect” of the assistance they provide</a:t>
                      </a:r>
                      <a:endParaRPr lang="en-US" sz="1800" kern="1200" dirty="0">
                        <a:solidFill>
                          <a:schemeClr val="dk1"/>
                        </a:solidFill>
                        <a:latin typeface="+mn-lt"/>
                        <a:ea typeface="+mn-ea"/>
                        <a:cs typeface="+mn-cs"/>
                      </a:endParaRPr>
                    </a:p>
                  </a:txBody>
                  <a:tcPr/>
                </a:tc>
              </a:tr>
              <a:tr h="928283">
                <a:tc>
                  <a:txBody>
                    <a:bodyPr/>
                    <a:lstStyle/>
                    <a:p>
                      <a:r>
                        <a:rPr lang="en-US" b="1" dirty="0" smtClean="0"/>
                        <a:t>Products</a:t>
                      </a:r>
                      <a:endParaRPr lang="en-US" b="1" dirty="0"/>
                    </a:p>
                  </a:txBody>
                  <a:tcPr/>
                </a:tc>
                <a:tc>
                  <a:txBody>
                    <a:bodyPr/>
                    <a:lstStyle/>
                    <a:p>
                      <a:r>
                        <a:rPr lang="en-US" dirty="0" smtClean="0"/>
                        <a:t>Community</a:t>
                      </a:r>
                      <a:r>
                        <a:rPr lang="en-US" baseline="0" dirty="0" smtClean="0"/>
                        <a:t> Profile</a:t>
                      </a:r>
                      <a:endParaRPr lang="en-US" dirty="0"/>
                    </a:p>
                  </a:txBody>
                  <a:tcPr/>
                </a:tc>
                <a:tc>
                  <a:txBody>
                    <a:bodyPr/>
                    <a:lstStyle/>
                    <a:p>
                      <a:r>
                        <a:rPr lang="en-US" dirty="0" smtClean="0"/>
                        <a:t>Head Start Program Report</a:t>
                      </a:r>
                      <a:endParaRPr lang="en-US" dirty="0"/>
                    </a:p>
                  </a:txBody>
                  <a:tcPr/>
                </a:tc>
                <a:tc>
                  <a:txBody>
                    <a:bodyPr/>
                    <a:lstStyle/>
                    <a:p>
                      <a:r>
                        <a:rPr lang="en-US" dirty="0" smtClean="0"/>
                        <a:t>Analysis Report on Child Outcomes from</a:t>
                      </a:r>
                      <a:r>
                        <a:rPr lang="en-US" baseline="0" dirty="0" smtClean="0"/>
                        <a:t> Prek-3</a:t>
                      </a:r>
                      <a:endParaRPr lang="en-US" dirty="0"/>
                    </a:p>
                  </a:txBody>
                  <a:tcPr/>
                </a:tc>
              </a:tr>
              <a:tr h="1381916">
                <a:tc>
                  <a:txBody>
                    <a:bodyPr/>
                    <a:lstStyle/>
                    <a:p>
                      <a:r>
                        <a:rPr lang="en-US" b="1" dirty="0" smtClean="0"/>
                        <a:t>Delivery</a:t>
                      </a:r>
                      <a:endParaRPr lang="en-US" b="1" dirty="0"/>
                    </a:p>
                  </a:txBody>
                  <a:tcPr/>
                </a:tc>
                <a:tc>
                  <a:txBody>
                    <a:bodyPr/>
                    <a:lstStyle/>
                    <a:p>
                      <a:r>
                        <a:rPr lang="en-US" dirty="0" smtClean="0"/>
                        <a:t>Share as a web-based</a:t>
                      </a:r>
                      <a:r>
                        <a:rPr lang="en-US" baseline="0" dirty="0" smtClean="0"/>
                        <a:t> tool</a:t>
                      </a:r>
                      <a:endParaRPr lang="en-US" dirty="0"/>
                    </a:p>
                  </a:txBody>
                  <a:tcPr/>
                </a:tc>
                <a:tc>
                  <a:txBody>
                    <a:bodyPr/>
                    <a:lstStyle/>
                    <a:p>
                      <a:r>
                        <a:rPr lang="en-US" dirty="0" smtClean="0">
                          <a:solidFill>
                            <a:schemeClr val="tx1"/>
                          </a:solidFill>
                        </a:rPr>
                        <a:t>Real-time analysis for grantee use as well as reports for statewide</a:t>
                      </a:r>
                      <a:r>
                        <a:rPr lang="en-US" baseline="0" dirty="0" smtClean="0">
                          <a:solidFill>
                            <a:schemeClr val="tx1"/>
                          </a:solidFill>
                        </a:rPr>
                        <a:t> advocacy </a:t>
                      </a:r>
                      <a:endParaRPr lang="en-US" dirty="0">
                        <a:solidFill>
                          <a:schemeClr val="tx1"/>
                        </a:solidFill>
                      </a:endParaRPr>
                    </a:p>
                  </a:txBody>
                  <a:tcPr/>
                </a:tc>
                <a:tc>
                  <a:txBody>
                    <a:bodyPr/>
                    <a:lstStyle/>
                    <a:p>
                      <a:r>
                        <a:rPr lang="en-US" baseline="0" dirty="0" smtClean="0"/>
                        <a:t>National Conference, Research article</a:t>
                      </a:r>
                      <a:endParaRPr lang="en-US" dirty="0"/>
                    </a:p>
                  </a:txBody>
                  <a:tcPr/>
                </a:tc>
              </a:tr>
            </a:tbl>
          </a:graphicData>
        </a:graphic>
      </p:graphicFrame>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19</a:t>
            </a:fld>
            <a:endParaRPr lang="en-US" dirty="0"/>
          </a:p>
        </p:txBody>
      </p:sp>
      <p:sp>
        <p:nvSpPr>
          <p:cNvPr id="6"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Summary:</a:t>
            </a:r>
          </a:p>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321541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499" y="1752600"/>
            <a:ext cx="6165983" cy="3785652"/>
          </a:xfrm>
          <a:prstGeom prst="rect">
            <a:avLst/>
          </a:prstGeom>
        </p:spPr>
        <p:txBody>
          <a:bodyPr wrap="none">
            <a:spAutoFit/>
          </a:bodyPr>
          <a:lstStyle/>
          <a:p>
            <a:pPr lvl="0" algn="ctr">
              <a:spcBef>
                <a:spcPct val="0"/>
              </a:spcBef>
              <a:defRPr/>
            </a:pPr>
            <a:r>
              <a:rPr lang="en-US" sz="6000" b="1" dirty="0" smtClean="0">
                <a:solidFill>
                  <a:srgbClr val="45496B"/>
                </a:solidFill>
                <a:latin typeface="Gill Sans MT" pitchFamily="34" charset="0"/>
                <a:cs typeface="Arial" pitchFamily="34" charset="0"/>
              </a:rPr>
              <a:t>Introduction to </a:t>
            </a:r>
          </a:p>
          <a:p>
            <a:pPr lvl="0" algn="ctr">
              <a:spcBef>
                <a:spcPct val="0"/>
              </a:spcBef>
              <a:defRPr/>
            </a:pPr>
            <a:r>
              <a:rPr lang="en-US" sz="6000" b="1" dirty="0" smtClean="0">
                <a:solidFill>
                  <a:srgbClr val="45496B"/>
                </a:solidFill>
                <a:latin typeface="Gill Sans MT" pitchFamily="34" charset="0"/>
                <a:cs typeface="Arial" pitchFamily="34" charset="0"/>
              </a:rPr>
              <a:t>Early Childhood </a:t>
            </a:r>
          </a:p>
          <a:p>
            <a:pPr lvl="0" algn="ctr">
              <a:spcBef>
                <a:spcPct val="0"/>
              </a:spcBef>
              <a:defRPr/>
            </a:pPr>
            <a:r>
              <a:rPr lang="en-US" sz="6000" b="1" dirty="0" smtClean="0">
                <a:solidFill>
                  <a:srgbClr val="45496B"/>
                </a:solidFill>
                <a:latin typeface="Gill Sans MT" pitchFamily="34" charset="0"/>
                <a:cs typeface="Arial" pitchFamily="34" charset="0"/>
              </a:rPr>
              <a:t>Data Use</a:t>
            </a:r>
          </a:p>
          <a:p>
            <a:pPr lvl="0" algn="ctr">
              <a:spcBef>
                <a:spcPct val="0"/>
              </a:spcBef>
              <a:defRPr/>
            </a:pPr>
            <a:r>
              <a:rPr lang="en-US" sz="6000" b="1" dirty="0" smtClean="0">
                <a:solidFill>
                  <a:srgbClr val="45496B"/>
                </a:solidFill>
                <a:latin typeface="Gill Sans MT" pitchFamily="34" charset="0"/>
                <a:cs typeface="Arial" pitchFamily="34" charset="0"/>
              </a:rPr>
              <a:t>Part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Next Webinar in the Series</a:t>
            </a:r>
          </a:p>
          <a:p>
            <a:pPr algn="ctr"/>
            <a:endParaRPr lang="en-US" dirty="0"/>
          </a:p>
          <a:p>
            <a:pPr algn="ctr"/>
            <a:r>
              <a:rPr lang="en-US" b="0" dirty="0" smtClean="0"/>
              <a:t>Early Childhood Data Use: Supporting Use of the Data</a:t>
            </a:r>
          </a:p>
          <a:p>
            <a:pPr algn="ctr"/>
            <a:endParaRPr lang="en-US" b="0" dirty="0"/>
          </a:p>
          <a:p>
            <a:pPr algn="ctr"/>
            <a:r>
              <a:rPr lang="en-US" b="0" dirty="0" smtClean="0"/>
              <a:t>June 2013</a:t>
            </a:r>
          </a:p>
          <a:p>
            <a:endParaRPr lang="en-US" dirty="0"/>
          </a:p>
          <a:p>
            <a:endParaRPr lang="en-US" dirty="0"/>
          </a:p>
        </p:txBody>
      </p:sp>
      <p:sp>
        <p:nvSpPr>
          <p:cNvPr id="3" name="Footer Placeholder 2"/>
          <p:cNvSpPr>
            <a:spLocks noGrp="1"/>
          </p:cNvSpPr>
          <p:nvPr>
            <p:ph type="ftr" sz="quarter" idx="11"/>
          </p:nvPr>
        </p:nvSpPr>
        <p:spPr/>
        <p:txBody>
          <a:bodyPr/>
          <a:lstStyle/>
          <a:p>
            <a:r>
              <a:rPr lang="en-US" smtClean="0"/>
              <a:t>SLDS Webinar 5-18-11</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20</a:t>
            </a:fld>
            <a:endParaRPr lang="en-US"/>
          </a:p>
        </p:txBody>
      </p:sp>
    </p:spTree>
    <p:extLst>
      <p:ext uri="{BB962C8B-B14F-4D97-AF65-F5344CB8AC3E}">
        <p14:creationId xmlns:p14="http://schemas.microsoft.com/office/powerpoint/2010/main" val="2549730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5-18-11</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21</a:t>
            </a:fld>
            <a:endParaRPr lang="en-US"/>
          </a:p>
        </p:txBody>
      </p:sp>
      <p:sp>
        <p:nvSpPr>
          <p:cNvPr id="2" name="Content Placeholder 1"/>
          <p:cNvSpPr>
            <a:spLocks noGrp="1"/>
          </p:cNvSpPr>
          <p:nvPr>
            <p:ph idx="4294967295"/>
          </p:nvPr>
        </p:nvSpPr>
        <p:spPr>
          <a:xfrm>
            <a:off x="2286000" y="1371600"/>
            <a:ext cx="6858000" cy="4754563"/>
          </a:xfrm>
        </p:spPr>
        <p:txBody>
          <a:bodyPr/>
          <a:lstStyle/>
          <a:p>
            <a:pPr marL="0" indent="0" algn="ctr">
              <a:buNone/>
            </a:pPr>
            <a:endParaRPr lang="en-US" b="1" dirty="0" smtClean="0"/>
          </a:p>
          <a:p>
            <a:pPr marL="0" indent="0" algn="ctr">
              <a:buNone/>
            </a:pPr>
            <a:endParaRPr lang="en-US" b="1" dirty="0"/>
          </a:p>
          <a:p>
            <a:pPr marL="0" indent="0" algn="ctr">
              <a:buNone/>
            </a:pPr>
            <a:r>
              <a:rPr lang="en-US" b="1" dirty="0" smtClean="0"/>
              <a:t>Questions or comments</a:t>
            </a:r>
            <a:endParaRPr lang="en-US" b="1" dirty="0"/>
          </a:p>
        </p:txBody>
      </p:sp>
    </p:spTree>
    <p:extLst>
      <p:ext uri="{BB962C8B-B14F-4D97-AF65-F5344CB8AC3E}">
        <p14:creationId xmlns:p14="http://schemas.microsoft.com/office/powerpoint/2010/main" val="4276190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678363"/>
          </a:xfrm>
        </p:spPr>
        <p:txBody>
          <a:bodyPr>
            <a:noAutofit/>
          </a:bodyPr>
          <a:lstStyle/>
          <a:p>
            <a:pPr>
              <a:buNone/>
            </a:pPr>
            <a:r>
              <a:rPr lang="en-US" sz="2800" b="1" dirty="0" smtClean="0"/>
              <a:t>Questions?</a:t>
            </a:r>
          </a:p>
          <a:p>
            <a:pPr>
              <a:lnSpc>
                <a:spcPct val="115000"/>
              </a:lnSpc>
              <a:spcBef>
                <a:spcPts val="0"/>
              </a:spcBef>
              <a:spcAft>
                <a:spcPts val="0"/>
              </a:spcAft>
              <a:buNone/>
              <a:defRPr/>
            </a:pPr>
            <a:endParaRPr lang="en-US" sz="1400" b="1" i="1" dirty="0" smtClean="0">
              <a:solidFill>
                <a:srgbClr val="000000"/>
              </a:solidFill>
              <a:ea typeface="Calibri"/>
              <a:cs typeface="Calibri"/>
            </a:endParaRPr>
          </a:p>
          <a:p>
            <a:pPr>
              <a:lnSpc>
                <a:spcPct val="120000"/>
              </a:lnSpc>
              <a:spcBef>
                <a:spcPts val="0"/>
              </a:spcBef>
              <a:spcAft>
                <a:spcPts val="600"/>
              </a:spcAft>
              <a:buNone/>
              <a:defRPr/>
            </a:pPr>
            <a:r>
              <a:rPr lang="en-US" sz="2800" b="1" dirty="0" smtClean="0">
                <a:ea typeface="Calibri"/>
                <a:cs typeface="Calibri"/>
              </a:rPr>
              <a:t>Contacts:</a:t>
            </a:r>
          </a:p>
          <a:p>
            <a:pPr indent="1588">
              <a:spcBef>
                <a:spcPts val="0"/>
              </a:spcBef>
              <a:spcAft>
                <a:spcPts val="600"/>
              </a:spcAft>
              <a:buNone/>
              <a:defRPr/>
            </a:pPr>
            <a:r>
              <a:rPr lang="en-US" sz="1800" i="1" dirty="0" smtClean="0">
                <a:solidFill>
                  <a:srgbClr val="000000"/>
                </a:solidFill>
                <a:ea typeface="Calibri"/>
                <a:cs typeface="Calibri"/>
              </a:rPr>
              <a:t>State Support Team &amp; SLDS Team: </a:t>
            </a:r>
          </a:p>
          <a:p>
            <a:pPr marL="627063" indent="1588">
              <a:spcBef>
                <a:spcPts val="0"/>
              </a:spcBef>
              <a:spcAft>
                <a:spcPts val="600"/>
              </a:spcAft>
              <a:buNone/>
              <a:defRPr/>
            </a:pPr>
            <a:r>
              <a:rPr lang="en-US" sz="1800" b="0" dirty="0" smtClean="0">
                <a:solidFill>
                  <a:schemeClr val="tx2"/>
                </a:solidFill>
                <a:ea typeface="Calibri"/>
                <a:cs typeface="Calibri"/>
              </a:rPr>
              <a:t>  Missy Cochenour, (909) 241-4264 , </a:t>
            </a:r>
            <a:r>
              <a:rPr lang="en-US" sz="1800" b="0" dirty="0" smtClean="0">
                <a:ea typeface="Calibri"/>
                <a:cs typeface="Calibri"/>
                <a:hlinkClick r:id="rId3"/>
              </a:rPr>
              <a:t>Missy.cochenour@sst-slds.org</a:t>
            </a:r>
            <a:r>
              <a:rPr lang="en-US" sz="1800" b="0" dirty="0" smtClean="0">
                <a:ea typeface="Calibri"/>
                <a:cs typeface="Calibri"/>
              </a:rPr>
              <a:t> </a:t>
            </a:r>
            <a:endParaRPr lang="en-US" sz="1800" b="0" dirty="0" smtClean="0">
              <a:solidFill>
                <a:srgbClr val="000000"/>
              </a:solidFill>
              <a:latin typeface="Consolas" pitchFamily="49" charset="0"/>
              <a:ea typeface="Calibri"/>
              <a:cs typeface="Consolas" pitchFamily="49" charset="0"/>
            </a:endParaRPr>
          </a:p>
          <a:p>
            <a:pPr>
              <a:buNone/>
            </a:pPr>
            <a:endParaRPr lang="en-US" sz="400" b="1" i="1" dirty="0" smtClean="0"/>
          </a:p>
          <a:p>
            <a:pPr indent="1588">
              <a:buNone/>
            </a:pPr>
            <a:r>
              <a:rPr lang="en-US" sz="1800" i="1" dirty="0" smtClean="0">
                <a:solidFill>
                  <a:schemeClr val="tx1"/>
                </a:solidFill>
              </a:rPr>
              <a:t>Panelists:</a:t>
            </a:r>
          </a:p>
          <a:p>
            <a:pPr marL="627063" indent="1588">
              <a:spcBef>
                <a:spcPts val="0"/>
              </a:spcBef>
              <a:buNone/>
            </a:pPr>
            <a:endParaRPr lang="en-US" sz="1000" b="0" dirty="0" smtClean="0">
              <a:solidFill>
                <a:schemeClr val="tx1"/>
              </a:solidFill>
            </a:endParaRPr>
          </a:p>
          <a:p>
            <a:pPr marL="801688" lvl="1" indent="0">
              <a:lnSpc>
                <a:spcPct val="115000"/>
              </a:lnSpc>
              <a:spcBef>
                <a:spcPts val="0"/>
              </a:spcBef>
              <a:buSzPct val="115000"/>
              <a:buNone/>
              <a:defRPr/>
            </a:pPr>
            <a:r>
              <a:rPr lang="en-US" sz="1800" b="0" dirty="0">
                <a:solidFill>
                  <a:schemeClr val="tx2"/>
                </a:solidFill>
                <a:ea typeface="Calibri"/>
                <a:cs typeface="Calibri"/>
              </a:rPr>
              <a:t>Mike Taquino: </a:t>
            </a:r>
            <a:r>
              <a:rPr lang="en-US" sz="1800" b="0" dirty="0" smtClean="0">
                <a:solidFill>
                  <a:schemeClr val="tx2"/>
                </a:solidFill>
                <a:ea typeface="Calibri"/>
                <a:cs typeface="Calibri"/>
              </a:rPr>
              <a:t>MTaquino@nsparc.msstate.edu</a:t>
            </a:r>
          </a:p>
          <a:p>
            <a:pPr marL="801688" lvl="1" indent="0">
              <a:lnSpc>
                <a:spcPct val="115000"/>
              </a:lnSpc>
              <a:spcBef>
                <a:spcPts val="0"/>
              </a:spcBef>
              <a:buSzPct val="115000"/>
              <a:buNone/>
              <a:defRPr/>
            </a:pPr>
            <a:r>
              <a:rPr lang="en-US" sz="1800" b="0" dirty="0" smtClean="0">
                <a:solidFill>
                  <a:schemeClr val="tx2"/>
                </a:solidFill>
                <a:ea typeface="Calibri"/>
                <a:cs typeface="Calibri"/>
              </a:rPr>
              <a:t>Gayle Kelly: </a:t>
            </a:r>
            <a:r>
              <a:rPr lang="en-US" sz="1800" b="0" dirty="0">
                <a:solidFill>
                  <a:schemeClr val="tx2"/>
                </a:solidFill>
                <a:ea typeface="Calibri"/>
                <a:cs typeface="Calibri"/>
              </a:rPr>
              <a:t>gayle@mnheadstart.org</a:t>
            </a:r>
            <a:endParaRPr lang="en-US" sz="1800" b="0" dirty="0" smtClean="0">
              <a:solidFill>
                <a:schemeClr val="tx2"/>
              </a:solidFill>
              <a:ea typeface="Calibri"/>
              <a:cs typeface="Calibri"/>
            </a:endParaRPr>
          </a:p>
          <a:p>
            <a:pPr marL="801688" lvl="1" indent="0">
              <a:lnSpc>
                <a:spcPct val="115000"/>
              </a:lnSpc>
              <a:spcBef>
                <a:spcPts val="0"/>
              </a:spcBef>
              <a:buSzPct val="115000"/>
              <a:buNone/>
              <a:defRPr/>
            </a:pPr>
            <a:r>
              <a:rPr lang="en-US" sz="1800" b="0" dirty="0" smtClean="0">
                <a:solidFill>
                  <a:schemeClr val="tx2"/>
                </a:solidFill>
                <a:ea typeface="Calibri"/>
                <a:cs typeface="Calibri"/>
              </a:rPr>
              <a:t>Rich Miller</a:t>
            </a:r>
            <a:r>
              <a:rPr lang="en-US" sz="1800" b="0" dirty="0">
                <a:solidFill>
                  <a:schemeClr val="tx2"/>
                </a:solidFill>
                <a:ea typeface="Calibri"/>
                <a:cs typeface="Calibri"/>
              </a:rPr>
              <a:t>: rich.miller@ky.gov</a:t>
            </a:r>
          </a:p>
        </p:txBody>
      </p:sp>
      <p:sp>
        <p:nvSpPr>
          <p:cNvPr id="4" name="Slide Number Placeholder 3"/>
          <p:cNvSpPr>
            <a:spLocks noGrp="1"/>
          </p:cNvSpPr>
          <p:nvPr>
            <p:ph type="sldNum" sz="quarter" idx="12"/>
          </p:nvPr>
        </p:nvSpPr>
        <p:spPr/>
        <p:txBody>
          <a:bodyPr/>
          <a:lstStyle/>
          <a:p>
            <a:fld id="{78085499-22F0-4E30-BA6A-ED84175C6FDF}" type="slidenum">
              <a:rPr lang="en-US" smtClean="0"/>
              <a:pPr/>
              <a:t>22</a:t>
            </a:fld>
            <a:endParaRPr lang="en-US" dirty="0"/>
          </a:p>
        </p:txBody>
      </p:sp>
      <p:sp>
        <p:nvSpPr>
          <p:cNvPr id="5" name="Footer Placeholder 4"/>
          <p:cNvSpPr>
            <a:spLocks noGrp="1"/>
          </p:cNvSpPr>
          <p:nvPr>
            <p:ph type="ftr" sz="quarter" idx="11"/>
          </p:nvPr>
        </p:nvSpPr>
        <p:spPr>
          <a:xfrm>
            <a:off x="228600" y="6324600"/>
            <a:ext cx="2895600" cy="365125"/>
          </a:xfrm>
        </p:spPr>
        <p:txBody>
          <a:bodyPr/>
          <a:lstStyle/>
          <a:p>
            <a:pPr algn="l"/>
            <a:r>
              <a:rPr lang="en-US" dirty="0" smtClean="0"/>
              <a:t>SLDS Webinar</a:t>
            </a:r>
            <a:endParaRPr lang="en-US" dirty="0"/>
          </a:p>
        </p:txBody>
      </p:sp>
      <p:sp>
        <p:nvSpPr>
          <p:cNvPr id="6"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Page Title Here</a:t>
            </a:r>
            <a:endParaRPr lang="en-US" sz="2800" b="1" dirty="0">
              <a:solidFill>
                <a:srgbClr val="45496B"/>
              </a:solidFill>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5925"/>
            <a:ext cx="7924800" cy="4800600"/>
          </a:xfrm>
        </p:spPr>
        <p:txBody>
          <a:bodyPr>
            <a:noAutofit/>
          </a:bodyPr>
          <a:lstStyle/>
          <a:p>
            <a:pPr>
              <a:lnSpc>
                <a:spcPct val="115000"/>
              </a:lnSpc>
              <a:spcBef>
                <a:spcPts val="0"/>
              </a:spcBef>
              <a:buNone/>
              <a:defRPr/>
            </a:pPr>
            <a:r>
              <a:rPr lang="en-US" sz="2400" dirty="0" smtClean="0">
                <a:latin typeface="Gill Sans MT" pitchFamily="34" charset="0"/>
                <a:ea typeface="Calibri"/>
                <a:cs typeface="Calibri"/>
              </a:rPr>
              <a:t>Panelists</a:t>
            </a:r>
          </a:p>
          <a:p>
            <a:pPr marL="687388">
              <a:lnSpc>
                <a:spcPct val="115000"/>
              </a:lnSpc>
              <a:spcBef>
                <a:spcPts val="0"/>
              </a:spcBef>
              <a:buClr>
                <a:srgbClr val="45496B"/>
              </a:buClr>
              <a:buSzPct val="115000"/>
              <a:defRPr/>
            </a:pPr>
            <a:r>
              <a:rPr lang="en-US" sz="2000" b="0" dirty="0" smtClean="0">
                <a:solidFill>
                  <a:schemeClr val="tx1"/>
                </a:solidFill>
                <a:ea typeface="Calibri"/>
                <a:cs typeface="Calibri"/>
              </a:rPr>
              <a:t>Mike </a:t>
            </a:r>
            <a:r>
              <a:rPr lang="en-US" sz="2000" b="0" dirty="0">
                <a:solidFill>
                  <a:schemeClr val="tx1"/>
                </a:solidFill>
                <a:ea typeface="Calibri"/>
                <a:cs typeface="Calibri"/>
              </a:rPr>
              <a:t>Taquino </a:t>
            </a:r>
            <a:r>
              <a:rPr lang="en-US" sz="2000" b="0" dirty="0" smtClean="0">
                <a:solidFill>
                  <a:schemeClr val="tx1"/>
                </a:solidFill>
                <a:latin typeface="Gill Sans MT" pitchFamily="34" charset="0"/>
                <a:ea typeface="Calibri"/>
                <a:cs typeface="Calibri"/>
              </a:rPr>
              <a:t>(Mississippi)</a:t>
            </a:r>
          </a:p>
          <a:p>
            <a:pPr marL="687388">
              <a:lnSpc>
                <a:spcPct val="115000"/>
              </a:lnSpc>
              <a:spcBef>
                <a:spcPts val="0"/>
              </a:spcBef>
              <a:buClr>
                <a:srgbClr val="45496B"/>
              </a:buClr>
              <a:buSzPct val="115000"/>
              <a:defRPr/>
            </a:pPr>
            <a:r>
              <a:rPr lang="en-US" sz="2000" b="0" dirty="0" smtClean="0">
                <a:solidFill>
                  <a:schemeClr val="tx1"/>
                </a:solidFill>
                <a:ea typeface="Calibri"/>
                <a:cs typeface="Calibri"/>
              </a:rPr>
              <a:t>Gayle Kelly </a:t>
            </a:r>
            <a:r>
              <a:rPr lang="en-US" sz="2000" b="0" dirty="0" smtClean="0">
                <a:solidFill>
                  <a:schemeClr val="tx1"/>
                </a:solidFill>
                <a:latin typeface="Gill Sans MT" pitchFamily="34" charset="0"/>
                <a:ea typeface="Calibri"/>
                <a:cs typeface="Calibri"/>
              </a:rPr>
              <a:t>(Minnesota)</a:t>
            </a:r>
          </a:p>
          <a:p>
            <a:pPr marL="687388">
              <a:lnSpc>
                <a:spcPct val="115000"/>
              </a:lnSpc>
              <a:spcBef>
                <a:spcPts val="0"/>
              </a:spcBef>
              <a:buClr>
                <a:srgbClr val="45496B"/>
              </a:buClr>
              <a:buSzPct val="115000"/>
              <a:defRPr/>
            </a:pPr>
            <a:r>
              <a:rPr lang="en-US" sz="2000" b="0" dirty="0" smtClean="0">
                <a:solidFill>
                  <a:schemeClr val="tx1"/>
                </a:solidFill>
                <a:ea typeface="Calibri"/>
                <a:cs typeface="Calibri"/>
              </a:rPr>
              <a:t>Rich Miller (Kentucky)</a:t>
            </a:r>
          </a:p>
          <a:p>
            <a:pPr>
              <a:lnSpc>
                <a:spcPct val="115000"/>
              </a:lnSpc>
              <a:spcBef>
                <a:spcPts val="0"/>
              </a:spcBef>
              <a:buFont typeface="Symbol"/>
              <a:buChar char=""/>
              <a:defRPr/>
            </a:pPr>
            <a:endParaRPr lang="en-US" sz="2400" dirty="0" smtClean="0">
              <a:solidFill>
                <a:srgbClr val="000000"/>
              </a:solidFill>
              <a:latin typeface="Gill Sans MT" pitchFamily="34" charset="0"/>
              <a:ea typeface="Calibri"/>
              <a:cs typeface="Calibri"/>
            </a:endParaRPr>
          </a:p>
          <a:p>
            <a:pPr>
              <a:lnSpc>
                <a:spcPct val="115000"/>
              </a:lnSpc>
              <a:spcBef>
                <a:spcPts val="0"/>
              </a:spcBef>
              <a:buNone/>
              <a:defRPr/>
            </a:pPr>
            <a:r>
              <a:rPr lang="en-US" sz="2400" dirty="0" smtClean="0">
                <a:latin typeface="Gill Sans MT" pitchFamily="34" charset="0"/>
                <a:ea typeface="Calibri"/>
                <a:cs typeface="Calibri"/>
              </a:rPr>
              <a:t>Agenda</a:t>
            </a:r>
          </a:p>
          <a:p>
            <a:pPr marL="568325" indent="-223838">
              <a:lnSpc>
                <a:spcPct val="115000"/>
              </a:lnSpc>
              <a:spcBef>
                <a:spcPts val="0"/>
              </a:spcBef>
              <a:buClr>
                <a:srgbClr val="45496B"/>
              </a:buClr>
              <a:buSzPct val="130000"/>
              <a:buFont typeface="Arial" pitchFamily="34" charset="0"/>
              <a:buChar char="•"/>
              <a:defRPr/>
            </a:pPr>
            <a:r>
              <a:rPr lang="en-US" sz="2000" b="0" dirty="0" smtClean="0">
                <a:solidFill>
                  <a:srgbClr val="000000"/>
                </a:solidFill>
                <a:ea typeface="Calibri"/>
                <a:cs typeface="Calibri"/>
              </a:rPr>
              <a:t>Introduction to using EC data use- Create</a:t>
            </a:r>
            <a:endParaRPr lang="en-US" sz="2000" b="0" dirty="0" smtClean="0">
              <a:solidFill>
                <a:srgbClr val="000000"/>
              </a:solidFill>
              <a:latin typeface="Gill Sans MT" pitchFamily="34" charset="0"/>
              <a:ea typeface="Calibri"/>
              <a:cs typeface="Calibri"/>
            </a:endParaRPr>
          </a:p>
          <a:p>
            <a:pPr marL="568325" indent="-223838">
              <a:lnSpc>
                <a:spcPct val="115000"/>
              </a:lnSpc>
              <a:spcBef>
                <a:spcPts val="0"/>
              </a:spcBef>
              <a:buClr>
                <a:srgbClr val="45496B"/>
              </a:buClr>
              <a:buSzPct val="130000"/>
              <a:buFont typeface="Arial" pitchFamily="34" charset="0"/>
              <a:buChar char="•"/>
              <a:defRPr/>
            </a:pPr>
            <a:r>
              <a:rPr lang="en-US" sz="2000" b="0" dirty="0" smtClean="0">
                <a:solidFill>
                  <a:schemeClr val="tx1"/>
                </a:solidFill>
                <a:latin typeface="Gill Sans MT" pitchFamily="34" charset="0"/>
                <a:ea typeface="Calibri"/>
                <a:cs typeface="Calibri"/>
              </a:rPr>
              <a:t>Learn about </a:t>
            </a:r>
            <a:r>
              <a:rPr lang="en-US" sz="2000" b="0" dirty="0" smtClean="0">
                <a:solidFill>
                  <a:schemeClr val="tx1"/>
                </a:solidFill>
                <a:ea typeface="Calibri"/>
                <a:cs typeface="Calibri"/>
              </a:rPr>
              <a:t>examples from ot</a:t>
            </a:r>
            <a:r>
              <a:rPr lang="en-US" sz="2000" b="0" dirty="0" smtClean="0">
                <a:solidFill>
                  <a:schemeClr val="tx1"/>
                </a:solidFill>
                <a:latin typeface="Gill Sans MT" pitchFamily="34" charset="0"/>
                <a:ea typeface="Calibri"/>
                <a:cs typeface="Calibri"/>
              </a:rPr>
              <a:t>her states creating  early childhood products and use</a:t>
            </a:r>
          </a:p>
          <a:p>
            <a:pPr marL="568325" indent="-223838">
              <a:lnSpc>
                <a:spcPct val="115000"/>
              </a:lnSpc>
              <a:spcBef>
                <a:spcPts val="0"/>
              </a:spcBef>
              <a:buClr>
                <a:srgbClr val="45496B"/>
              </a:buClr>
              <a:buSzPct val="130000"/>
              <a:buFont typeface="Arial" pitchFamily="34" charset="0"/>
              <a:buChar char="•"/>
              <a:defRPr/>
            </a:pPr>
            <a:r>
              <a:rPr lang="en-US" sz="2000" b="0" dirty="0" smtClean="0">
                <a:solidFill>
                  <a:schemeClr val="tx1"/>
                </a:solidFill>
                <a:ea typeface="Calibri"/>
                <a:cs typeface="Calibri"/>
              </a:rPr>
              <a:t>Share ideas about future possibilities of using EC Data</a:t>
            </a:r>
          </a:p>
          <a:p>
            <a:pPr marL="568325" indent="-223838">
              <a:lnSpc>
                <a:spcPct val="115000"/>
              </a:lnSpc>
              <a:spcBef>
                <a:spcPts val="0"/>
              </a:spcBef>
              <a:buClr>
                <a:srgbClr val="45496B"/>
              </a:buClr>
              <a:buSzPct val="130000"/>
              <a:buFont typeface="Arial" pitchFamily="34" charset="0"/>
              <a:buChar char="•"/>
              <a:defRPr/>
            </a:pPr>
            <a:r>
              <a:rPr lang="en-US" sz="2000" b="0" dirty="0" smtClean="0">
                <a:solidFill>
                  <a:schemeClr val="tx1"/>
                </a:solidFill>
                <a:latin typeface="Gill Sans MT" pitchFamily="34" charset="0"/>
                <a:ea typeface="Calibri"/>
                <a:cs typeface="Calibri"/>
              </a:rPr>
              <a:t>Questions from participants</a:t>
            </a:r>
            <a:endParaRPr lang="en-US" sz="2000" b="0" dirty="0" smtClean="0">
              <a:solidFill>
                <a:schemeClr val="tx1"/>
              </a:solidFill>
              <a:latin typeface="Gill Sans MT" pitchFamily="34" charset="0"/>
              <a:ea typeface="Calibri" pitchFamily="34" charset="0"/>
              <a:cs typeface="Calibri" pitchFamily="34" charset="0"/>
            </a:endParaRPr>
          </a:p>
          <a:p>
            <a:endParaRPr lang="en-US" sz="2000" dirty="0">
              <a:latin typeface="Gill Sans MT" pitchFamily="34" charset="0"/>
            </a:endParaRPr>
          </a:p>
        </p:txBody>
      </p:sp>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 </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3</a:t>
            </a:fld>
            <a:endParaRPr lang="en-US"/>
          </a:p>
        </p:txBody>
      </p:sp>
      <p:sp>
        <p:nvSpPr>
          <p:cNvPr id="6"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Welcome</a:t>
            </a:r>
            <a:endParaRPr lang="en-US" sz="2800" b="1" dirty="0">
              <a:solidFill>
                <a:srgbClr val="45496B"/>
              </a:solidFill>
              <a:latin typeface="Gill Sans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4</a:t>
            </a:fld>
            <a:endParaRPr lang="en-US" dirty="0"/>
          </a:p>
        </p:txBody>
      </p:sp>
      <p:sp>
        <p:nvSpPr>
          <p:cNvPr id="7" name="Content Placeholder 2"/>
          <p:cNvSpPr>
            <a:spLocks noGrp="1"/>
          </p:cNvSpPr>
          <p:nvPr>
            <p:ph idx="1"/>
          </p:nvPr>
        </p:nvSpPr>
        <p:spPr>
          <a:xfrm>
            <a:off x="609600" y="1447800"/>
            <a:ext cx="7924800" cy="4800600"/>
          </a:xfrm>
        </p:spPr>
        <p:txBody>
          <a:bodyPr>
            <a:noAutofit/>
          </a:bodyPr>
          <a:lstStyle/>
          <a:p>
            <a:pPr marL="0" indent="0">
              <a:spcAft>
                <a:spcPts val="1200"/>
              </a:spcAft>
            </a:pPr>
            <a:r>
              <a:rPr lang="en-US" sz="2700" b="0" dirty="0" smtClean="0">
                <a:solidFill>
                  <a:schemeClr val="tx1">
                    <a:lumMod val="85000"/>
                    <a:lumOff val="15000"/>
                  </a:schemeClr>
                </a:solidFill>
                <a:latin typeface="Gill Sans MT" pitchFamily="34" charset="0"/>
              </a:rPr>
              <a:t>What does it mean to effectively use early childhoo</a:t>
            </a:r>
            <a:r>
              <a:rPr lang="en-US" sz="2700" b="0" dirty="0" smtClean="0">
                <a:solidFill>
                  <a:schemeClr val="tx1">
                    <a:lumMod val="85000"/>
                    <a:lumOff val="15000"/>
                  </a:schemeClr>
                </a:solidFill>
              </a:rPr>
              <a:t>d data?</a:t>
            </a:r>
          </a:p>
          <a:p>
            <a:pPr marL="857250" lvl="1" indent="-457200">
              <a:spcAft>
                <a:spcPts val="600"/>
              </a:spcAft>
            </a:pPr>
            <a:r>
              <a:rPr lang="en-US" sz="2300" b="0" dirty="0" smtClean="0">
                <a:solidFill>
                  <a:schemeClr val="tx1">
                    <a:lumMod val="85000"/>
                    <a:lumOff val="15000"/>
                  </a:schemeClr>
                </a:solidFill>
              </a:rPr>
              <a:t>Determine the mission and/or goals (i.e., what are you trying to do?)</a:t>
            </a:r>
          </a:p>
          <a:p>
            <a:pPr marL="857250" lvl="1" indent="-457200">
              <a:spcAft>
                <a:spcPts val="600"/>
              </a:spcAft>
            </a:pPr>
            <a:r>
              <a:rPr lang="en-US" sz="2300" dirty="0" smtClean="0">
                <a:solidFill>
                  <a:schemeClr val="tx1">
                    <a:lumMod val="85000"/>
                    <a:lumOff val="15000"/>
                  </a:schemeClr>
                </a:solidFill>
              </a:rPr>
              <a:t>Identify and prioritize the users/roles you want to serve in support of the goals</a:t>
            </a:r>
          </a:p>
          <a:p>
            <a:pPr marL="857250" lvl="1" indent="-457200">
              <a:spcAft>
                <a:spcPts val="600"/>
              </a:spcAft>
            </a:pPr>
            <a:r>
              <a:rPr lang="en-US" sz="2300" b="0" dirty="0" smtClean="0">
                <a:solidFill>
                  <a:schemeClr val="tx1">
                    <a:lumMod val="85000"/>
                    <a:lumOff val="15000"/>
                  </a:schemeClr>
                </a:solidFill>
              </a:rPr>
              <a:t>Determine and prioritize the decisions or actions by those roles that you want to inform and influence</a:t>
            </a:r>
          </a:p>
          <a:p>
            <a:pPr marL="857250" lvl="1" indent="-457200">
              <a:spcAft>
                <a:spcPts val="600"/>
              </a:spcAft>
            </a:pPr>
            <a:r>
              <a:rPr lang="en-US" sz="2300" b="0" dirty="0" smtClean="0">
                <a:solidFill>
                  <a:schemeClr val="tx1">
                    <a:lumMod val="85000"/>
                    <a:lumOff val="15000"/>
                  </a:schemeClr>
                </a:solidFill>
              </a:rPr>
              <a:t>Identify the appropriate, relevant data necessary to inform and influence those decisions and actions</a:t>
            </a:r>
          </a:p>
          <a:p>
            <a:pPr>
              <a:spcAft>
                <a:spcPts val="1200"/>
              </a:spcAft>
            </a:pPr>
            <a:endParaRPr lang="en-US" sz="2800" b="0" dirty="0" smtClean="0">
              <a:solidFill>
                <a:schemeClr val="tx1">
                  <a:lumMod val="85000"/>
                  <a:lumOff val="15000"/>
                </a:schemeClr>
              </a:solidFill>
            </a:endParaRPr>
          </a:p>
          <a:p>
            <a:pPr marL="0" indent="0">
              <a:spcAft>
                <a:spcPts val="1200"/>
              </a:spcAft>
            </a:pPr>
            <a:endParaRPr lang="en-US" sz="2800" b="0" dirty="0" smtClean="0">
              <a:solidFill>
                <a:schemeClr val="tx1">
                  <a:lumMod val="85000"/>
                  <a:lumOff val="15000"/>
                </a:schemeClr>
              </a:solidFill>
              <a:latin typeface="Gill Sans MT" pitchFamily="34" charset="0"/>
            </a:endParaRPr>
          </a:p>
        </p:txBody>
      </p:sp>
      <p:sp>
        <p:nvSpPr>
          <p:cNvPr id="6"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latin typeface="Gill Sans MT" pitchFamily="34" charset="0"/>
              </a:rPr>
              <a:t>Early Childhood Data Use</a:t>
            </a:r>
            <a:endParaRPr lang="en-US" sz="2800" b="1" dirty="0">
              <a:solidFill>
                <a:srgbClr val="45496B"/>
              </a:solidFill>
              <a:latin typeface="Gill Sans MT" pitchFamily="34" charset="0"/>
            </a:endParaRPr>
          </a:p>
        </p:txBody>
      </p:sp>
    </p:spTree>
    <p:extLst>
      <p:ext uri="{BB962C8B-B14F-4D97-AF65-F5344CB8AC3E}">
        <p14:creationId xmlns:p14="http://schemas.microsoft.com/office/powerpoint/2010/main" val="44732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4315361"/>
            <a:ext cx="2717411" cy="707886"/>
          </a:xfrm>
          <a:prstGeom prst="rect">
            <a:avLst/>
          </a:prstGeom>
          <a:noFill/>
        </p:spPr>
        <p:txBody>
          <a:bodyPr wrap="none" rtlCol="0">
            <a:spAutoFit/>
          </a:bodyPr>
          <a:lstStyle/>
          <a:p>
            <a:pPr algn="ctr"/>
            <a:r>
              <a:rPr lang="en-US" sz="4000" dirty="0" smtClean="0">
                <a:solidFill>
                  <a:schemeClr val="bg1"/>
                </a:solidFill>
                <a:latin typeface="Gill Sans MT" pitchFamily="34" charset="0"/>
              </a:rPr>
              <a:t>large images</a:t>
            </a:r>
            <a:endParaRPr lang="en-US" sz="4000" dirty="0">
              <a:solidFill>
                <a:schemeClr val="bg1"/>
              </a:solidFill>
              <a:latin typeface="Gill Sans MT" pitchFamily="34" charset="0"/>
            </a:endParaRPr>
          </a:p>
        </p:txBody>
      </p:sp>
      <p:sp>
        <p:nvSpPr>
          <p:cNvPr id="2" name="Content Placeholder 1"/>
          <p:cNvSpPr>
            <a:spLocks noGrp="1"/>
          </p:cNvSpPr>
          <p:nvPr>
            <p:ph idx="1"/>
          </p:nvPr>
        </p:nvSpPr>
        <p:spPr/>
        <p:txBody>
          <a:bodyPr/>
          <a:lstStyle/>
          <a:p>
            <a:endParaRPr lang="en-US"/>
          </a:p>
        </p:txBody>
      </p:sp>
      <p:sp>
        <p:nvSpPr>
          <p:cNvPr id="8"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5</a:t>
            </a:fld>
            <a:endParaRPr lang="en-US" dirty="0">
              <a:latin typeface="Gill Sans MT" pitchFamily="34" charset="0"/>
            </a:endParaRPr>
          </a:p>
        </p:txBody>
      </p:sp>
      <p:sp>
        <p:nvSpPr>
          <p:cNvPr id="20" name="Title 19"/>
          <p:cNvSpPr>
            <a:spLocks noGrp="1"/>
          </p:cNvSpPr>
          <p:nvPr>
            <p:ph type="title" idx="4294967295"/>
          </p:nvPr>
        </p:nvSpPr>
        <p:spPr>
          <a:xfrm>
            <a:off x="-1828800" y="433388"/>
            <a:ext cx="8534400" cy="785812"/>
          </a:xfrm>
        </p:spPr>
        <p:txBody>
          <a:bodyPr>
            <a:normAutofit/>
          </a:bodyPr>
          <a:lstStyle/>
          <a:p>
            <a:r>
              <a:rPr lang="en-US" sz="3200" b="1" dirty="0">
                <a:solidFill>
                  <a:srgbClr val="45496B"/>
                </a:solidFill>
                <a:latin typeface="Gill Sans MT" pitchFamily="34" charset="0"/>
                <a:ea typeface="+mn-ea"/>
                <a:cs typeface="+mn-cs"/>
              </a:rPr>
              <a:t>Data use Framework</a:t>
            </a:r>
          </a:p>
        </p:txBody>
      </p:sp>
      <p:graphicFrame>
        <p:nvGraphicFramePr>
          <p:cNvPr id="15" name="Diagram 14"/>
          <p:cNvGraphicFramePr/>
          <p:nvPr/>
        </p:nvGraphicFramePr>
        <p:xfrm>
          <a:off x="990600" y="1219200"/>
          <a:ext cx="716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17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pPr>
            <a:r>
              <a:rPr lang="en-US" sz="2800" b="0" dirty="0" smtClean="0">
                <a:solidFill>
                  <a:schemeClr val="tx1"/>
                </a:solidFill>
                <a:latin typeface="Gill Sans MT" pitchFamily="34" charset="0"/>
              </a:rPr>
              <a:t>Mission and Goals</a:t>
            </a:r>
          </a:p>
          <a:p>
            <a:pPr lvl="1">
              <a:spcAft>
                <a:spcPts val="1200"/>
              </a:spcAft>
              <a:buClr>
                <a:schemeClr val="bg1">
                  <a:lumMod val="75000"/>
                </a:schemeClr>
              </a:buClr>
            </a:pPr>
            <a:r>
              <a:rPr lang="en-US" b="0" i="1" dirty="0" smtClean="0">
                <a:latin typeface="Gill Sans MT" pitchFamily="34" charset="0"/>
              </a:rPr>
              <a:t>What is the point?</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6</a:t>
            </a:fld>
            <a:endParaRPr lang="en-US" dirty="0">
              <a:latin typeface="Gill Sans MT" pitchFamily="34" charset="0"/>
            </a:endParaRPr>
          </a:p>
        </p:txBody>
      </p:sp>
      <p:sp>
        <p:nvSpPr>
          <p:cNvPr id="6" name="Title 5"/>
          <p:cNvSpPr>
            <a:spLocks noGrp="1"/>
          </p:cNvSpPr>
          <p:nvPr>
            <p:ph type="title" idx="4294967295"/>
          </p:nvPr>
        </p:nvSpPr>
        <p:spPr>
          <a:xfrm>
            <a:off x="-533400" y="357188"/>
            <a:ext cx="8534400" cy="785812"/>
          </a:xfrm>
        </p:spPr>
        <p:txBody>
          <a:bodyPr>
            <a:noAutofit/>
          </a:bodyPr>
          <a:lstStyle/>
          <a:p>
            <a:pPr algn="l"/>
            <a:r>
              <a:rPr lang="en-US" sz="3600" dirty="0" smtClean="0">
                <a:solidFill>
                  <a:schemeClr val="tx1">
                    <a:lumMod val="85000"/>
                    <a:lumOff val="15000"/>
                  </a:schemeClr>
                </a:solidFill>
                <a:latin typeface="Gill Sans MT" pitchFamily="34" charset="0"/>
              </a:rPr>
              <a:t>       </a:t>
            </a:r>
            <a:r>
              <a:rPr lang="en-US" sz="2700" b="1" dirty="0" smtClean="0">
                <a:solidFill>
                  <a:srgbClr val="45496B"/>
                </a:solidFill>
                <a:latin typeface="Gill Sans MT" pitchFamily="34" charset="0"/>
                <a:ea typeface="+mn-ea"/>
                <a:cs typeface="+mn-cs"/>
              </a:rPr>
              <a:t>Review- Data </a:t>
            </a:r>
            <a:r>
              <a:rPr lang="en-US" sz="2700" b="1" dirty="0">
                <a:solidFill>
                  <a:srgbClr val="45496B"/>
                </a:solidFill>
                <a:latin typeface="Gill Sans MT" pitchFamily="34" charset="0"/>
                <a:ea typeface="+mn-ea"/>
                <a:cs typeface="+mn-cs"/>
              </a:rPr>
              <a:t>Use Framework: </a:t>
            </a:r>
            <a:r>
              <a:rPr lang="en-US" sz="2800" b="1" dirty="0" smtClean="0">
                <a:solidFill>
                  <a:srgbClr val="45496B"/>
                </a:solidFill>
                <a:latin typeface="Gill Sans MT" pitchFamily="34" charset="0"/>
                <a:ea typeface="+mn-ea"/>
                <a:cs typeface="+mn-cs"/>
              </a:rPr>
              <a:t>PLAN</a:t>
            </a:r>
            <a:endParaRPr lang="en-US" sz="2800" b="1" dirty="0">
              <a:solidFill>
                <a:srgbClr val="45496B"/>
              </a:solidFill>
              <a:latin typeface="Gill Sans MT" pitchFamily="34" charset="0"/>
              <a:ea typeface="+mn-ea"/>
              <a:cs typeface="+mn-cs"/>
            </a:endParaRPr>
          </a:p>
        </p:txBody>
      </p:sp>
      <p:graphicFrame>
        <p:nvGraphicFramePr>
          <p:cNvPr id="5" name="Diagram 4"/>
          <p:cNvGraphicFramePr/>
          <p:nvPr/>
        </p:nvGraphicFramePr>
        <p:xfrm>
          <a:off x="3962400" y="1041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a:off x="4884821" y="814428"/>
            <a:ext cx="4114801" cy="4297845"/>
          </a:xfrm>
          <a:custGeom>
            <a:avLst/>
            <a:gdLst>
              <a:gd name="connsiteX0" fmla="*/ 0 w 4114800"/>
              <a:gd name="connsiteY0" fmla="*/ 2019300 h 4038600"/>
              <a:gd name="connsiteX1" fmla="*/ 616260 w 4114800"/>
              <a:gd name="connsiteY1" fmla="*/ 578158 h 4038600"/>
              <a:gd name="connsiteX2" fmla="*/ 2057404 w 4114800"/>
              <a:gd name="connsiteY2" fmla="*/ 2 h 4038600"/>
              <a:gd name="connsiteX3" fmla="*/ 3498546 w 4114800"/>
              <a:gd name="connsiteY3" fmla="*/ 578162 h 4038600"/>
              <a:gd name="connsiteX4" fmla="*/ 4114802 w 4114800"/>
              <a:gd name="connsiteY4" fmla="*/ 2019306 h 4038600"/>
              <a:gd name="connsiteX5" fmla="*/ 3498544 w 4114800"/>
              <a:gd name="connsiteY5" fmla="*/ 3460449 h 4038600"/>
              <a:gd name="connsiteX6" fmla="*/ 2057401 w 4114800"/>
              <a:gd name="connsiteY6" fmla="*/ 4038606 h 4038600"/>
              <a:gd name="connsiteX7" fmla="*/ 616259 w 4114800"/>
              <a:gd name="connsiteY7" fmla="*/ 3460447 h 4038600"/>
              <a:gd name="connsiteX8" fmla="*/ 3 w 4114800"/>
              <a:gd name="connsiteY8" fmla="*/ 2019304 h 4038600"/>
              <a:gd name="connsiteX9" fmla="*/ 0 w 4114800"/>
              <a:gd name="connsiteY9" fmla="*/ 2019300 h 4038600"/>
              <a:gd name="connsiteX0" fmla="*/ 0 w 4114803"/>
              <a:gd name="connsiteY0" fmla="*/ 2278538 h 4297845"/>
              <a:gd name="connsiteX1" fmla="*/ 1989160 w 4114803"/>
              <a:gd name="connsiteY1" fmla="*/ 2392838 h 4297845"/>
              <a:gd name="connsiteX2" fmla="*/ 2057404 w 4114803"/>
              <a:gd name="connsiteY2" fmla="*/ 259240 h 4297845"/>
              <a:gd name="connsiteX3" fmla="*/ 3498546 w 4114803"/>
              <a:gd name="connsiteY3" fmla="*/ 837400 h 4297845"/>
              <a:gd name="connsiteX4" fmla="*/ 4114802 w 4114803"/>
              <a:gd name="connsiteY4" fmla="*/ 2278544 h 4297845"/>
              <a:gd name="connsiteX5" fmla="*/ 3498544 w 4114803"/>
              <a:gd name="connsiteY5" fmla="*/ 3719687 h 4297845"/>
              <a:gd name="connsiteX6" fmla="*/ 2057401 w 4114803"/>
              <a:gd name="connsiteY6" fmla="*/ 4297844 h 4297845"/>
              <a:gd name="connsiteX7" fmla="*/ 616259 w 4114803"/>
              <a:gd name="connsiteY7" fmla="*/ 3719685 h 4297845"/>
              <a:gd name="connsiteX8" fmla="*/ 3 w 4114803"/>
              <a:gd name="connsiteY8" fmla="*/ 2278542 h 4297845"/>
              <a:gd name="connsiteX9" fmla="*/ 0 w 4114803"/>
              <a:gd name="connsiteY9" fmla="*/ 2278538 h 4297845"/>
              <a:gd name="connsiteX0" fmla="*/ 388958 w 4114801"/>
              <a:gd name="connsiteY0" fmla="*/ 3459638 h 4297845"/>
              <a:gd name="connsiteX1" fmla="*/ 1989158 w 4114801"/>
              <a:gd name="connsiteY1" fmla="*/ 2392838 h 4297845"/>
              <a:gd name="connsiteX2" fmla="*/ 2057402 w 4114801"/>
              <a:gd name="connsiteY2" fmla="*/ 259240 h 4297845"/>
              <a:gd name="connsiteX3" fmla="*/ 3498544 w 4114801"/>
              <a:gd name="connsiteY3" fmla="*/ 837400 h 4297845"/>
              <a:gd name="connsiteX4" fmla="*/ 4114800 w 4114801"/>
              <a:gd name="connsiteY4" fmla="*/ 2278544 h 4297845"/>
              <a:gd name="connsiteX5" fmla="*/ 3498542 w 4114801"/>
              <a:gd name="connsiteY5" fmla="*/ 3719687 h 4297845"/>
              <a:gd name="connsiteX6" fmla="*/ 2057399 w 4114801"/>
              <a:gd name="connsiteY6" fmla="*/ 4297844 h 4297845"/>
              <a:gd name="connsiteX7" fmla="*/ 616257 w 4114801"/>
              <a:gd name="connsiteY7" fmla="*/ 3719685 h 4297845"/>
              <a:gd name="connsiteX8" fmla="*/ 1 w 4114801"/>
              <a:gd name="connsiteY8" fmla="*/ 2278542 h 4297845"/>
              <a:gd name="connsiteX9" fmla="*/ 388958 w 4114801"/>
              <a:gd name="connsiteY9" fmla="*/ 3459638 h 42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1" h="4297845">
                <a:moveTo>
                  <a:pt x="388958" y="3459638"/>
                </a:moveTo>
                <a:cubicBezTo>
                  <a:pt x="388959" y="2917544"/>
                  <a:pt x="1594974" y="2772557"/>
                  <a:pt x="1989158" y="2392838"/>
                </a:cubicBezTo>
                <a:cubicBezTo>
                  <a:pt x="2373832" y="2022280"/>
                  <a:pt x="1805838" y="518480"/>
                  <a:pt x="2057402" y="259240"/>
                </a:cubicBezTo>
                <a:cubicBezTo>
                  <a:pt x="2308966" y="0"/>
                  <a:pt x="3113871" y="466841"/>
                  <a:pt x="3498544" y="837400"/>
                </a:cubicBezTo>
                <a:cubicBezTo>
                  <a:pt x="3892727" y="1217120"/>
                  <a:pt x="4114801" y="1736450"/>
                  <a:pt x="4114800" y="2278544"/>
                </a:cubicBezTo>
                <a:cubicBezTo>
                  <a:pt x="4114800" y="2820638"/>
                  <a:pt x="3892726" y="3339967"/>
                  <a:pt x="3498542" y="3719687"/>
                </a:cubicBezTo>
                <a:cubicBezTo>
                  <a:pt x="3113868" y="4090245"/>
                  <a:pt x="2596396" y="4297845"/>
                  <a:pt x="2057399" y="4297844"/>
                </a:cubicBezTo>
                <a:cubicBezTo>
                  <a:pt x="1518402" y="4297844"/>
                  <a:pt x="1000930" y="4090244"/>
                  <a:pt x="616257" y="3719685"/>
                </a:cubicBezTo>
                <a:cubicBezTo>
                  <a:pt x="222074" y="3339965"/>
                  <a:pt x="0" y="2820636"/>
                  <a:pt x="1" y="2278542"/>
                </a:cubicBezTo>
                <a:cubicBezTo>
                  <a:pt x="0" y="2278541"/>
                  <a:pt x="388959" y="3459639"/>
                  <a:pt x="388958" y="3459638"/>
                </a:cubicBezTo>
                <a:close/>
              </a:path>
            </a:pathLst>
          </a:cu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itchFamily="34" charset="0"/>
            </a:endParaRPr>
          </a:p>
        </p:txBody>
      </p:sp>
      <p:sp>
        <p:nvSpPr>
          <p:cNvPr id="9" name="Oval 8"/>
          <p:cNvSpPr>
            <a:spLocks noChangeAspect="1"/>
          </p:cNvSpPr>
          <p:nvPr/>
        </p:nvSpPr>
        <p:spPr>
          <a:xfrm>
            <a:off x="5154304" y="3200400"/>
            <a:ext cx="274320" cy="274320"/>
          </a:xfrm>
          <a:prstGeom prst="ellipse">
            <a:avLst/>
          </a:prstGeom>
          <a:solidFill>
            <a:srgbClr val="BF9CDC"/>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a:off x="5298744" y="2119952"/>
            <a:ext cx="274320" cy="274320"/>
          </a:xfrm>
          <a:prstGeom prst="ellipse">
            <a:avLst/>
          </a:prstGeom>
          <a:solidFill>
            <a:srgbClr val="BF9CDC"/>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6050280" y="1336344"/>
            <a:ext cx="274320" cy="274320"/>
          </a:xfrm>
          <a:prstGeom prst="ellipse">
            <a:avLst/>
          </a:prstGeom>
          <a:solidFill>
            <a:srgbClr val="502871"/>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719501" y="2685740"/>
            <a:ext cx="5929952" cy="181005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1200"/>
              </a:spcAft>
              <a:buClr>
                <a:schemeClr val="tx1">
                  <a:lumMod val="75000"/>
                  <a:lumOff val="25000"/>
                </a:schemeClr>
              </a:buClr>
              <a:buSzTx/>
              <a:buFont typeface="Arial" pitchFamily="34" charset="0"/>
              <a:buNone/>
              <a:tabLst/>
              <a:defRPr/>
            </a:pPr>
            <a:r>
              <a:rPr kumimoji="0" lang="en-US" sz="2800" b="0" i="0" u="none" strike="noStrike" kern="1200" cap="none" spc="0" normalizeH="0" baseline="0" noProof="0" dirty="0" smtClean="0">
                <a:ln>
                  <a:noFill/>
                </a:ln>
                <a:effectLst/>
                <a:uLnTx/>
                <a:uFillTx/>
                <a:latin typeface="Gill Sans MT" pitchFamily="34" charset="0"/>
                <a:ea typeface="+mn-ea"/>
                <a:cs typeface="+mn-cs"/>
              </a:rPr>
              <a:t>Identification and                       prioritization of users</a:t>
            </a:r>
          </a:p>
          <a:p>
            <a:pPr marL="742950" marR="0" lvl="1" indent="-285750" algn="l" defTabSz="914400" rtl="0" eaLnBrk="1" fontAlgn="auto" latinLnBrk="0" hangingPunct="1">
              <a:lnSpc>
                <a:spcPct val="100000"/>
              </a:lnSpc>
              <a:spcBef>
                <a:spcPct val="20000"/>
              </a:spcBef>
              <a:spcAft>
                <a:spcPts val="1200"/>
              </a:spcAft>
              <a:buClr>
                <a:schemeClr val="bg1">
                  <a:lumMod val="75000"/>
                </a:schemeClr>
              </a:buClr>
              <a:buSzTx/>
              <a:buFont typeface="Arial" pitchFamily="34" charset="0"/>
              <a:buChar char="•"/>
              <a:tabLst/>
              <a:defRPr/>
            </a:pPr>
            <a:r>
              <a:rPr kumimoji="0" lang="en-US" sz="2800" b="0" i="1" u="none" strike="noStrike" kern="1200" cap="none" spc="0" normalizeH="0" baseline="0" noProof="0" dirty="0" smtClean="0">
                <a:ln>
                  <a:noFill/>
                </a:ln>
                <a:effectLst/>
                <a:uLnTx/>
                <a:uFillTx/>
                <a:latin typeface="Gill Sans MT" pitchFamily="34" charset="0"/>
                <a:ea typeface="+mn-ea"/>
                <a:cs typeface="+mn-cs"/>
              </a:rPr>
              <a:t>Who are we serving?</a:t>
            </a:r>
          </a:p>
        </p:txBody>
      </p:sp>
      <p:sp>
        <p:nvSpPr>
          <p:cNvPr id="14" name="Content Placeholder 2"/>
          <p:cNvSpPr txBox="1">
            <a:spLocks/>
          </p:cNvSpPr>
          <p:nvPr/>
        </p:nvSpPr>
        <p:spPr>
          <a:xfrm>
            <a:off x="762000" y="4495800"/>
            <a:ext cx="5929952" cy="1967552"/>
          </a:xfrm>
          <a:prstGeom prst="rect">
            <a:avLst/>
          </a:prstGeom>
        </p:spPr>
        <p:txBody>
          <a:bodyPr vert="horz" lIns="91440" tIns="45720" rIns="91440" bIns="45720" rtlCol="0">
            <a:noAutofit/>
          </a:bodyPr>
          <a:lstStyle/>
          <a:p>
            <a:pPr marL="6350" marR="0" lvl="1" indent="-6350" algn="l" defTabSz="914400" rtl="0" eaLnBrk="1" fontAlgn="auto" latinLnBrk="0" hangingPunct="1">
              <a:lnSpc>
                <a:spcPct val="100000"/>
              </a:lnSpc>
              <a:spcBef>
                <a:spcPct val="20000"/>
              </a:spcBef>
              <a:spcAft>
                <a:spcPts val="1200"/>
              </a:spcAft>
              <a:buClr>
                <a:schemeClr val="tx1">
                  <a:lumMod val="75000"/>
                  <a:lumOff val="25000"/>
                </a:schemeClr>
              </a:buClr>
              <a:buSzTx/>
              <a:buFont typeface="Arial" pitchFamily="34" charset="0"/>
              <a:buNone/>
              <a:tabLst/>
              <a:defRPr/>
            </a:pPr>
            <a:r>
              <a:rPr lang="en-US" sz="2800" dirty="0">
                <a:latin typeface="Gill Sans MT" pitchFamily="34" charset="0"/>
              </a:rPr>
              <a:t>Identification of uses</a:t>
            </a:r>
          </a:p>
          <a:p>
            <a:pPr marL="736600" marR="0" lvl="1" indent="-273050" algn="l" defTabSz="914400" rtl="0" eaLnBrk="1" fontAlgn="auto" latinLnBrk="0" hangingPunct="1">
              <a:lnSpc>
                <a:spcPct val="100000"/>
              </a:lnSpc>
              <a:spcBef>
                <a:spcPct val="20000"/>
              </a:spcBef>
              <a:spcAft>
                <a:spcPts val="1200"/>
              </a:spcAft>
              <a:buClr>
                <a:schemeClr val="tx1">
                  <a:lumMod val="75000"/>
                  <a:lumOff val="25000"/>
                </a:schemeClr>
              </a:buClr>
              <a:buSzTx/>
              <a:buFont typeface="Arial" pitchFamily="34" charset="0"/>
              <a:buChar char="•"/>
              <a:tabLst/>
              <a:defRPr/>
            </a:pPr>
            <a:r>
              <a:rPr lang="en-US" sz="2800" i="1" dirty="0">
                <a:latin typeface="Gill Sans MT" pitchFamily="34" charset="0"/>
              </a:rPr>
              <a:t>What types of decisions and/or actions will the system inform?</a:t>
            </a:r>
          </a:p>
        </p:txBody>
      </p:sp>
    </p:spTree>
    <p:extLst>
      <p:ext uri="{BB962C8B-B14F-4D97-AF65-F5344CB8AC3E}">
        <p14:creationId xmlns:p14="http://schemas.microsoft.com/office/powerpoint/2010/main" val="334092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pPr>
            <a:r>
              <a:rPr lang="en-US" sz="2700" b="0" dirty="0" smtClean="0">
                <a:solidFill>
                  <a:schemeClr val="tx1">
                    <a:lumMod val="85000"/>
                    <a:lumOff val="15000"/>
                  </a:schemeClr>
                </a:solidFill>
                <a:latin typeface="Gill Sans MT" pitchFamily="34" charset="0"/>
              </a:rPr>
              <a:t>Stakeholder engagement</a:t>
            </a:r>
          </a:p>
          <a:p>
            <a:pPr marL="736600" lvl="1" indent="-273050">
              <a:spcAft>
                <a:spcPts val="1200"/>
              </a:spcAft>
              <a:buClr>
                <a:schemeClr val="tx1">
                  <a:lumMod val="75000"/>
                  <a:lumOff val="25000"/>
                </a:schemeClr>
              </a:buClr>
              <a:defRPr/>
            </a:pPr>
            <a:r>
              <a:rPr lang="en-US" sz="2400" i="1" dirty="0">
                <a:solidFill>
                  <a:schemeClr val="tx1">
                    <a:lumMod val="85000"/>
                    <a:lumOff val="15000"/>
                  </a:schemeClr>
                </a:solidFill>
              </a:rPr>
              <a:t>How do we involve those whom </a:t>
            </a:r>
          </a:p>
          <a:p>
            <a:pPr marL="463550" lvl="1" indent="0">
              <a:spcAft>
                <a:spcPts val="1200"/>
              </a:spcAft>
              <a:buClr>
                <a:schemeClr val="tx1">
                  <a:lumMod val="75000"/>
                  <a:lumOff val="25000"/>
                </a:schemeClr>
              </a:buClr>
              <a:buNone/>
              <a:defRPr/>
            </a:pPr>
            <a:r>
              <a:rPr lang="en-US" sz="2400" i="1" dirty="0">
                <a:solidFill>
                  <a:schemeClr val="tx1">
                    <a:lumMod val="85000"/>
                    <a:lumOff val="15000"/>
                  </a:schemeClr>
                </a:solidFill>
              </a:rPr>
              <a:t>we intend to serve?</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7</a:t>
            </a:fld>
            <a:endParaRPr lang="en-US" dirty="0">
              <a:latin typeface="Gill Sans MT" pitchFamily="34" charset="0"/>
            </a:endParaRPr>
          </a:p>
        </p:txBody>
      </p:sp>
      <p:graphicFrame>
        <p:nvGraphicFramePr>
          <p:cNvPr id="5" name="Diagram 4"/>
          <p:cNvGraphicFramePr/>
          <p:nvPr/>
        </p:nvGraphicFramePr>
        <p:xfrm>
          <a:off x="3962400" y="1041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rot="7190159">
            <a:off x="5081522" y="977026"/>
            <a:ext cx="4114801" cy="4297845"/>
          </a:xfrm>
          <a:custGeom>
            <a:avLst/>
            <a:gdLst>
              <a:gd name="connsiteX0" fmla="*/ 0 w 4114800"/>
              <a:gd name="connsiteY0" fmla="*/ 2019300 h 4038600"/>
              <a:gd name="connsiteX1" fmla="*/ 616260 w 4114800"/>
              <a:gd name="connsiteY1" fmla="*/ 578158 h 4038600"/>
              <a:gd name="connsiteX2" fmla="*/ 2057404 w 4114800"/>
              <a:gd name="connsiteY2" fmla="*/ 2 h 4038600"/>
              <a:gd name="connsiteX3" fmla="*/ 3498546 w 4114800"/>
              <a:gd name="connsiteY3" fmla="*/ 578162 h 4038600"/>
              <a:gd name="connsiteX4" fmla="*/ 4114802 w 4114800"/>
              <a:gd name="connsiteY4" fmla="*/ 2019306 h 4038600"/>
              <a:gd name="connsiteX5" fmla="*/ 3498544 w 4114800"/>
              <a:gd name="connsiteY5" fmla="*/ 3460449 h 4038600"/>
              <a:gd name="connsiteX6" fmla="*/ 2057401 w 4114800"/>
              <a:gd name="connsiteY6" fmla="*/ 4038606 h 4038600"/>
              <a:gd name="connsiteX7" fmla="*/ 616259 w 4114800"/>
              <a:gd name="connsiteY7" fmla="*/ 3460447 h 4038600"/>
              <a:gd name="connsiteX8" fmla="*/ 3 w 4114800"/>
              <a:gd name="connsiteY8" fmla="*/ 2019304 h 4038600"/>
              <a:gd name="connsiteX9" fmla="*/ 0 w 4114800"/>
              <a:gd name="connsiteY9" fmla="*/ 2019300 h 4038600"/>
              <a:gd name="connsiteX0" fmla="*/ 0 w 4114803"/>
              <a:gd name="connsiteY0" fmla="*/ 2278538 h 4297845"/>
              <a:gd name="connsiteX1" fmla="*/ 1989160 w 4114803"/>
              <a:gd name="connsiteY1" fmla="*/ 2392838 h 4297845"/>
              <a:gd name="connsiteX2" fmla="*/ 2057404 w 4114803"/>
              <a:gd name="connsiteY2" fmla="*/ 259240 h 4297845"/>
              <a:gd name="connsiteX3" fmla="*/ 3498546 w 4114803"/>
              <a:gd name="connsiteY3" fmla="*/ 837400 h 4297845"/>
              <a:gd name="connsiteX4" fmla="*/ 4114802 w 4114803"/>
              <a:gd name="connsiteY4" fmla="*/ 2278544 h 4297845"/>
              <a:gd name="connsiteX5" fmla="*/ 3498544 w 4114803"/>
              <a:gd name="connsiteY5" fmla="*/ 3719687 h 4297845"/>
              <a:gd name="connsiteX6" fmla="*/ 2057401 w 4114803"/>
              <a:gd name="connsiteY6" fmla="*/ 4297844 h 4297845"/>
              <a:gd name="connsiteX7" fmla="*/ 616259 w 4114803"/>
              <a:gd name="connsiteY7" fmla="*/ 3719685 h 4297845"/>
              <a:gd name="connsiteX8" fmla="*/ 3 w 4114803"/>
              <a:gd name="connsiteY8" fmla="*/ 2278542 h 4297845"/>
              <a:gd name="connsiteX9" fmla="*/ 0 w 4114803"/>
              <a:gd name="connsiteY9" fmla="*/ 2278538 h 4297845"/>
              <a:gd name="connsiteX0" fmla="*/ 388958 w 4114801"/>
              <a:gd name="connsiteY0" fmla="*/ 3459638 h 4297845"/>
              <a:gd name="connsiteX1" fmla="*/ 1989158 w 4114801"/>
              <a:gd name="connsiteY1" fmla="*/ 2392838 h 4297845"/>
              <a:gd name="connsiteX2" fmla="*/ 2057402 w 4114801"/>
              <a:gd name="connsiteY2" fmla="*/ 259240 h 4297845"/>
              <a:gd name="connsiteX3" fmla="*/ 3498544 w 4114801"/>
              <a:gd name="connsiteY3" fmla="*/ 837400 h 4297845"/>
              <a:gd name="connsiteX4" fmla="*/ 4114800 w 4114801"/>
              <a:gd name="connsiteY4" fmla="*/ 2278544 h 4297845"/>
              <a:gd name="connsiteX5" fmla="*/ 3498542 w 4114801"/>
              <a:gd name="connsiteY5" fmla="*/ 3719687 h 4297845"/>
              <a:gd name="connsiteX6" fmla="*/ 2057399 w 4114801"/>
              <a:gd name="connsiteY6" fmla="*/ 4297844 h 4297845"/>
              <a:gd name="connsiteX7" fmla="*/ 616257 w 4114801"/>
              <a:gd name="connsiteY7" fmla="*/ 3719685 h 4297845"/>
              <a:gd name="connsiteX8" fmla="*/ 1 w 4114801"/>
              <a:gd name="connsiteY8" fmla="*/ 2278542 h 4297845"/>
              <a:gd name="connsiteX9" fmla="*/ 388958 w 4114801"/>
              <a:gd name="connsiteY9" fmla="*/ 3459638 h 42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1" h="4297845">
                <a:moveTo>
                  <a:pt x="388958" y="3459638"/>
                </a:moveTo>
                <a:cubicBezTo>
                  <a:pt x="388959" y="2917544"/>
                  <a:pt x="1594974" y="2772557"/>
                  <a:pt x="1989158" y="2392838"/>
                </a:cubicBezTo>
                <a:cubicBezTo>
                  <a:pt x="2373832" y="2022280"/>
                  <a:pt x="1805838" y="518480"/>
                  <a:pt x="2057402" y="259240"/>
                </a:cubicBezTo>
                <a:cubicBezTo>
                  <a:pt x="2308966" y="0"/>
                  <a:pt x="3113871" y="466841"/>
                  <a:pt x="3498544" y="837400"/>
                </a:cubicBezTo>
                <a:cubicBezTo>
                  <a:pt x="3892727" y="1217120"/>
                  <a:pt x="4114801" y="1736450"/>
                  <a:pt x="4114800" y="2278544"/>
                </a:cubicBezTo>
                <a:cubicBezTo>
                  <a:pt x="4114800" y="2820638"/>
                  <a:pt x="3892726" y="3339967"/>
                  <a:pt x="3498542" y="3719687"/>
                </a:cubicBezTo>
                <a:cubicBezTo>
                  <a:pt x="3113868" y="4090245"/>
                  <a:pt x="2596396" y="4297845"/>
                  <a:pt x="2057399" y="4297844"/>
                </a:cubicBezTo>
                <a:cubicBezTo>
                  <a:pt x="1518402" y="4297844"/>
                  <a:pt x="1000930" y="4090244"/>
                  <a:pt x="616257" y="3719685"/>
                </a:cubicBezTo>
                <a:cubicBezTo>
                  <a:pt x="222074" y="3339965"/>
                  <a:pt x="0" y="2820636"/>
                  <a:pt x="1" y="2278542"/>
                </a:cubicBezTo>
                <a:cubicBezTo>
                  <a:pt x="0" y="2278541"/>
                  <a:pt x="388959" y="3459639"/>
                  <a:pt x="388958" y="3459638"/>
                </a:cubicBezTo>
                <a:close/>
              </a:path>
            </a:pathLst>
          </a:cu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a:off x="7641608" y="1309048"/>
            <a:ext cx="274320" cy="274320"/>
          </a:xfrm>
          <a:prstGeom prst="ellipse">
            <a:avLst/>
          </a:prstGeom>
          <a:solidFill>
            <a:srgbClr val="8AA33B"/>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5"/>
          <p:cNvSpPr txBox="1">
            <a:spLocks/>
          </p:cNvSpPr>
          <p:nvPr/>
        </p:nvSpPr>
        <p:spPr>
          <a:xfrm>
            <a:off x="457200" y="393283"/>
            <a:ext cx="8534400" cy="785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solidFill>
                  <a:srgbClr val="45496B"/>
                </a:solidFill>
                <a:latin typeface="Gill Sans MT" pitchFamily="34" charset="0"/>
                <a:ea typeface="+mn-ea"/>
                <a:cs typeface="+mn-cs"/>
              </a:rPr>
              <a:t>Data Use Framework: </a:t>
            </a:r>
            <a:r>
              <a:rPr lang="en-US" sz="2800" b="1" dirty="0" smtClean="0">
                <a:solidFill>
                  <a:srgbClr val="45496B"/>
                </a:solidFill>
                <a:latin typeface="Gill Sans MT" pitchFamily="34" charset="0"/>
                <a:ea typeface="+mn-ea"/>
                <a:cs typeface="+mn-cs"/>
              </a:rPr>
              <a:t>CREATE</a:t>
            </a:r>
            <a:endParaRPr lang="en-US" sz="2800" b="1" dirty="0">
              <a:solidFill>
                <a:srgbClr val="45496B"/>
              </a:solidFill>
              <a:latin typeface="Gill Sans MT" pitchFamily="34" charset="0"/>
              <a:ea typeface="+mn-ea"/>
              <a:cs typeface="+mn-cs"/>
            </a:endParaRPr>
          </a:p>
        </p:txBody>
      </p:sp>
    </p:spTree>
    <p:extLst>
      <p:ext uri="{BB962C8B-B14F-4D97-AF65-F5344CB8AC3E}">
        <p14:creationId xmlns:p14="http://schemas.microsoft.com/office/powerpoint/2010/main" val="1767908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pPr>
            <a:r>
              <a:rPr lang="en-US" sz="2700" b="0" dirty="0" smtClean="0">
                <a:solidFill>
                  <a:schemeClr val="bg1">
                    <a:lumMod val="75000"/>
                  </a:schemeClr>
                </a:solidFill>
                <a:latin typeface="Gill Sans MT" pitchFamily="34" charset="0"/>
              </a:rPr>
              <a:t>Stakeholder engagement</a:t>
            </a:r>
          </a:p>
          <a:p>
            <a:pPr marL="806450" lvl="1" indent="-342900">
              <a:spcAft>
                <a:spcPts val="1200"/>
              </a:spcAft>
              <a:buClr>
                <a:schemeClr val="bg1">
                  <a:lumMod val="75000"/>
                </a:schemeClr>
              </a:buClr>
              <a:defRPr/>
            </a:pPr>
            <a:r>
              <a:rPr lang="en-US" sz="2400" i="1" dirty="0">
                <a:solidFill>
                  <a:schemeClr val="bg1">
                    <a:lumMod val="75000"/>
                  </a:schemeClr>
                </a:solidFill>
              </a:rPr>
              <a:t>How do we involve those whom </a:t>
            </a:r>
          </a:p>
          <a:p>
            <a:pPr marL="463550" lvl="1" indent="0">
              <a:spcAft>
                <a:spcPts val="1200"/>
              </a:spcAft>
              <a:buClr>
                <a:schemeClr val="bg1">
                  <a:lumMod val="75000"/>
                </a:schemeClr>
              </a:buClr>
              <a:buNone/>
              <a:defRPr/>
            </a:pPr>
            <a:r>
              <a:rPr lang="en-US" sz="2400" i="1" dirty="0">
                <a:solidFill>
                  <a:schemeClr val="bg1">
                    <a:lumMod val="75000"/>
                  </a:schemeClr>
                </a:solidFill>
              </a:rPr>
              <a:t>we intend to serve?</a:t>
            </a:r>
          </a:p>
          <a:p>
            <a:pPr marL="6350" lvl="1" indent="-6350">
              <a:spcAft>
                <a:spcPts val="1200"/>
              </a:spcAft>
              <a:buNone/>
            </a:pPr>
            <a:r>
              <a:rPr lang="en-US" sz="2700" dirty="0" smtClean="0">
                <a:solidFill>
                  <a:schemeClr val="tx1">
                    <a:lumMod val="85000"/>
                    <a:lumOff val="15000"/>
                  </a:schemeClr>
                </a:solidFill>
              </a:rPr>
              <a:t>Products/Resources </a:t>
            </a:r>
          </a:p>
          <a:p>
            <a:pPr marL="806450" lvl="1" indent="-342900">
              <a:spcAft>
                <a:spcPts val="1200"/>
              </a:spcAft>
              <a:buClr>
                <a:schemeClr val="tx1">
                  <a:lumMod val="75000"/>
                  <a:lumOff val="25000"/>
                </a:schemeClr>
              </a:buClr>
            </a:pPr>
            <a:r>
              <a:rPr lang="en-US" sz="2400" i="1" dirty="0">
                <a:solidFill>
                  <a:schemeClr val="tx1">
                    <a:lumMod val="85000"/>
                    <a:lumOff val="15000"/>
                  </a:schemeClr>
                </a:solidFill>
              </a:rPr>
              <a:t>What types of products </a:t>
            </a:r>
            <a:endParaRPr lang="en-US" sz="2400" i="1" dirty="0" smtClean="0">
              <a:solidFill>
                <a:schemeClr val="tx1">
                  <a:lumMod val="85000"/>
                  <a:lumOff val="15000"/>
                </a:schemeClr>
              </a:solidFill>
            </a:endParaRPr>
          </a:p>
          <a:p>
            <a:pPr marL="463550" lvl="1" indent="0">
              <a:spcAft>
                <a:spcPts val="1200"/>
              </a:spcAft>
              <a:buClr>
                <a:schemeClr val="tx1">
                  <a:lumMod val="75000"/>
                  <a:lumOff val="25000"/>
                </a:schemeClr>
              </a:buClr>
              <a:buNone/>
            </a:pPr>
            <a:r>
              <a:rPr lang="en-US" sz="2400" i="1" dirty="0" smtClean="0">
                <a:solidFill>
                  <a:schemeClr val="tx1">
                    <a:lumMod val="85000"/>
                    <a:lumOff val="15000"/>
                  </a:schemeClr>
                </a:solidFill>
              </a:rPr>
              <a:t>and </a:t>
            </a:r>
            <a:r>
              <a:rPr lang="en-US" sz="2400" i="1" dirty="0">
                <a:solidFill>
                  <a:schemeClr val="tx1">
                    <a:lumMod val="85000"/>
                    <a:lumOff val="15000"/>
                  </a:schemeClr>
                </a:solidFill>
              </a:rPr>
              <a:t>resources will the SLDS generate?</a:t>
            </a: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8</a:t>
            </a:fld>
            <a:endParaRPr lang="en-US" dirty="0">
              <a:latin typeface="Gill Sans MT" pitchFamily="34" charset="0"/>
            </a:endParaRPr>
          </a:p>
        </p:txBody>
      </p:sp>
      <p:graphicFrame>
        <p:nvGraphicFramePr>
          <p:cNvPr id="5" name="Diagram 4"/>
          <p:cNvGraphicFramePr/>
          <p:nvPr/>
        </p:nvGraphicFramePr>
        <p:xfrm>
          <a:off x="3962400" y="1041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rot="7190159">
            <a:off x="5081522" y="977026"/>
            <a:ext cx="4114801" cy="4297845"/>
          </a:xfrm>
          <a:custGeom>
            <a:avLst/>
            <a:gdLst>
              <a:gd name="connsiteX0" fmla="*/ 0 w 4114800"/>
              <a:gd name="connsiteY0" fmla="*/ 2019300 h 4038600"/>
              <a:gd name="connsiteX1" fmla="*/ 616260 w 4114800"/>
              <a:gd name="connsiteY1" fmla="*/ 578158 h 4038600"/>
              <a:gd name="connsiteX2" fmla="*/ 2057404 w 4114800"/>
              <a:gd name="connsiteY2" fmla="*/ 2 h 4038600"/>
              <a:gd name="connsiteX3" fmla="*/ 3498546 w 4114800"/>
              <a:gd name="connsiteY3" fmla="*/ 578162 h 4038600"/>
              <a:gd name="connsiteX4" fmla="*/ 4114802 w 4114800"/>
              <a:gd name="connsiteY4" fmla="*/ 2019306 h 4038600"/>
              <a:gd name="connsiteX5" fmla="*/ 3498544 w 4114800"/>
              <a:gd name="connsiteY5" fmla="*/ 3460449 h 4038600"/>
              <a:gd name="connsiteX6" fmla="*/ 2057401 w 4114800"/>
              <a:gd name="connsiteY6" fmla="*/ 4038606 h 4038600"/>
              <a:gd name="connsiteX7" fmla="*/ 616259 w 4114800"/>
              <a:gd name="connsiteY7" fmla="*/ 3460447 h 4038600"/>
              <a:gd name="connsiteX8" fmla="*/ 3 w 4114800"/>
              <a:gd name="connsiteY8" fmla="*/ 2019304 h 4038600"/>
              <a:gd name="connsiteX9" fmla="*/ 0 w 4114800"/>
              <a:gd name="connsiteY9" fmla="*/ 2019300 h 4038600"/>
              <a:gd name="connsiteX0" fmla="*/ 0 w 4114803"/>
              <a:gd name="connsiteY0" fmla="*/ 2278538 h 4297845"/>
              <a:gd name="connsiteX1" fmla="*/ 1989160 w 4114803"/>
              <a:gd name="connsiteY1" fmla="*/ 2392838 h 4297845"/>
              <a:gd name="connsiteX2" fmla="*/ 2057404 w 4114803"/>
              <a:gd name="connsiteY2" fmla="*/ 259240 h 4297845"/>
              <a:gd name="connsiteX3" fmla="*/ 3498546 w 4114803"/>
              <a:gd name="connsiteY3" fmla="*/ 837400 h 4297845"/>
              <a:gd name="connsiteX4" fmla="*/ 4114802 w 4114803"/>
              <a:gd name="connsiteY4" fmla="*/ 2278544 h 4297845"/>
              <a:gd name="connsiteX5" fmla="*/ 3498544 w 4114803"/>
              <a:gd name="connsiteY5" fmla="*/ 3719687 h 4297845"/>
              <a:gd name="connsiteX6" fmla="*/ 2057401 w 4114803"/>
              <a:gd name="connsiteY6" fmla="*/ 4297844 h 4297845"/>
              <a:gd name="connsiteX7" fmla="*/ 616259 w 4114803"/>
              <a:gd name="connsiteY7" fmla="*/ 3719685 h 4297845"/>
              <a:gd name="connsiteX8" fmla="*/ 3 w 4114803"/>
              <a:gd name="connsiteY8" fmla="*/ 2278542 h 4297845"/>
              <a:gd name="connsiteX9" fmla="*/ 0 w 4114803"/>
              <a:gd name="connsiteY9" fmla="*/ 2278538 h 4297845"/>
              <a:gd name="connsiteX0" fmla="*/ 388958 w 4114801"/>
              <a:gd name="connsiteY0" fmla="*/ 3459638 h 4297845"/>
              <a:gd name="connsiteX1" fmla="*/ 1989158 w 4114801"/>
              <a:gd name="connsiteY1" fmla="*/ 2392838 h 4297845"/>
              <a:gd name="connsiteX2" fmla="*/ 2057402 w 4114801"/>
              <a:gd name="connsiteY2" fmla="*/ 259240 h 4297845"/>
              <a:gd name="connsiteX3" fmla="*/ 3498544 w 4114801"/>
              <a:gd name="connsiteY3" fmla="*/ 837400 h 4297845"/>
              <a:gd name="connsiteX4" fmla="*/ 4114800 w 4114801"/>
              <a:gd name="connsiteY4" fmla="*/ 2278544 h 4297845"/>
              <a:gd name="connsiteX5" fmla="*/ 3498542 w 4114801"/>
              <a:gd name="connsiteY5" fmla="*/ 3719687 h 4297845"/>
              <a:gd name="connsiteX6" fmla="*/ 2057399 w 4114801"/>
              <a:gd name="connsiteY6" fmla="*/ 4297844 h 4297845"/>
              <a:gd name="connsiteX7" fmla="*/ 616257 w 4114801"/>
              <a:gd name="connsiteY7" fmla="*/ 3719685 h 4297845"/>
              <a:gd name="connsiteX8" fmla="*/ 1 w 4114801"/>
              <a:gd name="connsiteY8" fmla="*/ 2278542 h 4297845"/>
              <a:gd name="connsiteX9" fmla="*/ 388958 w 4114801"/>
              <a:gd name="connsiteY9" fmla="*/ 3459638 h 42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1" h="4297845">
                <a:moveTo>
                  <a:pt x="388958" y="3459638"/>
                </a:moveTo>
                <a:cubicBezTo>
                  <a:pt x="388959" y="2917544"/>
                  <a:pt x="1594974" y="2772557"/>
                  <a:pt x="1989158" y="2392838"/>
                </a:cubicBezTo>
                <a:cubicBezTo>
                  <a:pt x="2373832" y="2022280"/>
                  <a:pt x="1805838" y="518480"/>
                  <a:pt x="2057402" y="259240"/>
                </a:cubicBezTo>
                <a:cubicBezTo>
                  <a:pt x="2308966" y="0"/>
                  <a:pt x="3113871" y="466841"/>
                  <a:pt x="3498544" y="837400"/>
                </a:cubicBezTo>
                <a:cubicBezTo>
                  <a:pt x="3892727" y="1217120"/>
                  <a:pt x="4114801" y="1736450"/>
                  <a:pt x="4114800" y="2278544"/>
                </a:cubicBezTo>
                <a:cubicBezTo>
                  <a:pt x="4114800" y="2820638"/>
                  <a:pt x="3892726" y="3339967"/>
                  <a:pt x="3498542" y="3719687"/>
                </a:cubicBezTo>
                <a:cubicBezTo>
                  <a:pt x="3113868" y="4090245"/>
                  <a:pt x="2596396" y="4297845"/>
                  <a:pt x="2057399" y="4297844"/>
                </a:cubicBezTo>
                <a:cubicBezTo>
                  <a:pt x="1518402" y="4297844"/>
                  <a:pt x="1000930" y="4090244"/>
                  <a:pt x="616257" y="3719685"/>
                </a:cubicBezTo>
                <a:cubicBezTo>
                  <a:pt x="222074" y="3339965"/>
                  <a:pt x="0" y="2820636"/>
                  <a:pt x="1" y="2278542"/>
                </a:cubicBezTo>
                <a:cubicBezTo>
                  <a:pt x="0" y="2278541"/>
                  <a:pt x="388959" y="3459639"/>
                  <a:pt x="388958" y="3459638"/>
                </a:cubicBezTo>
                <a:close/>
              </a:path>
            </a:pathLst>
          </a:cu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a:spLocks noChangeAspect="1"/>
          </p:cNvSpPr>
          <p:nvPr/>
        </p:nvSpPr>
        <p:spPr>
          <a:xfrm>
            <a:off x="8436592" y="2093568"/>
            <a:ext cx="274320" cy="274320"/>
          </a:xfrm>
          <a:prstGeom prst="ellipse">
            <a:avLst/>
          </a:prstGeom>
          <a:solidFill>
            <a:srgbClr val="8AA33B"/>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a:spLocks noChangeAspect="1"/>
          </p:cNvSpPr>
          <p:nvPr/>
        </p:nvSpPr>
        <p:spPr>
          <a:xfrm>
            <a:off x="7641608" y="1322696"/>
            <a:ext cx="274320" cy="274320"/>
          </a:xfrm>
          <a:prstGeom prst="ellipse">
            <a:avLst/>
          </a:prstGeom>
          <a:solidFill>
            <a:srgbClr val="BFD284"/>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5"/>
          <p:cNvSpPr txBox="1">
            <a:spLocks/>
          </p:cNvSpPr>
          <p:nvPr/>
        </p:nvSpPr>
        <p:spPr>
          <a:xfrm>
            <a:off x="457200" y="393283"/>
            <a:ext cx="8534400" cy="785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solidFill>
                  <a:srgbClr val="45496B"/>
                </a:solidFill>
                <a:latin typeface="Gill Sans MT" pitchFamily="34" charset="0"/>
                <a:ea typeface="+mn-ea"/>
                <a:cs typeface="+mn-cs"/>
              </a:rPr>
              <a:t>Data Use Framework: </a:t>
            </a:r>
            <a:r>
              <a:rPr lang="en-US" sz="2800" b="1" dirty="0" smtClean="0">
                <a:solidFill>
                  <a:srgbClr val="45496B"/>
                </a:solidFill>
                <a:latin typeface="Gill Sans MT" pitchFamily="34" charset="0"/>
                <a:ea typeface="+mn-ea"/>
                <a:cs typeface="+mn-cs"/>
              </a:rPr>
              <a:t>CREATE</a:t>
            </a:r>
            <a:endParaRPr lang="en-US" sz="2800" b="1" dirty="0">
              <a:solidFill>
                <a:srgbClr val="45496B"/>
              </a:solidFill>
              <a:latin typeface="Gill Sans MT" pitchFamily="34" charset="0"/>
              <a:ea typeface="+mn-ea"/>
              <a:cs typeface="+mn-cs"/>
            </a:endParaRPr>
          </a:p>
        </p:txBody>
      </p:sp>
    </p:spTree>
    <p:extLst>
      <p:ext uri="{BB962C8B-B14F-4D97-AF65-F5344CB8AC3E}">
        <p14:creationId xmlns:p14="http://schemas.microsoft.com/office/powerpoint/2010/main" val="3701705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Autofit/>
          </a:bodyPr>
          <a:lstStyle/>
          <a:p>
            <a:pPr>
              <a:spcAft>
                <a:spcPts val="1200"/>
              </a:spcAft>
              <a:buClr>
                <a:schemeClr val="tx1">
                  <a:lumMod val="75000"/>
                  <a:lumOff val="25000"/>
                </a:schemeClr>
              </a:buClr>
            </a:pPr>
            <a:r>
              <a:rPr lang="en-US" sz="2700" b="0" dirty="0" smtClean="0">
                <a:solidFill>
                  <a:schemeClr val="bg1">
                    <a:lumMod val="75000"/>
                  </a:schemeClr>
                </a:solidFill>
                <a:latin typeface="Gill Sans MT" pitchFamily="34" charset="0"/>
              </a:rPr>
              <a:t>Stakeholder engagement</a:t>
            </a:r>
          </a:p>
          <a:p>
            <a:pPr lvl="1">
              <a:spcAft>
                <a:spcPts val="1200"/>
              </a:spcAft>
              <a:buClr>
                <a:schemeClr val="bg1">
                  <a:lumMod val="75000"/>
                </a:schemeClr>
              </a:buClr>
            </a:pPr>
            <a:r>
              <a:rPr lang="en-US" sz="2400" b="0" i="1" dirty="0" smtClean="0">
                <a:solidFill>
                  <a:schemeClr val="bg1">
                    <a:lumMod val="75000"/>
                  </a:schemeClr>
                </a:solidFill>
              </a:rPr>
              <a:t>How do we involve those </a:t>
            </a:r>
            <a:endParaRPr lang="en-US" sz="2400" i="1" dirty="0">
              <a:solidFill>
                <a:schemeClr val="bg1">
                  <a:lumMod val="75000"/>
                </a:schemeClr>
              </a:solidFill>
            </a:endParaRPr>
          </a:p>
          <a:p>
            <a:pPr marL="457200" lvl="1" indent="0">
              <a:spcAft>
                <a:spcPts val="1200"/>
              </a:spcAft>
              <a:buClr>
                <a:schemeClr val="bg1">
                  <a:lumMod val="75000"/>
                </a:schemeClr>
              </a:buClr>
              <a:buNone/>
            </a:pPr>
            <a:r>
              <a:rPr lang="en-US" sz="2400" b="0" i="1" dirty="0" smtClean="0">
                <a:solidFill>
                  <a:schemeClr val="bg1">
                    <a:lumMod val="75000"/>
                  </a:schemeClr>
                </a:solidFill>
              </a:rPr>
              <a:t>whom we intend to serve?</a:t>
            </a:r>
            <a:endParaRPr lang="en-US" sz="2400" dirty="0" smtClean="0">
              <a:solidFill>
                <a:schemeClr val="tx1">
                  <a:lumMod val="85000"/>
                  <a:lumOff val="15000"/>
                </a:schemeClr>
              </a:solidFill>
            </a:endParaRPr>
          </a:p>
          <a:p>
            <a:pPr marL="6350" lvl="1" indent="-6350">
              <a:spcAft>
                <a:spcPts val="1200"/>
              </a:spcAft>
              <a:buNone/>
            </a:pPr>
            <a:r>
              <a:rPr lang="en-US" sz="2700" dirty="0">
                <a:solidFill>
                  <a:schemeClr val="bg1">
                    <a:lumMod val="75000"/>
                  </a:schemeClr>
                </a:solidFill>
              </a:rPr>
              <a:t>Products/Resources </a:t>
            </a:r>
          </a:p>
          <a:p>
            <a:pPr lvl="1" indent="-279400">
              <a:spcAft>
                <a:spcPts val="1200"/>
              </a:spcAft>
              <a:buClr>
                <a:schemeClr val="bg1">
                  <a:lumMod val="75000"/>
                </a:schemeClr>
              </a:buClr>
            </a:pPr>
            <a:r>
              <a:rPr lang="en-US" sz="2400" i="1" dirty="0">
                <a:solidFill>
                  <a:schemeClr val="bg1">
                    <a:lumMod val="75000"/>
                  </a:schemeClr>
                </a:solidFill>
              </a:rPr>
              <a:t>What types of products </a:t>
            </a:r>
          </a:p>
          <a:p>
            <a:pPr marL="463550" lvl="1" indent="0">
              <a:spcAft>
                <a:spcPts val="1200"/>
              </a:spcAft>
              <a:buNone/>
            </a:pPr>
            <a:r>
              <a:rPr lang="en-US" sz="2400" i="1" dirty="0">
                <a:solidFill>
                  <a:schemeClr val="bg1">
                    <a:lumMod val="75000"/>
                  </a:schemeClr>
                </a:solidFill>
              </a:rPr>
              <a:t>and resources will the SLDS generate</a:t>
            </a:r>
            <a:r>
              <a:rPr lang="en-US" sz="2400" i="1" dirty="0" smtClean="0">
                <a:solidFill>
                  <a:schemeClr val="bg1">
                    <a:lumMod val="75000"/>
                  </a:schemeClr>
                </a:solidFill>
              </a:rPr>
              <a:t>?</a:t>
            </a:r>
            <a:endParaRPr lang="en-US" sz="2400" i="1" dirty="0">
              <a:solidFill>
                <a:schemeClr val="bg1">
                  <a:lumMod val="75000"/>
                </a:schemeClr>
              </a:solidFill>
            </a:endParaRPr>
          </a:p>
          <a:p>
            <a:pPr marL="6350" lvl="1" indent="-6350">
              <a:spcAft>
                <a:spcPts val="1200"/>
              </a:spcAft>
              <a:buNone/>
            </a:pPr>
            <a:r>
              <a:rPr lang="en-US" sz="2700" dirty="0" smtClean="0">
                <a:solidFill>
                  <a:schemeClr val="tx1">
                    <a:lumMod val="85000"/>
                    <a:lumOff val="15000"/>
                  </a:schemeClr>
                </a:solidFill>
              </a:rPr>
              <a:t>Delivery</a:t>
            </a:r>
            <a:endParaRPr lang="en-US" sz="2700" b="0" dirty="0" smtClean="0">
              <a:solidFill>
                <a:schemeClr val="tx1">
                  <a:lumMod val="85000"/>
                  <a:lumOff val="15000"/>
                </a:schemeClr>
              </a:solidFill>
              <a:latin typeface="Gill Sans MT" pitchFamily="34" charset="0"/>
            </a:endParaRPr>
          </a:p>
          <a:p>
            <a:pPr lvl="1">
              <a:spcAft>
                <a:spcPts val="1200"/>
              </a:spcAft>
              <a:buClr>
                <a:schemeClr val="tx1">
                  <a:lumMod val="75000"/>
                  <a:lumOff val="25000"/>
                </a:schemeClr>
              </a:buClr>
            </a:pPr>
            <a:r>
              <a:rPr lang="en-US" sz="2700" i="1" dirty="0" smtClean="0">
                <a:solidFill>
                  <a:schemeClr val="tx1">
                    <a:lumMod val="85000"/>
                    <a:lumOff val="15000"/>
                  </a:schemeClr>
                </a:solidFill>
              </a:rPr>
              <a:t>How will you deliver data to key users?</a:t>
            </a:r>
            <a:endParaRPr lang="en-US" sz="2700" b="0" i="1" dirty="0" smtClean="0">
              <a:solidFill>
                <a:schemeClr val="tx1">
                  <a:lumMod val="85000"/>
                  <a:lumOff val="15000"/>
                </a:schemeClr>
              </a:solidFill>
              <a:latin typeface="Gill Sans MT" pitchFamily="34" charset="0"/>
            </a:endParaRP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9</a:t>
            </a:fld>
            <a:endParaRPr lang="en-US" dirty="0">
              <a:latin typeface="Gill Sans MT" pitchFamily="34" charset="0"/>
            </a:endParaRPr>
          </a:p>
        </p:txBody>
      </p:sp>
      <p:graphicFrame>
        <p:nvGraphicFramePr>
          <p:cNvPr id="5" name="Diagram 4"/>
          <p:cNvGraphicFramePr/>
          <p:nvPr/>
        </p:nvGraphicFramePr>
        <p:xfrm>
          <a:off x="3962400" y="1041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rot="7190159">
            <a:off x="5081522" y="977026"/>
            <a:ext cx="4114801" cy="4297845"/>
          </a:xfrm>
          <a:custGeom>
            <a:avLst/>
            <a:gdLst>
              <a:gd name="connsiteX0" fmla="*/ 0 w 4114800"/>
              <a:gd name="connsiteY0" fmla="*/ 2019300 h 4038600"/>
              <a:gd name="connsiteX1" fmla="*/ 616260 w 4114800"/>
              <a:gd name="connsiteY1" fmla="*/ 578158 h 4038600"/>
              <a:gd name="connsiteX2" fmla="*/ 2057404 w 4114800"/>
              <a:gd name="connsiteY2" fmla="*/ 2 h 4038600"/>
              <a:gd name="connsiteX3" fmla="*/ 3498546 w 4114800"/>
              <a:gd name="connsiteY3" fmla="*/ 578162 h 4038600"/>
              <a:gd name="connsiteX4" fmla="*/ 4114802 w 4114800"/>
              <a:gd name="connsiteY4" fmla="*/ 2019306 h 4038600"/>
              <a:gd name="connsiteX5" fmla="*/ 3498544 w 4114800"/>
              <a:gd name="connsiteY5" fmla="*/ 3460449 h 4038600"/>
              <a:gd name="connsiteX6" fmla="*/ 2057401 w 4114800"/>
              <a:gd name="connsiteY6" fmla="*/ 4038606 h 4038600"/>
              <a:gd name="connsiteX7" fmla="*/ 616259 w 4114800"/>
              <a:gd name="connsiteY7" fmla="*/ 3460447 h 4038600"/>
              <a:gd name="connsiteX8" fmla="*/ 3 w 4114800"/>
              <a:gd name="connsiteY8" fmla="*/ 2019304 h 4038600"/>
              <a:gd name="connsiteX9" fmla="*/ 0 w 4114800"/>
              <a:gd name="connsiteY9" fmla="*/ 2019300 h 4038600"/>
              <a:gd name="connsiteX0" fmla="*/ 0 w 4114803"/>
              <a:gd name="connsiteY0" fmla="*/ 2278538 h 4297845"/>
              <a:gd name="connsiteX1" fmla="*/ 1989160 w 4114803"/>
              <a:gd name="connsiteY1" fmla="*/ 2392838 h 4297845"/>
              <a:gd name="connsiteX2" fmla="*/ 2057404 w 4114803"/>
              <a:gd name="connsiteY2" fmla="*/ 259240 h 4297845"/>
              <a:gd name="connsiteX3" fmla="*/ 3498546 w 4114803"/>
              <a:gd name="connsiteY3" fmla="*/ 837400 h 4297845"/>
              <a:gd name="connsiteX4" fmla="*/ 4114802 w 4114803"/>
              <a:gd name="connsiteY4" fmla="*/ 2278544 h 4297845"/>
              <a:gd name="connsiteX5" fmla="*/ 3498544 w 4114803"/>
              <a:gd name="connsiteY5" fmla="*/ 3719687 h 4297845"/>
              <a:gd name="connsiteX6" fmla="*/ 2057401 w 4114803"/>
              <a:gd name="connsiteY6" fmla="*/ 4297844 h 4297845"/>
              <a:gd name="connsiteX7" fmla="*/ 616259 w 4114803"/>
              <a:gd name="connsiteY7" fmla="*/ 3719685 h 4297845"/>
              <a:gd name="connsiteX8" fmla="*/ 3 w 4114803"/>
              <a:gd name="connsiteY8" fmla="*/ 2278542 h 4297845"/>
              <a:gd name="connsiteX9" fmla="*/ 0 w 4114803"/>
              <a:gd name="connsiteY9" fmla="*/ 2278538 h 4297845"/>
              <a:gd name="connsiteX0" fmla="*/ 388958 w 4114801"/>
              <a:gd name="connsiteY0" fmla="*/ 3459638 h 4297845"/>
              <a:gd name="connsiteX1" fmla="*/ 1989158 w 4114801"/>
              <a:gd name="connsiteY1" fmla="*/ 2392838 h 4297845"/>
              <a:gd name="connsiteX2" fmla="*/ 2057402 w 4114801"/>
              <a:gd name="connsiteY2" fmla="*/ 259240 h 4297845"/>
              <a:gd name="connsiteX3" fmla="*/ 3498544 w 4114801"/>
              <a:gd name="connsiteY3" fmla="*/ 837400 h 4297845"/>
              <a:gd name="connsiteX4" fmla="*/ 4114800 w 4114801"/>
              <a:gd name="connsiteY4" fmla="*/ 2278544 h 4297845"/>
              <a:gd name="connsiteX5" fmla="*/ 3498542 w 4114801"/>
              <a:gd name="connsiteY5" fmla="*/ 3719687 h 4297845"/>
              <a:gd name="connsiteX6" fmla="*/ 2057399 w 4114801"/>
              <a:gd name="connsiteY6" fmla="*/ 4297844 h 4297845"/>
              <a:gd name="connsiteX7" fmla="*/ 616257 w 4114801"/>
              <a:gd name="connsiteY7" fmla="*/ 3719685 h 4297845"/>
              <a:gd name="connsiteX8" fmla="*/ 1 w 4114801"/>
              <a:gd name="connsiteY8" fmla="*/ 2278542 h 4297845"/>
              <a:gd name="connsiteX9" fmla="*/ 388958 w 4114801"/>
              <a:gd name="connsiteY9" fmla="*/ 3459638 h 42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1" h="4297845">
                <a:moveTo>
                  <a:pt x="388958" y="3459638"/>
                </a:moveTo>
                <a:cubicBezTo>
                  <a:pt x="388959" y="2917544"/>
                  <a:pt x="1594974" y="2772557"/>
                  <a:pt x="1989158" y="2392838"/>
                </a:cubicBezTo>
                <a:cubicBezTo>
                  <a:pt x="2373832" y="2022280"/>
                  <a:pt x="1805838" y="518480"/>
                  <a:pt x="2057402" y="259240"/>
                </a:cubicBezTo>
                <a:cubicBezTo>
                  <a:pt x="2308966" y="0"/>
                  <a:pt x="3113871" y="466841"/>
                  <a:pt x="3498544" y="837400"/>
                </a:cubicBezTo>
                <a:cubicBezTo>
                  <a:pt x="3892727" y="1217120"/>
                  <a:pt x="4114801" y="1736450"/>
                  <a:pt x="4114800" y="2278544"/>
                </a:cubicBezTo>
                <a:cubicBezTo>
                  <a:pt x="4114800" y="2820638"/>
                  <a:pt x="3892726" y="3339967"/>
                  <a:pt x="3498542" y="3719687"/>
                </a:cubicBezTo>
                <a:cubicBezTo>
                  <a:pt x="3113868" y="4090245"/>
                  <a:pt x="2596396" y="4297845"/>
                  <a:pt x="2057399" y="4297844"/>
                </a:cubicBezTo>
                <a:cubicBezTo>
                  <a:pt x="1518402" y="4297844"/>
                  <a:pt x="1000930" y="4090244"/>
                  <a:pt x="616257" y="3719685"/>
                </a:cubicBezTo>
                <a:cubicBezTo>
                  <a:pt x="222074" y="3339965"/>
                  <a:pt x="0" y="2820636"/>
                  <a:pt x="1" y="2278542"/>
                </a:cubicBezTo>
                <a:cubicBezTo>
                  <a:pt x="0" y="2278541"/>
                  <a:pt x="388959" y="3459639"/>
                  <a:pt x="388958" y="3459638"/>
                </a:cubicBezTo>
                <a:close/>
              </a:path>
            </a:pathLst>
          </a:cu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a:spLocks noChangeAspect="1"/>
          </p:cNvSpPr>
          <p:nvPr/>
        </p:nvSpPr>
        <p:spPr>
          <a:xfrm>
            <a:off x="8436592" y="2093568"/>
            <a:ext cx="274320" cy="274320"/>
          </a:xfrm>
          <a:prstGeom prst="ellipse">
            <a:avLst/>
          </a:prstGeom>
          <a:solidFill>
            <a:srgbClr val="BFD284"/>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a:spLocks noChangeAspect="1"/>
          </p:cNvSpPr>
          <p:nvPr/>
        </p:nvSpPr>
        <p:spPr>
          <a:xfrm>
            <a:off x="7641608" y="1322696"/>
            <a:ext cx="274320" cy="274320"/>
          </a:xfrm>
          <a:prstGeom prst="ellipse">
            <a:avLst/>
          </a:prstGeom>
          <a:solidFill>
            <a:srgbClr val="BFD284"/>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a:spLocks noChangeAspect="1"/>
          </p:cNvSpPr>
          <p:nvPr/>
        </p:nvSpPr>
        <p:spPr>
          <a:xfrm>
            <a:off x="8613784" y="3181976"/>
            <a:ext cx="274320" cy="274320"/>
          </a:xfrm>
          <a:prstGeom prst="ellipse">
            <a:avLst/>
          </a:prstGeom>
          <a:solidFill>
            <a:srgbClr val="8AA33B"/>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p:nvSpPr>
        <p:spPr>
          <a:xfrm>
            <a:off x="457200" y="393283"/>
            <a:ext cx="8534400" cy="7858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solidFill>
                  <a:srgbClr val="45496B"/>
                </a:solidFill>
                <a:latin typeface="Gill Sans MT" pitchFamily="34" charset="0"/>
                <a:ea typeface="+mn-ea"/>
                <a:cs typeface="+mn-cs"/>
              </a:rPr>
              <a:t>Data Use Framework: </a:t>
            </a:r>
            <a:r>
              <a:rPr lang="en-US" sz="2800" b="1" dirty="0" smtClean="0">
                <a:solidFill>
                  <a:srgbClr val="45496B"/>
                </a:solidFill>
                <a:latin typeface="Gill Sans MT" pitchFamily="34" charset="0"/>
                <a:ea typeface="+mn-ea"/>
                <a:cs typeface="+mn-cs"/>
              </a:rPr>
              <a:t>CREATE</a:t>
            </a:r>
            <a:endParaRPr lang="en-US" sz="2800" b="1" dirty="0">
              <a:solidFill>
                <a:srgbClr val="45496B"/>
              </a:solidFill>
              <a:latin typeface="Gill Sans MT" pitchFamily="34" charset="0"/>
              <a:ea typeface="+mn-ea"/>
              <a:cs typeface="+mn-cs"/>
            </a:endParaRPr>
          </a:p>
        </p:txBody>
      </p:sp>
    </p:spTree>
    <p:extLst>
      <p:ext uri="{BB962C8B-B14F-4D97-AF65-F5344CB8AC3E}">
        <p14:creationId xmlns:p14="http://schemas.microsoft.com/office/powerpoint/2010/main" val="3391882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DNVT47QTA7NQ-23-76</_dlc_DocId>
    <_dlc_DocIdUrl xmlns="b7635ab0-52e7-4e33-aa76-893cd120ef45">
      <Url>https://sharepoint.aemcorp.com/ed/EDTAP/_layouts/DocIdRedir.aspx?ID=DNVT47QTA7NQ-23-76</Url>
      <Description>DNVT47QTA7NQ-23-76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29DD0F-949F-40C9-BCA6-F315E74FF545}">
  <ds:schemaRefs>
    <ds:schemaRef ds:uri="http://schemas.microsoft.com/sharepoint/events"/>
  </ds:schemaRefs>
</ds:datastoreItem>
</file>

<file path=customXml/itemProps2.xml><?xml version="1.0" encoding="utf-8"?>
<ds:datastoreItem xmlns:ds="http://schemas.openxmlformats.org/officeDocument/2006/customXml" ds:itemID="{498BF47F-5613-4156-A965-456368B5D9AA}">
  <ds:schemaRefs>
    <ds:schemaRef ds:uri="http://schemas.microsoft.com/sharepoint/v3/contenttype/forms"/>
  </ds:schemaRefs>
</ds:datastoreItem>
</file>

<file path=customXml/itemProps3.xml><?xml version="1.0" encoding="utf-8"?>
<ds:datastoreItem xmlns:ds="http://schemas.openxmlformats.org/officeDocument/2006/customXml" ds:itemID="{1780EF66-8AD7-4B59-AA4E-BC070D6C0A7A}">
  <ds:schemaRefs>
    <ds:schemaRef ds:uri="http://schemas.microsoft.com/office/2006/documentManagement/types"/>
    <ds:schemaRef ds:uri="http://purl.org/dc/elements/1.1/"/>
    <ds:schemaRef ds:uri="http://purl.org/dc/dcmitype/"/>
    <ds:schemaRef ds:uri="http://purl.org/dc/terms/"/>
    <ds:schemaRef ds:uri="b7635ab0-52e7-4e33-aa76-893cd120ef45"/>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9AA3E95-A043-4C5E-B05E-F6EEB95F0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14250</TotalTime>
  <Words>1156</Words>
  <Application>Microsoft Office PowerPoint</Application>
  <PresentationFormat>On-screen Show (4:3)</PresentationFormat>
  <Paragraphs>215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Data use Framework</vt:lpstr>
      <vt:lpstr>       Review- Data Use Framework: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746</cp:revision>
  <cp:lastPrinted>2013-03-26T14:00:52Z</cp:lastPrinted>
  <dcterms:created xsi:type="dcterms:W3CDTF">2011-05-10T18:26:10Z</dcterms:created>
  <dcterms:modified xsi:type="dcterms:W3CDTF">2013-03-29T13:52:48Z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ff06b962-9d89-4783-9b96-262f835f2f34</vt:lpwstr>
  </property>
</Properties>
</file>