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B13427-4985-4D58-A0CC-2B83E452886E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69D3D0-CD86-4477-BE39-909669F984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Florida’s Sustainability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Legislative and Institutional Buy-in</a:t>
            </a:r>
          </a:p>
          <a:p>
            <a:pPr marL="806450" lvl="1" indent="-246063"/>
            <a:r>
              <a:rPr lang="en-US" dirty="0" smtClean="0"/>
              <a:t>Statutory Authority</a:t>
            </a:r>
          </a:p>
          <a:p>
            <a:pPr marL="806450" lvl="1" indent="-246063"/>
            <a:r>
              <a:rPr lang="en-US" dirty="0" smtClean="0"/>
              <a:t>Legislative Funding</a:t>
            </a:r>
          </a:p>
          <a:p>
            <a:pPr marL="806450" lvl="1" indent="-246063"/>
            <a:r>
              <a:rPr lang="en-US" dirty="0" smtClean="0"/>
              <a:t>State and Federal Reporting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Promotion and Marketing</a:t>
            </a:r>
          </a:p>
          <a:p>
            <a:pPr marL="803275" lvl="1" indent="-230188"/>
            <a:r>
              <a:rPr lang="en-US" dirty="0" smtClean="0"/>
              <a:t>Getting Started: Look What We Can Do For YOU!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Future Model’s Sustainability</a:t>
            </a:r>
          </a:p>
          <a:p>
            <a:pPr marL="803275" lvl="1" indent="-230188"/>
            <a:r>
              <a:rPr lang="en-US" dirty="0" smtClean="0"/>
              <a:t>Staffing concerns</a:t>
            </a:r>
          </a:p>
          <a:p>
            <a:pPr marL="803275" lvl="1" indent="-230188"/>
            <a:r>
              <a:rPr lang="en-US" dirty="0" smtClean="0"/>
              <a:t>Consolidation efforts simultaneous with development</a:t>
            </a:r>
          </a:p>
          <a:p>
            <a:pPr marL="803275" lvl="1" indent="-230188"/>
            <a:r>
              <a:rPr lang="en-US" dirty="0" smtClean="0"/>
              <a:t>Self-Service, not just compliance-based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43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Florida’s Sustainability</vt:lpstr>
    </vt:vector>
  </TitlesOfParts>
  <Company>Florida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Florida’s Sustainability</dc:title>
  <dc:creator>nancy.copa</dc:creator>
  <cp:lastModifiedBy>david.stokes</cp:lastModifiedBy>
  <cp:revision>5</cp:revision>
  <dcterms:created xsi:type="dcterms:W3CDTF">2010-11-10T21:24:11Z</dcterms:created>
  <dcterms:modified xsi:type="dcterms:W3CDTF">2010-11-15T00:32:19Z</dcterms:modified>
</cp:coreProperties>
</file>