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4" r:id="rId5"/>
  </p:sldMasterIdLst>
  <p:notesMasterIdLst>
    <p:notesMasterId r:id="rId24"/>
  </p:notesMasterIdLst>
  <p:sldIdLst>
    <p:sldId id="303" r:id="rId6"/>
    <p:sldId id="299" r:id="rId7"/>
    <p:sldId id="305" r:id="rId8"/>
    <p:sldId id="336" r:id="rId9"/>
    <p:sldId id="322" r:id="rId10"/>
    <p:sldId id="323" r:id="rId11"/>
    <p:sldId id="327" r:id="rId12"/>
    <p:sldId id="328" r:id="rId13"/>
    <p:sldId id="309" r:id="rId14"/>
    <p:sldId id="315" r:id="rId15"/>
    <p:sldId id="329" r:id="rId16"/>
    <p:sldId id="330" r:id="rId17"/>
    <p:sldId id="332" r:id="rId18"/>
    <p:sldId id="333" r:id="rId19"/>
    <p:sldId id="331" r:id="rId20"/>
    <p:sldId id="310" r:id="rId21"/>
    <p:sldId id="311" r:id="rId22"/>
    <p:sldId id="30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96B"/>
    <a:srgbClr val="7980A3"/>
    <a:srgbClr val="EDEEF3"/>
    <a:srgbClr val="F7F8FB"/>
    <a:srgbClr val="F5F6F9"/>
    <a:srgbClr val="542E75"/>
    <a:srgbClr val="2C2E44"/>
    <a:srgbClr val="37864A"/>
    <a:srgbClr val="328196"/>
    <a:srgbClr val="839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3281" autoAdjust="0"/>
  </p:normalViewPr>
  <p:slideViewPr>
    <p:cSldViewPr>
      <p:cViewPr>
        <p:scale>
          <a:sx n="78" d="100"/>
          <a:sy n="78" d="100"/>
        </p:scale>
        <p:origin x="-918" y="126"/>
      </p:cViewPr>
      <p:guideLst>
        <p:guide orient="horz" pos="2160"/>
        <p:guide pos="2880"/>
      </p:guideLst>
    </p:cSldViewPr>
  </p:slideViewPr>
  <p:outlineViewPr>
    <p:cViewPr>
      <p:scale>
        <a:sx n="33" d="100"/>
        <a:sy n="33" d="100"/>
      </p:scale>
      <p:origin x="0" y="187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C1A08A-5A82-4FB8-A9AC-3C41B94F9E65}" type="doc">
      <dgm:prSet loTypeId="urn:microsoft.com/office/officeart/2005/8/layout/hList9" loCatId="list" qsTypeId="urn:microsoft.com/office/officeart/2005/8/quickstyle/simple4" qsCatId="simple" csTypeId="urn:microsoft.com/office/officeart/2005/8/colors/accent5_4" csCatId="accent5" phldr="1"/>
      <dgm:spPr/>
      <dgm:t>
        <a:bodyPr/>
        <a:lstStyle/>
        <a:p>
          <a:endParaRPr lang="en-US"/>
        </a:p>
      </dgm:t>
    </dgm:pt>
    <dgm:pt modelId="{84A0E267-3ABA-49CE-BFDD-F1579CAF1FA7}">
      <dgm:prSet phldrT="[Text]"/>
      <dgm:spPr/>
      <dgm:t>
        <a:bodyPr/>
        <a:lstStyle/>
        <a:p>
          <a:r>
            <a:rPr lang="en-US" dirty="0" smtClean="0"/>
            <a:t>Past</a:t>
          </a:r>
          <a:endParaRPr lang="en-US" dirty="0"/>
        </a:p>
      </dgm:t>
    </dgm:pt>
    <dgm:pt modelId="{D1F69F31-2051-4500-8227-D12DF4F68D00}" type="parTrans" cxnId="{5F45867F-0264-48FA-B518-8F3F918EAF8B}">
      <dgm:prSet/>
      <dgm:spPr/>
      <dgm:t>
        <a:bodyPr/>
        <a:lstStyle/>
        <a:p>
          <a:endParaRPr lang="en-US"/>
        </a:p>
      </dgm:t>
    </dgm:pt>
    <dgm:pt modelId="{31E170A1-B5D4-4045-8F47-AF16D3DE4EA6}" type="sibTrans" cxnId="{5F45867F-0264-48FA-B518-8F3F918EAF8B}">
      <dgm:prSet/>
      <dgm:spPr/>
      <dgm:t>
        <a:bodyPr/>
        <a:lstStyle/>
        <a:p>
          <a:endParaRPr lang="en-US"/>
        </a:p>
      </dgm:t>
    </dgm:pt>
    <dgm:pt modelId="{BCB385FC-E6A3-48BE-B889-A1A4E93DC49A}">
      <dgm:prSet phldrT="[Text]"/>
      <dgm:spPr/>
      <dgm:t>
        <a:bodyPr/>
        <a:lstStyle/>
        <a:p>
          <a:r>
            <a:rPr lang="en-US" dirty="0" smtClean="0"/>
            <a:t>Data for Compliance </a:t>
          </a:r>
          <a:endParaRPr lang="en-US" dirty="0"/>
        </a:p>
      </dgm:t>
    </dgm:pt>
    <dgm:pt modelId="{D86D99F0-BB88-43A3-B5F6-349A8F2CC481}" type="parTrans" cxnId="{E3AE860E-FE97-49E0-BAEF-BE89F277899A}">
      <dgm:prSet/>
      <dgm:spPr/>
      <dgm:t>
        <a:bodyPr/>
        <a:lstStyle/>
        <a:p>
          <a:endParaRPr lang="en-US"/>
        </a:p>
      </dgm:t>
    </dgm:pt>
    <dgm:pt modelId="{609DAFB8-B7E4-4AF4-8F08-7B63FC82585E}" type="sibTrans" cxnId="{E3AE860E-FE97-49E0-BAEF-BE89F277899A}">
      <dgm:prSet/>
      <dgm:spPr/>
      <dgm:t>
        <a:bodyPr/>
        <a:lstStyle/>
        <a:p>
          <a:endParaRPr lang="en-US"/>
        </a:p>
      </dgm:t>
    </dgm:pt>
    <dgm:pt modelId="{D7E67262-C10C-4969-8D6D-F48B63D1E404}">
      <dgm:prSet phldrT="[Text]"/>
      <dgm:spPr/>
      <dgm:t>
        <a:bodyPr/>
        <a:lstStyle/>
        <a:p>
          <a:r>
            <a:rPr lang="en-US" dirty="0" smtClean="0"/>
            <a:t>Disjoined Data  and Pockets of Data Staff</a:t>
          </a:r>
          <a:endParaRPr lang="en-US" dirty="0"/>
        </a:p>
      </dgm:t>
    </dgm:pt>
    <dgm:pt modelId="{A9CE0ABD-3599-4DAF-B1A3-18A39D7AF23E}" type="parTrans" cxnId="{8A56ABDF-7C8A-43F1-84EF-D3025A372B1C}">
      <dgm:prSet/>
      <dgm:spPr/>
      <dgm:t>
        <a:bodyPr/>
        <a:lstStyle/>
        <a:p>
          <a:endParaRPr lang="en-US"/>
        </a:p>
      </dgm:t>
    </dgm:pt>
    <dgm:pt modelId="{B80DB56A-B48D-4F3E-AC07-655576F62CA0}" type="sibTrans" cxnId="{8A56ABDF-7C8A-43F1-84EF-D3025A372B1C}">
      <dgm:prSet/>
      <dgm:spPr/>
      <dgm:t>
        <a:bodyPr/>
        <a:lstStyle/>
        <a:p>
          <a:endParaRPr lang="en-US"/>
        </a:p>
      </dgm:t>
    </dgm:pt>
    <dgm:pt modelId="{BBF83791-D56E-4C07-AA50-A4155DECD565}">
      <dgm:prSet phldrT="[Text]"/>
      <dgm:spPr/>
      <dgm:t>
        <a:bodyPr/>
        <a:lstStyle/>
        <a:p>
          <a:r>
            <a:rPr lang="en-US" dirty="0" smtClean="0"/>
            <a:t>Now</a:t>
          </a:r>
          <a:endParaRPr lang="en-US" dirty="0"/>
        </a:p>
      </dgm:t>
    </dgm:pt>
    <dgm:pt modelId="{06A76EB0-CA20-48F7-9B41-DC3E8E0EA6E6}" type="parTrans" cxnId="{C7DF6338-2454-4904-B2F0-FA31DC5CECB9}">
      <dgm:prSet/>
      <dgm:spPr/>
      <dgm:t>
        <a:bodyPr/>
        <a:lstStyle/>
        <a:p>
          <a:endParaRPr lang="en-US"/>
        </a:p>
      </dgm:t>
    </dgm:pt>
    <dgm:pt modelId="{33E084BE-AF0F-49CD-B112-1130AFC9E31E}" type="sibTrans" cxnId="{C7DF6338-2454-4904-B2F0-FA31DC5CECB9}">
      <dgm:prSet/>
      <dgm:spPr/>
      <dgm:t>
        <a:bodyPr/>
        <a:lstStyle/>
        <a:p>
          <a:endParaRPr lang="en-US"/>
        </a:p>
      </dgm:t>
    </dgm:pt>
    <dgm:pt modelId="{D7D0BE80-AD49-4D78-AE6F-619CE29C797B}">
      <dgm:prSet phldrT="[Text]"/>
      <dgm:spPr/>
      <dgm:t>
        <a:bodyPr/>
        <a:lstStyle/>
        <a:p>
          <a:r>
            <a:rPr lang="en-US" dirty="0" smtClean="0"/>
            <a:t>Data to Inform Policy</a:t>
          </a:r>
          <a:endParaRPr lang="en-US" dirty="0"/>
        </a:p>
      </dgm:t>
    </dgm:pt>
    <dgm:pt modelId="{E6F26C8D-4452-4187-B717-2272DF6E5FEC}" type="parTrans" cxnId="{103189FE-6692-48C4-AC1C-EB2ADFA683AB}">
      <dgm:prSet/>
      <dgm:spPr/>
      <dgm:t>
        <a:bodyPr/>
        <a:lstStyle/>
        <a:p>
          <a:endParaRPr lang="en-US"/>
        </a:p>
      </dgm:t>
    </dgm:pt>
    <dgm:pt modelId="{231066A3-1EF7-4CC5-9A0D-DE095D1F0DE2}" type="sibTrans" cxnId="{103189FE-6692-48C4-AC1C-EB2ADFA683AB}">
      <dgm:prSet/>
      <dgm:spPr/>
      <dgm:t>
        <a:bodyPr/>
        <a:lstStyle/>
        <a:p>
          <a:endParaRPr lang="en-US"/>
        </a:p>
      </dgm:t>
    </dgm:pt>
    <dgm:pt modelId="{DAA1C6EA-B309-4785-96A2-469AC6AF69B4}">
      <dgm:prSet phldrT="[Text]"/>
      <dgm:spPr/>
      <dgm:t>
        <a:bodyPr/>
        <a:lstStyle/>
        <a:p>
          <a:r>
            <a:rPr lang="en-US" dirty="0" smtClean="0"/>
            <a:t>Aligned and Coordinated  Data and  Data Staff</a:t>
          </a:r>
          <a:endParaRPr lang="en-US" dirty="0"/>
        </a:p>
      </dgm:t>
    </dgm:pt>
    <dgm:pt modelId="{88C99BE1-F538-471C-86BA-6A64ACCE20B0}" type="parTrans" cxnId="{A14E88B6-50D0-4F1F-8F82-1B8A874E4207}">
      <dgm:prSet/>
      <dgm:spPr/>
      <dgm:t>
        <a:bodyPr/>
        <a:lstStyle/>
        <a:p>
          <a:endParaRPr lang="en-US"/>
        </a:p>
      </dgm:t>
    </dgm:pt>
    <dgm:pt modelId="{1CFF94EE-E3E1-456A-A4AF-B76F3F05619F}" type="sibTrans" cxnId="{A14E88B6-50D0-4F1F-8F82-1B8A874E4207}">
      <dgm:prSet/>
      <dgm:spPr/>
      <dgm:t>
        <a:bodyPr/>
        <a:lstStyle/>
        <a:p>
          <a:endParaRPr lang="en-US"/>
        </a:p>
      </dgm:t>
    </dgm:pt>
    <dgm:pt modelId="{D6CF91FD-6C4A-42CF-9642-8959678AA872}" type="pres">
      <dgm:prSet presAssocID="{D8C1A08A-5A82-4FB8-A9AC-3C41B94F9E65}" presName="list" presStyleCnt="0">
        <dgm:presLayoutVars>
          <dgm:dir/>
          <dgm:animLvl val="lvl"/>
        </dgm:presLayoutVars>
      </dgm:prSet>
      <dgm:spPr/>
      <dgm:t>
        <a:bodyPr/>
        <a:lstStyle/>
        <a:p>
          <a:endParaRPr lang="en-US"/>
        </a:p>
      </dgm:t>
    </dgm:pt>
    <dgm:pt modelId="{A47B48AA-0A54-44EA-AB94-D0B4ADC1946D}" type="pres">
      <dgm:prSet presAssocID="{84A0E267-3ABA-49CE-BFDD-F1579CAF1FA7}" presName="posSpace" presStyleCnt="0"/>
      <dgm:spPr/>
      <dgm:t>
        <a:bodyPr/>
        <a:lstStyle/>
        <a:p>
          <a:endParaRPr lang="en-US"/>
        </a:p>
      </dgm:t>
    </dgm:pt>
    <dgm:pt modelId="{AC109621-0F5D-4AAA-BB6A-056B930B7D75}" type="pres">
      <dgm:prSet presAssocID="{84A0E267-3ABA-49CE-BFDD-F1579CAF1FA7}" presName="vertFlow" presStyleCnt="0"/>
      <dgm:spPr/>
      <dgm:t>
        <a:bodyPr/>
        <a:lstStyle/>
        <a:p>
          <a:endParaRPr lang="en-US"/>
        </a:p>
      </dgm:t>
    </dgm:pt>
    <dgm:pt modelId="{AA69E799-3FB2-42C0-A483-1E5F584B35E1}" type="pres">
      <dgm:prSet presAssocID="{84A0E267-3ABA-49CE-BFDD-F1579CAF1FA7}" presName="topSpace" presStyleCnt="0"/>
      <dgm:spPr/>
      <dgm:t>
        <a:bodyPr/>
        <a:lstStyle/>
        <a:p>
          <a:endParaRPr lang="en-US"/>
        </a:p>
      </dgm:t>
    </dgm:pt>
    <dgm:pt modelId="{AECD0474-47FA-4FBA-963C-DD6E8F0C3F63}" type="pres">
      <dgm:prSet presAssocID="{84A0E267-3ABA-49CE-BFDD-F1579CAF1FA7}" presName="firstComp" presStyleCnt="0"/>
      <dgm:spPr/>
      <dgm:t>
        <a:bodyPr/>
        <a:lstStyle/>
        <a:p>
          <a:endParaRPr lang="en-US"/>
        </a:p>
      </dgm:t>
    </dgm:pt>
    <dgm:pt modelId="{03AEB567-C1BC-4F7E-9586-ADA4DEC81FC3}" type="pres">
      <dgm:prSet presAssocID="{84A0E267-3ABA-49CE-BFDD-F1579CAF1FA7}" presName="firstChild" presStyleLbl="bgAccFollowNode1" presStyleIdx="0" presStyleCnt="4"/>
      <dgm:spPr/>
      <dgm:t>
        <a:bodyPr/>
        <a:lstStyle/>
        <a:p>
          <a:endParaRPr lang="en-US"/>
        </a:p>
      </dgm:t>
    </dgm:pt>
    <dgm:pt modelId="{4CF7779B-420D-4B00-85EB-8AA661883801}" type="pres">
      <dgm:prSet presAssocID="{84A0E267-3ABA-49CE-BFDD-F1579CAF1FA7}" presName="firstChildTx" presStyleLbl="bgAccFollowNode1" presStyleIdx="0" presStyleCnt="4">
        <dgm:presLayoutVars>
          <dgm:bulletEnabled val="1"/>
        </dgm:presLayoutVars>
      </dgm:prSet>
      <dgm:spPr/>
      <dgm:t>
        <a:bodyPr/>
        <a:lstStyle/>
        <a:p>
          <a:endParaRPr lang="en-US"/>
        </a:p>
      </dgm:t>
    </dgm:pt>
    <dgm:pt modelId="{C0B5BB76-9AD9-4208-B805-B7CAF5AC6A45}" type="pres">
      <dgm:prSet presAssocID="{D7E67262-C10C-4969-8D6D-F48B63D1E404}" presName="comp" presStyleCnt="0"/>
      <dgm:spPr/>
      <dgm:t>
        <a:bodyPr/>
        <a:lstStyle/>
        <a:p>
          <a:endParaRPr lang="en-US"/>
        </a:p>
      </dgm:t>
    </dgm:pt>
    <dgm:pt modelId="{AC2CF9BB-F0C9-4400-A923-98017ACFEF59}" type="pres">
      <dgm:prSet presAssocID="{D7E67262-C10C-4969-8D6D-F48B63D1E404}" presName="child" presStyleLbl="bgAccFollowNode1" presStyleIdx="1" presStyleCnt="4" custScaleY="159987"/>
      <dgm:spPr/>
      <dgm:t>
        <a:bodyPr/>
        <a:lstStyle/>
        <a:p>
          <a:endParaRPr lang="en-US"/>
        </a:p>
      </dgm:t>
    </dgm:pt>
    <dgm:pt modelId="{2A43713B-A774-446B-86F4-3F66AD0B254F}" type="pres">
      <dgm:prSet presAssocID="{D7E67262-C10C-4969-8D6D-F48B63D1E404}" presName="childTx" presStyleLbl="bgAccFollowNode1" presStyleIdx="1" presStyleCnt="4">
        <dgm:presLayoutVars>
          <dgm:bulletEnabled val="1"/>
        </dgm:presLayoutVars>
      </dgm:prSet>
      <dgm:spPr/>
      <dgm:t>
        <a:bodyPr/>
        <a:lstStyle/>
        <a:p>
          <a:endParaRPr lang="en-US"/>
        </a:p>
      </dgm:t>
    </dgm:pt>
    <dgm:pt modelId="{9AFC2D4D-1A9E-4083-9DDA-B74F1027159A}" type="pres">
      <dgm:prSet presAssocID="{84A0E267-3ABA-49CE-BFDD-F1579CAF1FA7}" presName="negSpace" presStyleCnt="0"/>
      <dgm:spPr/>
      <dgm:t>
        <a:bodyPr/>
        <a:lstStyle/>
        <a:p>
          <a:endParaRPr lang="en-US"/>
        </a:p>
      </dgm:t>
    </dgm:pt>
    <dgm:pt modelId="{40A98890-1382-426F-9C7B-2AF4A357D983}" type="pres">
      <dgm:prSet presAssocID="{84A0E267-3ABA-49CE-BFDD-F1579CAF1FA7}" presName="circle" presStyleLbl="node1" presStyleIdx="0" presStyleCnt="2"/>
      <dgm:spPr/>
      <dgm:t>
        <a:bodyPr/>
        <a:lstStyle/>
        <a:p>
          <a:endParaRPr lang="en-US"/>
        </a:p>
      </dgm:t>
    </dgm:pt>
    <dgm:pt modelId="{F4682288-C065-46BE-86A1-187A2CFBB543}" type="pres">
      <dgm:prSet presAssocID="{31E170A1-B5D4-4045-8F47-AF16D3DE4EA6}" presName="transSpace" presStyleCnt="0"/>
      <dgm:spPr/>
      <dgm:t>
        <a:bodyPr/>
        <a:lstStyle/>
        <a:p>
          <a:endParaRPr lang="en-US"/>
        </a:p>
      </dgm:t>
    </dgm:pt>
    <dgm:pt modelId="{391B8C9D-DADD-4415-90A5-C2DA13CE8019}" type="pres">
      <dgm:prSet presAssocID="{BBF83791-D56E-4C07-AA50-A4155DECD565}" presName="posSpace" presStyleCnt="0"/>
      <dgm:spPr/>
      <dgm:t>
        <a:bodyPr/>
        <a:lstStyle/>
        <a:p>
          <a:endParaRPr lang="en-US"/>
        </a:p>
      </dgm:t>
    </dgm:pt>
    <dgm:pt modelId="{51F5644E-0A77-48BB-9280-A2AC07848BAD}" type="pres">
      <dgm:prSet presAssocID="{BBF83791-D56E-4C07-AA50-A4155DECD565}" presName="vertFlow" presStyleCnt="0"/>
      <dgm:spPr/>
      <dgm:t>
        <a:bodyPr/>
        <a:lstStyle/>
        <a:p>
          <a:endParaRPr lang="en-US"/>
        </a:p>
      </dgm:t>
    </dgm:pt>
    <dgm:pt modelId="{A10E7644-E623-4D3C-A3E4-7B8B68987CC1}" type="pres">
      <dgm:prSet presAssocID="{BBF83791-D56E-4C07-AA50-A4155DECD565}" presName="topSpace" presStyleCnt="0"/>
      <dgm:spPr/>
      <dgm:t>
        <a:bodyPr/>
        <a:lstStyle/>
        <a:p>
          <a:endParaRPr lang="en-US"/>
        </a:p>
      </dgm:t>
    </dgm:pt>
    <dgm:pt modelId="{EC24589A-40CB-4C1B-80FF-69204C3EE1DD}" type="pres">
      <dgm:prSet presAssocID="{BBF83791-D56E-4C07-AA50-A4155DECD565}" presName="firstComp" presStyleCnt="0"/>
      <dgm:spPr/>
      <dgm:t>
        <a:bodyPr/>
        <a:lstStyle/>
        <a:p>
          <a:endParaRPr lang="en-US"/>
        </a:p>
      </dgm:t>
    </dgm:pt>
    <dgm:pt modelId="{C9F5CDAE-B264-44FA-9682-03880C25B880}" type="pres">
      <dgm:prSet presAssocID="{BBF83791-D56E-4C07-AA50-A4155DECD565}" presName="firstChild" presStyleLbl="bgAccFollowNode1" presStyleIdx="2" presStyleCnt="4"/>
      <dgm:spPr/>
      <dgm:t>
        <a:bodyPr/>
        <a:lstStyle/>
        <a:p>
          <a:endParaRPr lang="en-US"/>
        </a:p>
      </dgm:t>
    </dgm:pt>
    <dgm:pt modelId="{F30A7964-AE24-46DB-A79E-F3ED265B80C5}" type="pres">
      <dgm:prSet presAssocID="{BBF83791-D56E-4C07-AA50-A4155DECD565}" presName="firstChildTx" presStyleLbl="bgAccFollowNode1" presStyleIdx="2" presStyleCnt="4">
        <dgm:presLayoutVars>
          <dgm:bulletEnabled val="1"/>
        </dgm:presLayoutVars>
      </dgm:prSet>
      <dgm:spPr/>
      <dgm:t>
        <a:bodyPr/>
        <a:lstStyle/>
        <a:p>
          <a:endParaRPr lang="en-US"/>
        </a:p>
      </dgm:t>
    </dgm:pt>
    <dgm:pt modelId="{2811020D-40CF-4FF4-B1A0-54BAA3AC8FA0}" type="pres">
      <dgm:prSet presAssocID="{DAA1C6EA-B309-4785-96A2-469AC6AF69B4}" presName="comp" presStyleCnt="0"/>
      <dgm:spPr/>
      <dgm:t>
        <a:bodyPr/>
        <a:lstStyle/>
        <a:p>
          <a:endParaRPr lang="en-US"/>
        </a:p>
      </dgm:t>
    </dgm:pt>
    <dgm:pt modelId="{07135963-C215-4898-BD3E-5F08ED1E402E}" type="pres">
      <dgm:prSet presAssocID="{DAA1C6EA-B309-4785-96A2-469AC6AF69B4}" presName="child" presStyleLbl="bgAccFollowNode1" presStyleIdx="3" presStyleCnt="4" custScaleY="159987"/>
      <dgm:spPr/>
      <dgm:t>
        <a:bodyPr/>
        <a:lstStyle/>
        <a:p>
          <a:endParaRPr lang="en-US"/>
        </a:p>
      </dgm:t>
    </dgm:pt>
    <dgm:pt modelId="{1C86C51C-6EC9-4F62-B4B5-CF97753478C4}" type="pres">
      <dgm:prSet presAssocID="{DAA1C6EA-B309-4785-96A2-469AC6AF69B4}" presName="childTx" presStyleLbl="bgAccFollowNode1" presStyleIdx="3" presStyleCnt="4">
        <dgm:presLayoutVars>
          <dgm:bulletEnabled val="1"/>
        </dgm:presLayoutVars>
      </dgm:prSet>
      <dgm:spPr/>
      <dgm:t>
        <a:bodyPr/>
        <a:lstStyle/>
        <a:p>
          <a:endParaRPr lang="en-US"/>
        </a:p>
      </dgm:t>
    </dgm:pt>
    <dgm:pt modelId="{5346EB98-4AF4-462A-A9DB-DC580D9B956F}" type="pres">
      <dgm:prSet presAssocID="{BBF83791-D56E-4C07-AA50-A4155DECD565}" presName="negSpace" presStyleCnt="0"/>
      <dgm:spPr/>
      <dgm:t>
        <a:bodyPr/>
        <a:lstStyle/>
        <a:p>
          <a:endParaRPr lang="en-US"/>
        </a:p>
      </dgm:t>
    </dgm:pt>
    <dgm:pt modelId="{C927539C-E7ED-477A-A2BC-614D1F173124}" type="pres">
      <dgm:prSet presAssocID="{BBF83791-D56E-4C07-AA50-A4155DECD565}" presName="circle" presStyleLbl="node1" presStyleIdx="1" presStyleCnt="2"/>
      <dgm:spPr/>
      <dgm:t>
        <a:bodyPr/>
        <a:lstStyle/>
        <a:p>
          <a:endParaRPr lang="en-US"/>
        </a:p>
      </dgm:t>
    </dgm:pt>
  </dgm:ptLst>
  <dgm:cxnLst>
    <dgm:cxn modelId="{E3AE860E-FE97-49E0-BAEF-BE89F277899A}" srcId="{84A0E267-3ABA-49CE-BFDD-F1579CAF1FA7}" destId="{BCB385FC-E6A3-48BE-B889-A1A4E93DC49A}" srcOrd="0" destOrd="0" parTransId="{D86D99F0-BB88-43A3-B5F6-349A8F2CC481}" sibTransId="{609DAFB8-B7E4-4AF4-8F08-7B63FC82585E}"/>
    <dgm:cxn modelId="{103189FE-6692-48C4-AC1C-EB2ADFA683AB}" srcId="{BBF83791-D56E-4C07-AA50-A4155DECD565}" destId="{D7D0BE80-AD49-4D78-AE6F-619CE29C797B}" srcOrd="0" destOrd="0" parTransId="{E6F26C8D-4452-4187-B717-2272DF6E5FEC}" sibTransId="{231066A3-1EF7-4CC5-9A0D-DE095D1F0DE2}"/>
    <dgm:cxn modelId="{DD79995A-65ED-4FE9-A0B8-E65FBBFEA757}" type="presOf" srcId="{D7D0BE80-AD49-4D78-AE6F-619CE29C797B}" destId="{F30A7964-AE24-46DB-A79E-F3ED265B80C5}" srcOrd="1" destOrd="0" presId="urn:microsoft.com/office/officeart/2005/8/layout/hList9"/>
    <dgm:cxn modelId="{15F7356E-0268-4323-A29B-4C379A5504B5}" type="presOf" srcId="{BCB385FC-E6A3-48BE-B889-A1A4E93DC49A}" destId="{03AEB567-C1BC-4F7E-9586-ADA4DEC81FC3}" srcOrd="0" destOrd="0" presId="urn:microsoft.com/office/officeart/2005/8/layout/hList9"/>
    <dgm:cxn modelId="{A14E88B6-50D0-4F1F-8F82-1B8A874E4207}" srcId="{BBF83791-D56E-4C07-AA50-A4155DECD565}" destId="{DAA1C6EA-B309-4785-96A2-469AC6AF69B4}" srcOrd="1" destOrd="0" parTransId="{88C99BE1-F538-471C-86BA-6A64ACCE20B0}" sibTransId="{1CFF94EE-E3E1-456A-A4AF-B76F3F05619F}"/>
    <dgm:cxn modelId="{1EF29CC4-40F1-4AA0-B42A-89CE9BDCFE38}" type="presOf" srcId="{D7E67262-C10C-4969-8D6D-F48B63D1E404}" destId="{AC2CF9BB-F0C9-4400-A923-98017ACFEF59}" srcOrd="0" destOrd="0" presId="urn:microsoft.com/office/officeart/2005/8/layout/hList9"/>
    <dgm:cxn modelId="{C021109D-68CB-4291-86E7-882DB9D53AD8}" type="presOf" srcId="{DAA1C6EA-B309-4785-96A2-469AC6AF69B4}" destId="{1C86C51C-6EC9-4F62-B4B5-CF97753478C4}" srcOrd="1" destOrd="0" presId="urn:microsoft.com/office/officeart/2005/8/layout/hList9"/>
    <dgm:cxn modelId="{C7DF6338-2454-4904-B2F0-FA31DC5CECB9}" srcId="{D8C1A08A-5A82-4FB8-A9AC-3C41B94F9E65}" destId="{BBF83791-D56E-4C07-AA50-A4155DECD565}" srcOrd="1" destOrd="0" parTransId="{06A76EB0-CA20-48F7-9B41-DC3E8E0EA6E6}" sibTransId="{33E084BE-AF0F-49CD-B112-1130AFC9E31E}"/>
    <dgm:cxn modelId="{5F45867F-0264-48FA-B518-8F3F918EAF8B}" srcId="{D8C1A08A-5A82-4FB8-A9AC-3C41B94F9E65}" destId="{84A0E267-3ABA-49CE-BFDD-F1579CAF1FA7}" srcOrd="0" destOrd="0" parTransId="{D1F69F31-2051-4500-8227-D12DF4F68D00}" sibTransId="{31E170A1-B5D4-4045-8F47-AF16D3DE4EA6}"/>
    <dgm:cxn modelId="{EC8717FE-33D7-4469-8DD6-7A215F0A8C47}" type="presOf" srcId="{D8C1A08A-5A82-4FB8-A9AC-3C41B94F9E65}" destId="{D6CF91FD-6C4A-42CF-9642-8959678AA872}" srcOrd="0" destOrd="0" presId="urn:microsoft.com/office/officeart/2005/8/layout/hList9"/>
    <dgm:cxn modelId="{1D1559DB-B0DC-4924-8E70-29AB267F52ED}" type="presOf" srcId="{D7E67262-C10C-4969-8D6D-F48B63D1E404}" destId="{2A43713B-A774-446B-86F4-3F66AD0B254F}" srcOrd="1" destOrd="0" presId="urn:microsoft.com/office/officeart/2005/8/layout/hList9"/>
    <dgm:cxn modelId="{8A56ABDF-7C8A-43F1-84EF-D3025A372B1C}" srcId="{84A0E267-3ABA-49CE-BFDD-F1579CAF1FA7}" destId="{D7E67262-C10C-4969-8D6D-F48B63D1E404}" srcOrd="1" destOrd="0" parTransId="{A9CE0ABD-3599-4DAF-B1A3-18A39D7AF23E}" sibTransId="{B80DB56A-B48D-4F3E-AC07-655576F62CA0}"/>
    <dgm:cxn modelId="{B0947126-109B-4450-9598-840EEC505F0B}" type="presOf" srcId="{DAA1C6EA-B309-4785-96A2-469AC6AF69B4}" destId="{07135963-C215-4898-BD3E-5F08ED1E402E}" srcOrd="0" destOrd="0" presId="urn:microsoft.com/office/officeart/2005/8/layout/hList9"/>
    <dgm:cxn modelId="{4016F2D4-2257-40AA-AC9A-50920704FF28}" type="presOf" srcId="{D7D0BE80-AD49-4D78-AE6F-619CE29C797B}" destId="{C9F5CDAE-B264-44FA-9682-03880C25B880}" srcOrd="0" destOrd="0" presId="urn:microsoft.com/office/officeart/2005/8/layout/hList9"/>
    <dgm:cxn modelId="{20FC8267-55B8-4BC8-B892-8D87957FF99B}" type="presOf" srcId="{BBF83791-D56E-4C07-AA50-A4155DECD565}" destId="{C927539C-E7ED-477A-A2BC-614D1F173124}" srcOrd="0" destOrd="0" presId="urn:microsoft.com/office/officeart/2005/8/layout/hList9"/>
    <dgm:cxn modelId="{9FECA2B1-CC6E-4916-A9ED-C0797D575B81}" type="presOf" srcId="{BCB385FC-E6A3-48BE-B889-A1A4E93DC49A}" destId="{4CF7779B-420D-4B00-85EB-8AA661883801}" srcOrd="1" destOrd="0" presId="urn:microsoft.com/office/officeart/2005/8/layout/hList9"/>
    <dgm:cxn modelId="{95601DB0-89EC-4889-B7C7-22537FF52EAF}" type="presOf" srcId="{84A0E267-3ABA-49CE-BFDD-F1579CAF1FA7}" destId="{40A98890-1382-426F-9C7B-2AF4A357D983}" srcOrd="0" destOrd="0" presId="urn:microsoft.com/office/officeart/2005/8/layout/hList9"/>
    <dgm:cxn modelId="{A5864235-EEC5-45AA-9C6D-5A032BA664BA}" type="presParOf" srcId="{D6CF91FD-6C4A-42CF-9642-8959678AA872}" destId="{A47B48AA-0A54-44EA-AB94-D0B4ADC1946D}" srcOrd="0" destOrd="0" presId="urn:microsoft.com/office/officeart/2005/8/layout/hList9"/>
    <dgm:cxn modelId="{E2BF5608-F4F5-4FC0-A1DC-E5C4AF81CC9F}" type="presParOf" srcId="{D6CF91FD-6C4A-42CF-9642-8959678AA872}" destId="{AC109621-0F5D-4AAA-BB6A-056B930B7D75}" srcOrd="1" destOrd="0" presId="urn:microsoft.com/office/officeart/2005/8/layout/hList9"/>
    <dgm:cxn modelId="{A141DCD5-7BD6-465F-A786-3E8F2A3C8A7C}" type="presParOf" srcId="{AC109621-0F5D-4AAA-BB6A-056B930B7D75}" destId="{AA69E799-3FB2-42C0-A483-1E5F584B35E1}" srcOrd="0" destOrd="0" presId="urn:microsoft.com/office/officeart/2005/8/layout/hList9"/>
    <dgm:cxn modelId="{C405A82F-FDC1-4109-9591-3746FAE01DCD}" type="presParOf" srcId="{AC109621-0F5D-4AAA-BB6A-056B930B7D75}" destId="{AECD0474-47FA-4FBA-963C-DD6E8F0C3F63}" srcOrd="1" destOrd="0" presId="urn:microsoft.com/office/officeart/2005/8/layout/hList9"/>
    <dgm:cxn modelId="{596AC30F-2A1F-4CAC-A9DD-79D884AD4DBA}" type="presParOf" srcId="{AECD0474-47FA-4FBA-963C-DD6E8F0C3F63}" destId="{03AEB567-C1BC-4F7E-9586-ADA4DEC81FC3}" srcOrd="0" destOrd="0" presId="urn:microsoft.com/office/officeart/2005/8/layout/hList9"/>
    <dgm:cxn modelId="{4B77CD58-658C-45EA-8612-FF3F6D731E19}" type="presParOf" srcId="{AECD0474-47FA-4FBA-963C-DD6E8F0C3F63}" destId="{4CF7779B-420D-4B00-85EB-8AA661883801}" srcOrd="1" destOrd="0" presId="urn:microsoft.com/office/officeart/2005/8/layout/hList9"/>
    <dgm:cxn modelId="{48D65688-0568-45C6-8EF0-5BE92A5F161E}" type="presParOf" srcId="{AC109621-0F5D-4AAA-BB6A-056B930B7D75}" destId="{C0B5BB76-9AD9-4208-B805-B7CAF5AC6A45}" srcOrd="2" destOrd="0" presId="urn:microsoft.com/office/officeart/2005/8/layout/hList9"/>
    <dgm:cxn modelId="{72608D9C-B6FE-44A8-AD37-DD83E32803DE}" type="presParOf" srcId="{C0B5BB76-9AD9-4208-B805-B7CAF5AC6A45}" destId="{AC2CF9BB-F0C9-4400-A923-98017ACFEF59}" srcOrd="0" destOrd="0" presId="urn:microsoft.com/office/officeart/2005/8/layout/hList9"/>
    <dgm:cxn modelId="{FD132F87-6AAF-4F2F-AD52-BE18848D5DB3}" type="presParOf" srcId="{C0B5BB76-9AD9-4208-B805-B7CAF5AC6A45}" destId="{2A43713B-A774-446B-86F4-3F66AD0B254F}" srcOrd="1" destOrd="0" presId="urn:microsoft.com/office/officeart/2005/8/layout/hList9"/>
    <dgm:cxn modelId="{BE853DAB-A37E-48ED-AFE5-91FF4AAD13D2}" type="presParOf" srcId="{D6CF91FD-6C4A-42CF-9642-8959678AA872}" destId="{9AFC2D4D-1A9E-4083-9DDA-B74F1027159A}" srcOrd="2" destOrd="0" presId="urn:microsoft.com/office/officeart/2005/8/layout/hList9"/>
    <dgm:cxn modelId="{DAC6852E-5B8B-4C49-89A0-A20A148E2EEC}" type="presParOf" srcId="{D6CF91FD-6C4A-42CF-9642-8959678AA872}" destId="{40A98890-1382-426F-9C7B-2AF4A357D983}" srcOrd="3" destOrd="0" presId="urn:microsoft.com/office/officeart/2005/8/layout/hList9"/>
    <dgm:cxn modelId="{3B4CD19E-F5EE-4E5A-8046-709AEA16FF17}" type="presParOf" srcId="{D6CF91FD-6C4A-42CF-9642-8959678AA872}" destId="{F4682288-C065-46BE-86A1-187A2CFBB543}" srcOrd="4" destOrd="0" presId="urn:microsoft.com/office/officeart/2005/8/layout/hList9"/>
    <dgm:cxn modelId="{B250051E-C4A3-4F5D-96E1-77E2FFEBB74A}" type="presParOf" srcId="{D6CF91FD-6C4A-42CF-9642-8959678AA872}" destId="{391B8C9D-DADD-4415-90A5-C2DA13CE8019}" srcOrd="5" destOrd="0" presId="urn:microsoft.com/office/officeart/2005/8/layout/hList9"/>
    <dgm:cxn modelId="{95FD4EA5-FF5A-464C-9FA4-DAFEBB5A258B}" type="presParOf" srcId="{D6CF91FD-6C4A-42CF-9642-8959678AA872}" destId="{51F5644E-0A77-48BB-9280-A2AC07848BAD}" srcOrd="6" destOrd="0" presId="urn:microsoft.com/office/officeart/2005/8/layout/hList9"/>
    <dgm:cxn modelId="{CF520DDD-30CC-4D96-833E-F9C9478B9103}" type="presParOf" srcId="{51F5644E-0A77-48BB-9280-A2AC07848BAD}" destId="{A10E7644-E623-4D3C-A3E4-7B8B68987CC1}" srcOrd="0" destOrd="0" presId="urn:microsoft.com/office/officeart/2005/8/layout/hList9"/>
    <dgm:cxn modelId="{E19D16D3-62D2-4D6F-81F1-6A6C3BEA18B4}" type="presParOf" srcId="{51F5644E-0A77-48BB-9280-A2AC07848BAD}" destId="{EC24589A-40CB-4C1B-80FF-69204C3EE1DD}" srcOrd="1" destOrd="0" presId="urn:microsoft.com/office/officeart/2005/8/layout/hList9"/>
    <dgm:cxn modelId="{25CF3BEB-7620-482F-8269-6588E45B6F09}" type="presParOf" srcId="{EC24589A-40CB-4C1B-80FF-69204C3EE1DD}" destId="{C9F5CDAE-B264-44FA-9682-03880C25B880}" srcOrd="0" destOrd="0" presId="urn:microsoft.com/office/officeart/2005/8/layout/hList9"/>
    <dgm:cxn modelId="{2C1280E2-8B71-4A18-B384-9400ED2E9FDD}" type="presParOf" srcId="{EC24589A-40CB-4C1B-80FF-69204C3EE1DD}" destId="{F30A7964-AE24-46DB-A79E-F3ED265B80C5}" srcOrd="1" destOrd="0" presId="urn:microsoft.com/office/officeart/2005/8/layout/hList9"/>
    <dgm:cxn modelId="{51F06D3C-A0E5-464E-B585-ABB566BD5562}" type="presParOf" srcId="{51F5644E-0A77-48BB-9280-A2AC07848BAD}" destId="{2811020D-40CF-4FF4-B1A0-54BAA3AC8FA0}" srcOrd="2" destOrd="0" presId="urn:microsoft.com/office/officeart/2005/8/layout/hList9"/>
    <dgm:cxn modelId="{4C35FCE0-254F-4123-AE48-37B32F92E56A}" type="presParOf" srcId="{2811020D-40CF-4FF4-B1A0-54BAA3AC8FA0}" destId="{07135963-C215-4898-BD3E-5F08ED1E402E}" srcOrd="0" destOrd="0" presId="urn:microsoft.com/office/officeart/2005/8/layout/hList9"/>
    <dgm:cxn modelId="{3A67CA29-0E6D-4DBE-AC89-3EF812FC16C6}" type="presParOf" srcId="{2811020D-40CF-4FF4-B1A0-54BAA3AC8FA0}" destId="{1C86C51C-6EC9-4F62-B4B5-CF97753478C4}" srcOrd="1" destOrd="0" presId="urn:microsoft.com/office/officeart/2005/8/layout/hList9"/>
    <dgm:cxn modelId="{D042F885-012D-4384-86A2-C8638A318997}" type="presParOf" srcId="{D6CF91FD-6C4A-42CF-9642-8959678AA872}" destId="{5346EB98-4AF4-462A-A9DB-DC580D9B956F}" srcOrd="7" destOrd="0" presId="urn:microsoft.com/office/officeart/2005/8/layout/hList9"/>
    <dgm:cxn modelId="{4D9C8F38-9234-4860-BBB2-6D6D587BF441}" type="presParOf" srcId="{D6CF91FD-6C4A-42CF-9642-8959678AA872}" destId="{C927539C-E7ED-477A-A2BC-614D1F173124}"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1A7DB7-73B3-4AE0-A842-AAAEEC7C0C42}" type="datetimeFigureOut">
              <a:rPr lang="en-US" smtClean="0"/>
              <a:pPr/>
              <a:t>8/26/2013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9C58CA-12E4-4F31-9B48-6F56F73F44E1}" type="slidenum">
              <a:rPr lang="en-US" smtClean="0"/>
              <a:pPr/>
              <a:t>‹#›</a:t>
            </a:fld>
            <a:endParaRPr lang="en-US"/>
          </a:p>
        </p:txBody>
      </p:sp>
    </p:spTree>
    <p:extLst>
      <p:ext uri="{BB962C8B-B14F-4D97-AF65-F5344CB8AC3E}">
        <p14:creationId xmlns:p14="http://schemas.microsoft.com/office/powerpoint/2010/main" val="2031807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1</a:t>
            </a:fld>
            <a:endParaRPr lang="en-US"/>
          </a:p>
        </p:txBody>
      </p:sp>
    </p:spTree>
    <p:extLst>
      <p:ext uri="{BB962C8B-B14F-4D97-AF65-F5344CB8AC3E}">
        <p14:creationId xmlns:p14="http://schemas.microsoft.com/office/powerpoint/2010/main" val="145263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11</a:t>
            </a:fld>
            <a:endParaRPr lang="en-US"/>
          </a:p>
        </p:txBody>
      </p:sp>
    </p:spTree>
    <p:extLst>
      <p:ext uri="{BB962C8B-B14F-4D97-AF65-F5344CB8AC3E}">
        <p14:creationId xmlns:p14="http://schemas.microsoft.com/office/powerpoint/2010/main" val="734067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12</a:t>
            </a:fld>
            <a:endParaRPr lang="en-US"/>
          </a:p>
        </p:txBody>
      </p:sp>
    </p:spTree>
    <p:extLst>
      <p:ext uri="{BB962C8B-B14F-4D97-AF65-F5344CB8AC3E}">
        <p14:creationId xmlns:p14="http://schemas.microsoft.com/office/powerpoint/2010/main" val="734067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13</a:t>
            </a:fld>
            <a:endParaRPr lang="en-US"/>
          </a:p>
        </p:txBody>
      </p:sp>
    </p:spTree>
    <p:extLst>
      <p:ext uri="{BB962C8B-B14F-4D97-AF65-F5344CB8AC3E}">
        <p14:creationId xmlns:p14="http://schemas.microsoft.com/office/powerpoint/2010/main" val="734067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14</a:t>
            </a:fld>
            <a:endParaRPr lang="en-US"/>
          </a:p>
        </p:txBody>
      </p:sp>
    </p:spTree>
    <p:extLst>
      <p:ext uri="{BB962C8B-B14F-4D97-AF65-F5344CB8AC3E}">
        <p14:creationId xmlns:p14="http://schemas.microsoft.com/office/powerpoint/2010/main" val="734067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15</a:t>
            </a:fld>
            <a:endParaRPr lang="en-US"/>
          </a:p>
        </p:txBody>
      </p:sp>
    </p:spTree>
    <p:extLst>
      <p:ext uri="{BB962C8B-B14F-4D97-AF65-F5344CB8AC3E}">
        <p14:creationId xmlns:p14="http://schemas.microsoft.com/office/powerpoint/2010/main" val="734067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16</a:t>
            </a:fld>
            <a:endParaRPr lang="en-US"/>
          </a:p>
        </p:txBody>
      </p:sp>
    </p:spTree>
    <p:extLst>
      <p:ext uri="{BB962C8B-B14F-4D97-AF65-F5344CB8AC3E}">
        <p14:creationId xmlns:p14="http://schemas.microsoft.com/office/powerpoint/2010/main" val="2897429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17</a:t>
            </a:fld>
            <a:endParaRPr lang="en-US"/>
          </a:p>
        </p:txBody>
      </p:sp>
    </p:spTree>
    <p:extLst>
      <p:ext uri="{BB962C8B-B14F-4D97-AF65-F5344CB8AC3E}">
        <p14:creationId xmlns:p14="http://schemas.microsoft.com/office/powerpoint/2010/main" val="2897429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18</a:t>
            </a:fld>
            <a:endParaRPr lang="en-US"/>
          </a:p>
        </p:txBody>
      </p:sp>
    </p:spTree>
    <p:extLst>
      <p:ext uri="{BB962C8B-B14F-4D97-AF65-F5344CB8AC3E}">
        <p14:creationId xmlns:p14="http://schemas.microsoft.com/office/powerpoint/2010/main" val="1439892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2</a:t>
            </a:fld>
            <a:endParaRPr lang="en-US"/>
          </a:p>
        </p:txBody>
      </p:sp>
    </p:spTree>
    <p:extLst>
      <p:ext uri="{BB962C8B-B14F-4D97-AF65-F5344CB8AC3E}">
        <p14:creationId xmlns:p14="http://schemas.microsoft.com/office/powerpoint/2010/main" val="3098530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3</a:t>
            </a:fld>
            <a:endParaRPr lang="en-US"/>
          </a:p>
        </p:txBody>
      </p:sp>
    </p:spTree>
    <p:extLst>
      <p:ext uri="{BB962C8B-B14F-4D97-AF65-F5344CB8AC3E}">
        <p14:creationId xmlns:p14="http://schemas.microsoft.com/office/powerpoint/2010/main" val="2897429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5</a:t>
            </a:fld>
            <a:endParaRPr lang="en-US"/>
          </a:p>
        </p:txBody>
      </p:sp>
    </p:spTree>
    <p:extLst>
      <p:ext uri="{BB962C8B-B14F-4D97-AF65-F5344CB8AC3E}">
        <p14:creationId xmlns:p14="http://schemas.microsoft.com/office/powerpoint/2010/main" val="2897429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6</a:t>
            </a:fld>
            <a:endParaRPr lang="en-US"/>
          </a:p>
        </p:txBody>
      </p:sp>
    </p:spTree>
    <p:extLst>
      <p:ext uri="{BB962C8B-B14F-4D97-AF65-F5344CB8AC3E}">
        <p14:creationId xmlns:p14="http://schemas.microsoft.com/office/powerpoint/2010/main" val="2897429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7</a:t>
            </a:fld>
            <a:endParaRPr lang="en-US"/>
          </a:p>
        </p:txBody>
      </p:sp>
    </p:spTree>
    <p:extLst>
      <p:ext uri="{BB962C8B-B14F-4D97-AF65-F5344CB8AC3E}">
        <p14:creationId xmlns:p14="http://schemas.microsoft.com/office/powerpoint/2010/main" val="2897429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8</a:t>
            </a:fld>
            <a:endParaRPr lang="en-US"/>
          </a:p>
        </p:txBody>
      </p:sp>
    </p:spTree>
    <p:extLst>
      <p:ext uri="{BB962C8B-B14F-4D97-AF65-F5344CB8AC3E}">
        <p14:creationId xmlns:p14="http://schemas.microsoft.com/office/powerpoint/2010/main" val="2897429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9</a:t>
            </a:fld>
            <a:endParaRPr lang="en-US"/>
          </a:p>
        </p:txBody>
      </p:sp>
    </p:spTree>
    <p:extLst>
      <p:ext uri="{BB962C8B-B14F-4D97-AF65-F5344CB8AC3E}">
        <p14:creationId xmlns:p14="http://schemas.microsoft.com/office/powerpoint/2010/main" val="2897429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10</a:t>
            </a:fld>
            <a:endParaRPr lang="en-US"/>
          </a:p>
        </p:txBody>
      </p:sp>
    </p:spTree>
    <p:extLst>
      <p:ext uri="{BB962C8B-B14F-4D97-AF65-F5344CB8AC3E}">
        <p14:creationId xmlns:p14="http://schemas.microsoft.com/office/powerpoint/2010/main" val="734067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9" name="Rectangle 8"/>
          <p:cNvSpPr/>
          <p:nvPr userDrawn="1"/>
        </p:nvSpPr>
        <p:spPr>
          <a:xfrm>
            <a:off x="1981200" y="1295400"/>
            <a:ext cx="6705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pic>
        <p:nvPicPr>
          <p:cNvPr id="15" name="Picture 14" descr="edustack.final2.jpg"/>
          <p:cNvPicPr>
            <a:picLocks noChangeAspect="1"/>
          </p:cNvPicPr>
          <p:nvPr userDrawn="1"/>
        </p:nvPicPr>
        <p:blipFill>
          <a:blip r:embed="rId2" cstate="print"/>
          <a:srcRect l="34186" t="3067" r="10274"/>
          <a:stretch>
            <a:fillRect/>
          </a:stretch>
        </p:blipFill>
        <p:spPr>
          <a:xfrm>
            <a:off x="170966" y="174905"/>
            <a:ext cx="1626010" cy="6454495"/>
          </a:xfrm>
          <a:prstGeom prst="roundRect">
            <a:avLst>
              <a:gd name="adj" fmla="val 11721"/>
            </a:avLst>
          </a:prstGeom>
        </p:spPr>
      </p:pic>
      <p:sp>
        <p:nvSpPr>
          <p:cNvPr id="11" name="Footer Placeholder 4"/>
          <p:cNvSpPr>
            <a:spLocks noGrp="1"/>
          </p:cNvSpPr>
          <p:nvPr>
            <p:ph type="ftr" sz="quarter" idx="11"/>
          </p:nvPr>
        </p:nvSpPr>
        <p:spPr>
          <a:xfrm>
            <a:off x="1916875" y="6356350"/>
            <a:ext cx="2895600" cy="365125"/>
          </a:xfrm>
        </p:spPr>
        <p:txBody>
          <a:bodyPr/>
          <a:lstStyle>
            <a:lvl1pPr algn="l">
              <a:defRPr>
                <a:solidFill>
                  <a:srgbClr val="45496B"/>
                </a:solidFill>
                <a:latin typeface="Myriad Pro" pitchFamily="34" charset="0"/>
              </a:defRPr>
            </a:lvl1pPr>
          </a:lstStyle>
          <a:p>
            <a:r>
              <a:rPr lang="en-US" smtClean="0"/>
              <a:t>SLDS Webinar 6-26-13</a:t>
            </a:r>
            <a:endParaRPr lang="en-US" dirty="0"/>
          </a:p>
        </p:txBody>
      </p:sp>
      <p:sp>
        <p:nvSpPr>
          <p:cNvPr id="12"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yriad Pro" pitchFamily="34" charset="0"/>
              </a:defRPr>
            </a:lvl1pPr>
          </a:lstStyle>
          <a:p>
            <a:fld id="{78085499-22F0-4E30-BA6A-ED84175C6FDF}" type="slidenum">
              <a:rPr lang="en-US" smtClean="0"/>
              <a:pPr/>
              <a:t>‹#›</a:t>
            </a:fld>
            <a:endParaRPr lang="en-US"/>
          </a:p>
        </p:txBody>
      </p:sp>
      <p:sp>
        <p:nvSpPr>
          <p:cNvPr id="16" name="Title 1"/>
          <p:cNvSpPr txBox="1">
            <a:spLocks/>
          </p:cNvSpPr>
          <p:nvPr userDrawn="1"/>
        </p:nvSpPr>
        <p:spPr>
          <a:xfrm>
            <a:off x="1905000" y="281050"/>
            <a:ext cx="6629400" cy="715962"/>
          </a:xfrm>
          <a:prstGeom prst="rect">
            <a:avLst/>
          </a:prstGeom>
        </p:spPr>
        <p:txBody>
          <a:bodyPr vert="horz" lIns="91440" tIns="45720" rIns="91440" bIns="45720" rtlCol="0" anchor="ctr">
            <a:noAutofit/>
          </a:bodyPr>
          <a:lstStyle>
            <a:lvl1pPr algn="l">
              <a:defRPr sz="26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rgbClr val="7980A3"/>
                </a:solidFill>
                <a:effectLst/>
                <a:uLnTx/>
                <a:uFillTx/>
                <a:latin typeface="+mj-lt"/>
                <a:ea typeface="+mj-ea"/>
                <a:cs typeface="+mj-cs"/>
              </a:rPr>
              <a:t>SST Webinar</a:t>
            </a:r>
            <a:endParaRPr kumimoji="0" lang="en-US" sz="2600" b="0" i="0" u="none" strike="noStrike" kern="1200" cap="none" spc="0" normalizeH="0" baseline="0" noProof="0" dirty="0">
              <a:ln>
                <a:noFill/>
              </a:ln>
              <a:solidFill>
                <a:srgbClr val="7980A3"/>
              </a:solidFill>
              <a:effectLst/>
              <a:uLnTx/>
              <a:uFillTx/>
              <a:latin typeface="+mj-lt"/>
              <a:ea typeface="+mj-ea"/>
              <a:cs typeface="+mj-cs"/>
            </a:endParaRPr>
          </a:p>
        </p:txBody>
      </p:sp>
      <p:pic>
        <p:nvPicPr>
          <p:cNvPr id="1026" name="Picture 2" descr="C:\Users\Corey\Documents\Consulting Business\State Support Team\SST_logo4i.jpg"/>
          <p:cNvPicPr>
            <a:picLocks noChangeAspect="1" noChangeArrowheads="1"/>
          </p:cNvPicPr>
          <p:nvPr userDrawn="1"/>
        </p:nvPicPr>
        <p:blipFill>
          <a:blip r:embed="rId3" cstate="print"/>
          <a:srcRect/>
          <a:stretch>
            <a:fillRect/>
          </a:stretch>
        </p:blipFill>
        <p:spPr bwMode="auto">
          <a:xfrm>
            <a:off x="6705600" y="228600"/>
            <a:ext cx="1988694" cy="947737"/>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7855437F-F4F9-44A9-B4D3-9191CA04E889}" type="datetime4">
              <a:rPr lang="en-US" smtClean="0">
                <a:solidFill>
                  <a:prstClr val="black">
                    <a:lumMod val="50000"/>
                    <a:lumOff val="50000"/>
                  </a:prstClr>
                </a:solidFill>
                <a:latin typeface="Calibri"/>
              </a:rPr>
              <a:pPr/>
              <a:t>August 26, 2013</a:t>
            </a:fld>
            <a:endParaRPr lang="en-US">
              <a:solidFill>
                <a:prstClr val="black">
                  <a:lumMod val="50000"/>
                  <a:lumOff val="50000"/>
                </a:prstClr>
              </a:solidFill>
              <a:latin typeface="Calibri"/>
            </a:endParaRPr>
          </a:p>
        </p:txBody>
      </p:sp>
      <p:sp>
        <p:nvSpPr>
          <p:cNvPr id="10" name="Slide Number Placeholder 9"/>
          <p:cNvSpPr>
            <a:spLocks noGrp="1"/>
          </p:cNvSpPr>
          <p:nvPr>
            <p:ph type="sldNum" sz="quarter" idx="11"/>
          </p:nvPr>
        </p:nvSpPr>
        <p:spPr/>
        <p:txBody>
          <a:bodyPr/>
          <a:lstStyle/>
          <a:p>
            <a:fld id="{1D72EBF8-7CF5-44B7-B2BF-E22DE4D0703D}" type="slidenum">
              <a:rPr lang="en-US" smtClean="0">
                <a:solidFill>
                  <a:prstClr val="black">
                    <a:lumMod val="50000"/>
                    <a:lumOff val="50000"/>
                  </a:prstClr>
                </a:solidFill>
                <a:latin typeface="Calibri"/>
              </a:rPr>
              <a:pPr/>
              <a:t>‹#›</a:t>
            </a:fld>
            <a:endParaRPr lang="en-US">
              <a:solidFill>
                <a:prstClr val="black">
                  <a:lumMod val="50000"/>
                  <a:lumOff val="50000"/>
                </a:prstClr>
              </a:solidFill>
              <a:latin typeface="Calibri"/>
            </a:endParaRPr>
          </a:p>
        </p:txBody>
      </p:sp>
      <p:sp>
        <p:nvSpPr>
          <p:cNvPr id="11" name="Footer Placeholder 10"/>
          <p:cNvSpPr>
            <a:spLocks noGrp="1"/>
          </p:cNvSpPr>
          <p:nvPr>
            <p:ph type="ftr" sz="quarter" idx="12"/>
          </p:nvPr>
        </p:nvSpPr>
        <p:spPr/>
        <p:txBody>
          <a:bodyPr/>
          <a:lstStyle/>
          <a:p>
            <a:endParaRPr lang="en-US">
              <a:solidFill>
                <a:prstClr val="black"/>
              </a:solidFill>
              <a:latin typeface="Calibri"/>
            </a:endParaRPr>
          </a:p>
        </p:txBody>
      </p:sp>
    </p:spTree>
    <p:extLst>
      <p:ext uri="{BB962C8B-B14F-4D97-AF65-F5344CB8AC3E}">
        <p14:creationId xmlns:p14="http://schemas.microsoft.com/office/powerpoint/2010/main" val="41244732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9A24E59-01D0-4537-B876-7E5EC75B028D}" type="datetime4">
              <a:rPr lang="en-US" smtClean="0">
                <a:solidFill>
                  <a:prstClr val="black">
                    <a:lumMod val="50000"/>
                    <a:lumOff val="50000"/>
                  </a:prstClr>
                </a:solidFill>
                <a:latin typeface="Calibri"/>
              </a:rPr>
              <a:pPr/>
              <a:t>August 26, 2013</a:t>
            </a:fld>
            <a:endParaRPr lang="en-US">
              <a:solidFill>
                <a:prstClr val="black">
                  <a:lumMod val="50000"/>
                  <a:lumOff val="50000"/>
                </a:prstClr>
              </a:solidFill>
              <a:latin typeface="Calibri"/>
            </a:endParaRPr>
          </a:p>
        </p:txBody>
      </p:sp>
      <p:sp>
        <p:nvSpPr>
          <p:cNvPr id="9" name="Slide Number Placeholder 8"/>
          <p:cNvSpPr>
            <a:spLocks noGrp="1"/>
          </p:cNvSpPr>
          <p:nvPr>
            <p:ph type="sldNum" sz="quarter" idx="11"/>
          </p:nvPr>
        </p:nvSpPr>
        <p:spPr/>
        <p:txBody>
          <a:bodyPr/>
          <a:lstStyle/>
          <a:p>
            <a:fld id="{1D72EBF8-7CF5-44B7-B2BF-E22DE4D0703D}" type="slidenum">
              <a:rPr lang="en-US" smtClean="0">
                <a:solidFill>
                  <a:prstClr val="black">
                    <a:lumMod val="50000"/>
                    <a:lumOff val="50000"/>
                  </a:prstClr>
                </a:solidFill>
                <a:latin typeface="Calibri"/>
              </a:rPr>
              <a:pPr/>
              <a:t>‹#›</a:t>
            </a:fld>
            <a:endParaRPr lang="en-US">
              <a:solidFill>
                <a:prstClr val="black">
                  <a:lumMod val="50000"/>
                  <a:lumOff val="50000"/>
                </a:prstClr>
              </a:solidFill>
              <a:latin typeface="Calibri"/>
            </a:endParaRPr>
          </a:p>
        </p:txBody>
      </p:sp>
      <p:sp>
        <p:nvSpPr>
          <p:cNvPr id="10" name="Footer Placeholder 9"/>
          <p:cNvSpPr>
            <a:spLocks noGrp="1"/>
          </p:cNvSpPr>
          <p:nvPr>
            <p:ph type="ftr" sz="quarter" idx="12"/>
          </p:nvPr>
        </p:nvSpPr>
        <p:spPr/>
        <p:txBody>
          <a:bodyPr/>
          <a:lstStyle/>
          <a:p>
            <a:endParaRPr lang="en-US">
              <a:solidFill>
                <a:prstClr val="black"/>
              </a:solidFill>
              <a:latin typeface="Calibri"/>
            </a:endParaRPr>
          </a:p>
        </p:txBody>
      </p:sp>
    </p:spTree>
    <p:extLst>
      <p:ext uri="{BB962C8B-B14F-4D97-AF65-F5344CB8AC3E}">
        <p14:creationId xmlns:p14="http://schemas.microsoft.com/office/powerpoint/2010/main" val="290329659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655A2E49-18A1-40BC-BA5D-5A2EC8FDDF15}" type="datetime4">
              <a:rPr lang="en-US" smtClean="0">
                <a:solidFill>
                  <a:prstClr val="black">
                    <a:lumMod val="50000"/>
                    <a:lumOff val="50000"/>
                  </a:prstClr>
                </a:solidFill>
                <a:latin typeface="Calibri"/>
              </a:rPr>
              <a:pPr/>
              <a:t>August 26, 2013</a:t>
            </a:fld>
            <a:endParaRPr lang="en-US">
              <a:solidFill>
                <a:prstClr val="black">
                  <a:lumMod val="50000"/>
                  <a:lumOff val="50000"/>
                </a:prstClr>
              </a:solidFill>
              <a:latin typeface="Calibri"/>
            </a:endParaRPr>
          </a:p>
        </p:txBody>
      </p:sp>
      <p:sp>
        <p:nvSpPr>
          <p:cNvPr id="16" name="Slide Number Placeholder 15"/>
          <p:cNvSpPr>
            <a:spLocks noGrp="1"/>
          </p:cNvSpPr>
          <p:nvPr>
            <p:ph type="sldNum" sz="quarter" idx="11"/>
          </p:nvPr>
        </p:nvSpPr>
        <p:spPr/>
        <p:txBody>
          <a:bodyPr/>
          <a:lstStyle/>
          <a:p>
            <a:fld id="{1D72EBF8-7CF5-44B7-B2BF-E22DE4D0703D}" type="slidenum">
              <a:rPr lang="en-US" smtClean="0">
                <a:solidFill>
                  <a:prstClr val="black">
                    <a:lumMod val="50000"/>
                    <a:lumOff val="50000"/>
                  </a:prstClr>
                </a:solidFill>
                <a:latin typeface="Calibri"/>
              </a:rPr>
              <a:pPr/>
              <a:t>‹#›</a:t>
            </a:fld>
            <a:endParaRPr lang="en-US">
              <a:solidFill>
                <a:prstClr val="black">
                  <a:lumMod val="50000"/>
                  <a:lumOff val="50000"/>
                </a:prstClr>
              </a:solidFill>
              <a:latin typeface="Calibri"/>
            </a:endParaRPr>
          </a:p>
        </p:txBody>
      </p:sp>
      <p:sp>
        <p:nvSpPr>
          <p:cNvPr id="17" name="Footer Placeholder 16"/>
          <p:cNvSpPr>
            <a:spLocks noGrp="1"/>
          </p:cNvSpPr>
          <p:nvPr>
            <p:ph type="ftr" sz="quarter" idx="12"/>
          </p:nvPr>
        </p:nvSpPr>
        <p:spPr/>
        <p:txBody>
          <a:bodyPr/>
          <a:lstStyle/>
          <a:p>
            <a:endParaRPr lang="en-US">
              <a:solidFill>
                <a:prstClr val="black"/>
              </a:solidFill>
              <a:latin typeface="Calibri"/>
            </a:endParaRPr>
          </a:p>
        </p:txBody>
      </p:sp>
    </p:spTree>
    <p:extLst>
      <p:ext uri="{BB962C8B-B14F-4D97-AF65-F5344CB8AC3E}">
        <p14:creationId xmlns:p14="http://schemas.microsoft.com/office/powerpoint/2010/main" val="41114383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52983DA4-3B24-449B-95CA-514EB7E30A99}" type="datetime4">
              <a:rPr lang="en-US" smtClean="0">
                <a:solidFill>
                  <a:prstClr val="black">
                    <a:lumMod val="50000"/>
                    <a:lumOff val="50000"/>
                  </a:prstClr>
                </a:solidFill>
                <a:latin typeface="Calibri"/>
              </a:rPr>
              <a:pPr/>
              <a:t>August 26, 2013</a:t>
            </a:fld>
            <a:endParaRPr lang="en-US">
              <a:solidFill>
                <a:prstClr val="black">
                  <a:lumMod val="50000"/>
                  <a:lumOff val="50000"/>
                </a:prstClr>
              </a:solidFill>
              <a:latin typeface="Calibri"/>
            </a:endParaRPr>
          </a:p>
        </p:txBody>
      </p:sp>
      <p:sp>
        <p:nvSpPr>
          <p:cNvPr id="17" name="Slide Number Placeholder 16"/>
          <p:cNvSpPr>
            <a:spLocks noGrp="1"/>
          </p:cNvSpPr>
          <p:nvPr>
            <p:ph type="sldNum" sz="quarter" idx="11"/>
          </p:nvPr>
        </p:nvSpPr>
        <p:spPr/>
        <p:txBody>
          <a:bodyPr/>
          <a:lstStyle/>
          <a:p>
            <a:fld id="{1D72EBF8-7CF5-44B7-B2BF-E22DE4D0703D}" type="slidenum">
              <a:rPr lang="en-US" smtClean="0">
                <a:solidFill>
                  <a:prstClr val="black">
                    <a:lumMod val="50000"/>
                    <a:lumOff val="50000"/>
                  </a:prstClr>
                </a:solidFill>
                <a:latin typeface="Calibri"/>
              </a:rPr>
              <a:pPr/>
              <a:t>‹#›</a:t>
            </a:fld>
            <a:endParaRPr lang="en-US">
              <a:solidFill>
                <a:prstClr val="black">
                  <a:lumMod val="50000"/>
                  <a:lumOff val="50000"/>
                </a:prstClr>
              </a:solidFill>
              <a:latin typeface="Calibri"/>
            </a:endParaRPr>
          </a:p>
        </p:txBody>
      </p:sp>
      <p:sp>
        <p:nvSpPr>
          <p:cNvPr id="18" name="Footer Placeholder 17"/>
          <p:cNvSpPr>
            <a:spLocks noGrp="1"/>
          </p:cNvSpPr>
          <p:nvPr>
            <p:ph type="ftr" sz="quarter" idx="12"/>
          </p:nvPr>
        </p:nvSpPr>
        <p:spPr/>
        <p:txBody>
          <a:bodyPr/>
          <a:lstStyle/>
          <a:p>
            <a:endParaRPr lang="en-US">
              <a:solidFill>
                <a:prstClr val="black"/>
              </a:solidFill>
              <a:latin typeface="Calibri"/>
            </a:endParaRPr>
          </a:p>
        </p:txBody>
      </p:sp>
    </p:spTree>
    <p:extLst>
      <p:ext uri="{BB962C8B-B14F-4D97-AF65-F5344CB8AC3E}">
        <p14:creationId xmlns:p14="http://schemas.microsoft.com/office/powerpoint/2010/main" val="33318049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BA5B59F4-DDCB-41FF-83F5-A48440F36FA7}" type="datetime4">
              <a:rPr lang="en-US" smtClean="0">
                <a:solidFill>
                  <a:prstClr val="black">
                    <a:lumMod val="50000"/>
                    <a:lumOff val="50000"/>
                  </a:prstClr>
                </a:solidFill>
                <a:latin typeface="Calibri"/>
              </a:rPr>
              <a:pPr/>
              <a:t>August 26, 2013</a:t>
            </a:fld>
            <a:endParaRPr lang="en-US">
              <a:solidFill>
                <a:prstClr val="black">
                  <a:lumMod val="50000"/>
                  <a:lumOff val="50000"/>
                </a:prstClr>
              </a:solidFill>
              <a:latin typeface="Calibri"/>
            </a:endParaRPr>
          </a:p>
        </p:txBody>
      </p:sp>
      <p:sp>
        <p:nvSpPr>
          <p:cNvPr id="14" name="Slide Number Placeholder 13"/>
          <p:cNvSpPr>
            <a:spLocks noGrp="1"/>
          </p:cNvSpPr>
          <p:nvPr>
            <p:ph type="sldNum" sz="quarter" idx="11"/>
          </p:nvPr>
        </p:nvSpPr>
        <p:spPr/>
        <p:txBody>
          <a:bodyPr/>
          <a:lstStyle/>
          <a:p>
            <a:fld id="{1D72EBF8-7CF5-44B7-B2BF-E22DE4D0703D}" type="slidenum">
              <a:rPr lang="en-US" smtClean="0">
                <a:solidFill>
                  <a:prstClr val="black">
                    <a:lumMod val="50000"/>
                    <a:lumOff val="50000"/>
                  </a:prstClr>
                </a:solidFill>
                <a:latin typeface="Calibri"/>
              </a:rPr>
              <a:pPr/>
              <a:t>‹#›</a:t>
            </a:fld>
            <a:endParaRPr lang="en-US">
              <a:solidFill>
                <a:prstClr val="black">
                  <a:lumMod val="50000"/>
                  <a:lumOff val="50000"/>
                </a:prstClr>
              </a:solidFill>
              <a:latin typeface="Calibri"/>
            </a:endParaRPr>
          </a:p>
        </p:txBody>
      </p:sp>
      <p:sp>
        <p:nvSpPr>
          <p:cNvPr id="15" name="Footer Placeholder 14"/>
          <p:cNvSpPr>
            <a:spLocks noGrp="1"/>
          </p:cNvSpPr>
          <p:nvPr>
            <p:ph type="ftr" sz="quarter" idx="12"/>
          </p:nvPr>
        </p:nvSpPr>
        <p:spPr/>
        <p:txBody>
          <a:bodyPr/>
          <a:lstStyle/>
          <a:p>
            <a:endParaRPr lang="en-US">
              <a:solidFill>
                <a:prstClr val="black"/>
              </a:solidFill>
              <a:latin typeface="Calibri"/>
            </a:endParaRPr>
          </a:p>
        </p:txBody>
      </p:sp>
      <p:sp>
        <p:nvSpPr>
          <p:cNvPr id="7" name="Freeform 6"/>
          <p:cNvSpPr/>
          <p:nvPr userDrawn="1"/>
        </p:nvSpPr>
        <p:spPr>
          <a:xfrm>
            <a:off x="0" y="5457826"/>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8" name="Freeform 7"/>
          <p:cNvSpPr/>
          <p:nvPr userDrawn="1"/>
        </p:nvSpPr>
        <p:spPr>
          <a:xfrm>
            <a:off x="1807390"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9" name="Freeform 8"/>
          <p:cNvSpPr/>
          <p:nvPr userDrawn="1"/>
        </p:nvSpPr>
        <p:spPr>
          <a:xfrm>
            <a:off x="-196" y="5412338"/>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0" name="Freeform 9"/>
          <p:cNvSpPr/>
          <p:nvPr userDrawn="1"/>
        </p:nvSpPr>
        <p:spPr>
          <a:xfrm>
            <a:off x="1680725" y="6116508"/>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Tree>
    <p:extLst>
      <p:ext uri="{BB962C8B-B14F-4D97-AF65-F5344CB8AC3E}">
        <p14:creationId xmlns:p14="http://schemas.microsoft.com/office/powerpoint/2010/main" val="237269894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48056348-D703-428C-A1C4-7D6796EF5F41}" type="datetime4">
              <a:rPr lang="en-US" smtClean="0">
                <a:solidFill>
                  <a:prstClr val="black">
                    <a:lumMod val="50000"/>
                    <a:lumOff val="50000"/>
                  </a:prstClr>
                </a:solidFill>
                <a:latin typeface="Calibri"/>
              </a:rPr>
              <a:pPr/>
              <a:t>August 26, 2013</a:t>
            </a:fld>
            <a:endParaRPr lang="en-US">
              <a:solidFill>
                <a:prstClr val="black">
                  <a:lumMod val="50000"/>
                  <a:lumOff val="50000"/>
                </a:prstClr>
              </a:solidFill>
              <a:latin typeface="Calibri"/>
            </a:endParaRPr>
          </a:p>
        </p:txBody>
      </p:sp>
      <p:sp>
        <p:nvSpPr>
          <p:cNvPr id="14" name="Slide Number Placeholder 13"/>
          <p:cNvSpPr>
            <a:spLocks noGrp="1"/>
          </p:cNvSpPr>
          <p:nvPr>
            <p:ph type="sldNum" sz="quarter" idx="11"/>
          </p:nvPr>
        </p:nvSpPr>
        <p:spPr/>
        <p:txBody>
          <a:bodyPr/>
          <a:lstStyle/>
          <a:p>
            <a:fld id="{1D72EBF8-7CF5-44B7-B2BF-E22DE4D0703D}" type="slidenum">
              <a:rPr lang="en-US" smtClean="0">
                <a:solidFill>
                  <a:prstClr val="black">
                    <a:lumMod val="50000"/>
                    <a:lumOff val="50000"/>
                  </a:prstClr>
                </a:solidFill>
                <a:latin typeface="Calibri"/>
              </a:rPr>
              <a:pPr/>
              <a:t>‹#›</a:t>
            </a:fld>
            <a:endParaRPr lang="en-US">
              <a:solidFill>
                <a:prstClr val="black">
                  <a:lumMod val="50000"/>
                  <a:lumOff val="50000"/>
                </a:prstClr>
              </a:solidFill>
              <a:latin typeface="Calibri"/>
            </a:endParaRPr>
          </a:p>
        </p:txBody>
      </p:sp>
      <p:sp>
        <p:nvSpPr>
          <p:cNvPr id="15" name="Footer Placeholder 14"/>
          <p:cNvSpPr>
            <a:spLocks noGrp="1"/>
          </p:cNvSpPr>
          <p:nvPr>
            <p:ph type="ftr" sz="quarter" idx="12"/>
          </p:nvPr>
        </p:nvSpPr>
        <p:spPr/>
        <p:txBody>
          <a:bodyPr/>
          <a:lstStyle/>
          <a:p>
            <a:endParaRPr lang="en-US">
              <a:solidFill>
                <a:prstClr val="black"/>
              </a:solidFill>
              <a:latin typeface="Calibri"/>
            </a:endParaRPr>
          </a:p>
        </p:txBody>
      </p:sp>
      <p:sp>
        <p:nvSpPr>
          <p:cNvPr id="7" name="Freeform 6"/>
          <p:cNvSpPr/>
          <p:nvPr userDrawn="1"/>
        </p:nvSpPr>
        <p:spPr>
          <a:xfrm>
            <a:off x="0" y="5457826"/>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8" name="Freeform 7"/>
          <p:cNvSpPr/>
          <p:nvPr userDrawn="1"/>
        </p:nvSpPr>
        <p:spPr>
          <a:xfrm>
            <a:off x="1807390"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9" name="Freeform 8"/>
          <p:cNvSpPr/>
          <p:nvPr userDrawn="1"/>
        </p:nvSpPr>
        <p:spPr>
          <a:xfrm>
            <a:off x="-196" y="5412338"/>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0" name="Freeform 9"/>
          <p:cNvSpPr/>
          <p:nvPr userDrawn="1"/>
        </p:nvSpPr>
        <p:spPr>
          <a:xfrm>
            <a:off x="1680725" y="6116508"/>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Tree>
    <p:extLst>
      <p:ext uri="{BB962C8B-B14F-4D97-AF65-F5344CB8AC3E}">
        <p14:creationId xmlns:p14="http://schemas.microsoft.com/office/powerpoint/2010/main" val="6090493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Rectangle 9"/>
          <p:cNvSpPr/>
          <p:nvPr/>
        </p:nvSpPr>
        <p:spPr>
          <a:xfrm>
            <a:off x="34589" y="58622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11" name="Freeform 10"/>
          <p:cNvSpPr/>
          <p:nvPr/>
        </p:nvSpPr>
        <p:spPr>
          <a:xfrm>
            <a:off x="129" y="6086199"/>
            <a:ext cx="9144067" cy="687621"/>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4" name="Date Placeholder 3"/>
          <p:cNvSpPr>
            <a:spLocks noGrp="1"/>
          </p:cNvSpPr>
          <p:nvPr>
            <p:ph type="dt" sz="half" idx="10"/>
          </p:nvPr>
        </p:nvSpPr>
        <p:spPr/>
        <p:txBody>
          <a:bodyPr/>
          <a:lstStyle/>
          <a:p>
            <a:fld id="{9EB5ECD5-515E-4817-8A06-1D2ED2C83850}" type="datetime4">
              <a:rPr lang="en-US">
                <a:solidFill>
                  <a:prstClr val="black">
                    <a:lumMod val="50000"/>
                    <a:lumOff val="50000"/>
                  </a:prstClr>
                </a:solidFill>
                <a:latin typeface="Calibri"/>
              </a:rPr>
              <a:pPr/>
              <a:t>August 26, 2013</a:t>
            </a:fld>
            <a:endParaRPr>
              <a:solidFill>
                <a:prstClr val="black">
                  <a:lumMod val="50000"/>
                  <a:lumOff val="50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normAutofit/>
          </a:bodyPr>
          <a:lstStyle/>
          <a:p>
            <a:fld id="{1D72EBF8-7CF5-44B7-B2BF-E22DE4D0703D}" type="slidenum">
              <a:rPr lang="en-US" smtClean="0">
                <a:solidFill>
                  <a:prstClr val="black">
                    <a:lumMod val="50000"/>
                    <a:lumOff val="50000"/>
                  </a:prstClr>
                </a:solidFill>
                <a:latin typeface="Calibri"/>
              </a:rPr>
              <a:pPr/>
              <a:t>‹#›</a:t>
            </a:fld>
            <a:endParaRPr lang="en-US">
              <a:solidFill>
                <a:prstClr val="black">
                  <a:lumMod val="50000"/>
                  <a:lumOff val="50000"/>
                </a:prstClr>
              </a:solidFill>
              <a:latin typeface="Calibri"/>
            </a:endParaRPr>
          </a:p>
        </p:txBody>
      </p:sp>
    </p:spTree>
    <p:extLst>
      <p:ext uri="{BB962C8B-B14F-4D97-AF65-F5344CB8AC3E}">
        <p14:creationId xmlns:p14="http://schemas.microsoft.com/office/powerpoint/2010/main" val="3257828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latin typeface="Calibri"/>
            </a:endParaRPr>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latin typeface="Calibri"/>
            </a:endParaRPr>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indent="-342900" algn="just">
              <a:spcAft>
                <a:spcPts val="600"/>
              </a:spcAft>
              <a:buFont typeface="Arial" pitchFamily="34" charset="0"/>
              <a:buNone/>
              <a:defRPr/>
            </a:pPr>
            <a:r>
              <a:rPr lang="en-US" sz="1400" dirty="0">
                <a:solidFill>
                  <a:prstClr val="white"/>
                </a:solidFill>
                <a:latin typeface="Gill Sans MT" pitchFamily="34" charset="0"/>
                <a:cs typeface="Arial" pitchFamily="34" charset="0"/>
              </a:rPr>
              <a:t>2013 Management Information Systems Conference</a:t>
            </a:r>
            <a:endParaRPr lang="en-US" sz="1200" dirty="0">
              <a:solidFill>
                <a:prstClr val="white"/>
              </a:solidFill>
              <a:latin typeface="Gill Sans MT" pitchFamily="34" charset="0"/>
              <a:cs typeface="Arial" pitchFamily="34" charset="0"/>
            </a:endParaRPr>
          </a:p>
        </p:txBody>
      </p:sp>
      <p:pic>
        <p:nvPicPr>
          <p:cNvPr id="27" name="Picture 26" descr="SLDS logo_f.jpg"/>
          <p:cNvPicPr>
            <a:picLocks noChangeAspect="1"/>
          </p:cNvPicPr>
          <p:nvPr userDrawn="1"/>
        </p:nvPicPr>
        <p:blipFill>
          <a:blip r:embed="rId2" cstate="print"/>
          <a:stretch>
            <a:fillRect/>
          </a:stretch>
        </p:blipFill>
        <p:spPr>
          <a:xfrm>
            <a:off x="7591790" y="5181600"/>
            <a:ext cx="1192476" cy="1020733"/>
          </a:xfrm>
          <a:prstGeom prst="rect">
            <a:avLst/>
          </a:prstGeom>
        </p:spPr>
      </p:pic>
      <p:sp>
        <p:nvSpPr>
          <p:cNvPr id="30" name="Rectangle 29"/>
          <p:cNvSpPr/>
          <p:nvPr userDrawn="1"/>
        </p:nvSpPr>
        <p:spPr>
          <a:xfrm>
            <a:off x="7391400" y="5105400"/>
            <a:ext cx="1716975" cy="135477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1"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4833505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latin typeface="Calibri"/>
            </a:endParaRPr>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latin typeface="Calibri"/>
            </a:endParaRPr>
          </a:p>
        </p:txBody>
      </p:sp>
      <p:sp>
        <p:nvSpPr>
          <p:cNvPr id="14" name="Rectangle 13"/>
          <p:cNvSpPr/>
          <p:nvPr userDrawn="1"/>
        </p:nvSpPr>
        <p:spPr>
          <a:xfrm>
            <a:off x="5012375" y="838200"/>
            <a:ext cx="914400" cy="45720"/>
          </a:xfrm>
          <a:prstGeom prst="rect">
            <a:avLst/>
          </a:prstGeom>
          <a:solidFill>
            <a:srgbClr val="8AA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ectangle 14"/>
          <p:cNvSpPr/>
          <p:nvPr userDrawn="1"/>
        </p:nvSpPr>
        <p:spPr>
          <a:xfrm>
            <a:off x="5955475" y="838200"/>
            <a:ext cx="914400" cy="45720"/>
          </a:xfrm>
          <a:prstGeom prst="rect">
            <a:avLst/>
          </a:prstGeom>
          <a:solidFill>
            <a:srgbClr val="0D8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Rectangle 16"/>
          <p:cNvSpPr/>
          <p:nvPr userDrawn="1"/>
        </p:nvSpPr>
        <p:spPr>
          <a:xfrm>
            <a:off x="6910450" y="838200"/>
            <a:ext cx="914400" cy="45720"/>
          </a:xfrm>
          <a:prstGeom prst="rect">
            <a:avLst/>
          </a:prstGeom>
          <a:solidFill>
            <a:srgbClr val="502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 name="Rectangle 17"/>
          <p:cNvSpPr/>
          <p:nvPr userDrawn="1"/>
        </p:nvSpPr>
        <p:spPr>
          <a:xfrm>
            <a:off x="7867400" y="838200"/>
            <a:ext cx="914400" cy="45720"/>
          </a:xfrm>
          <a:prstGeom prst="rect">
            <a:avLst/>
          </a:prstGeom>
          <a:solidFill>
            <a:srgbClr val="068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0" name="Rectangle 19"/>
          <p:cNvSpPr/>
          <p:nvPr userDrawn="1"/>
        </p:nvSpPr>
        <p:spPr>
          <a:xfrm>
            <a:off x="8814816" y="838200"/>
            <a:ext cx="329184" cy="45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3" name="Rectangle 22"/>
          <p:cNvSpPr/>
          <p:nvPr userDrawn="1"/>
        </p:nvSpPr>
        <p:spPr>
          <a:xfrm>
            <a:off x="4988625" y="762000"/>
            <a:ext cx="3810000" cy="2286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indent="-342900" algn="just">
              <a:spcAft>
                <a:spcPts val="600"/>
              </a:spcAft>
              <a:buFont typeface="Arial" pitchFamily="34" charset="0"/>
              <a:buNone/>
              <a:defRPr/>
            </a:pPr>
            <a:r>
              <a:rPr lang="en-US" sz="1400" dirty="0">
                <a:solidFill>
                  <a:prstClr val="white"/>
                </a:solidFill>
                <a:latin typeface="Gill Sans MT" pitchFamily="34" charset="0"/>
                <a:cs typeface="Arial" pitchFamily="34" charset="0"/>
              </a:rPr>
              <a:t>2013 Management Information Systems Conference</a:t>
            </a:r>
            <a:endParaRPr lang="en-US" sz="1200" dirty="0">
              <a:solidFill>
                <a:prstClr val="white"/>
              </a:solidFill>
              <a:latin typeface="Gill Sans MT" pitchFamily="34" charset="0"/>
              <a:cs typeface="Arial" pitchFamily="34" charset="0"/>
            </a:endParaRPr>
          </a:p>
        </p:txBody>
      </p:sp>
      <p:sp>
        <p:nvSpPr>
          <p:cNvPr id="28" name="Content Placeholder 2"/>
          <p:cNvSpPr>
            <a:spLocks noGrp="1"/>
          </p:cNvSpPr>
          <p:nvPr>
            <p:ph idx="1" hasCustomPrompt="1"/>
          </p:nvPr>
        </p:nvSpPr>
        <p:spPr>
          <a:xfrm>
            <a:off x="318448" y="1143000"/>
            <a:ext cx="8534400" cy="4525963"/>
          </a:xfrm>
        </p:spPr>
        <p:txBody>
          <a:bodyPr/>
          <a:lstStyle>
            <a:lvl1pPr>
              <a:buClr>
                <a:schemeClr val="tx1">
                  <a:lumMod val="75000"/>
                  <a:lumOff val="25000"/>
                </a:schemeClr>
              </a:buClr>
              <a:buFont typeface="Arial" pitchFamily="34" charset="0"/>
              <a:buNone/>
              <a:defRPr sz="2800" b="1">
                <a:latin typeface="Gill Sans MT" pitchFamily="34" charset="0"/>
              </a:defRPr>
            </a:lvl1pPr>
            <a:lvl2pPr>
              <a:buClr>
                <a:schemeClr val="tx1">
                  <a:lumMod val="75000"/>
                  <a:lumOff val="25000"/>
                </a:schemeClr>
              </a:buClr>
              <a:buFont typeface="Arial" pitchFamily="34" charset="0"/>
              <a:buChar char="•"/>
              <a:defRPr sz="2800">
                <a:latin typeface="Gill Sans MT" pitchFamily="34" charset="0"/>
              </a:defRPr>
            </a:lvl2pPr>
            <a:lvl3pPr>
              <a:buClr>
                <a:schemeClr val="tx1">
                  <a:lumMod val="75000"/>
                  <a:lumOff val="25000"/>
                </a:schemeClr>
              </a:buClr>
              <a:buSzPct val="70000"/>
              <a:buFont typeface="Courier New" pitchFamily="49" charset="0"/>
              <a:buChar char="o"/>
              <a:defRPr>
                <a:latin typeface="Gill Sans MT" pitchFamily="34" charset="0"/>
              </a:defRPr>
            </a:lvl3pPr>
            <a:lvl4pPr>
              <a:buClr>
                <a:schemeClr val="tx1">
                  <a:lumMod val="75000"/>
                  <a:lumOff val="25000"/>
                </a:schemeClr>
              </a:buClr>
              <a:defRPr>
                <a:latin typeface="Gill Sans MT" pitchFamily="34" charset="0"/>
              </a:defRPr>
            </a:lvl4pPr>
            <a:lvl5pPr>
              <a:buClr>
                <a:schemeClr val="tx1">
                  <a:lumMod val="75000"/>
                  <a:lumOff val="25000"/>
                </a:schemeClr>
              </a:buClr>
              <a:defRPr>
                <a:latin typeface="Gill Sans MT" pitchFamily="34" charset="0"/>
              </a:defRPr>
            </a:lvl5pPr>
          </a:lstStyle>
          <a:p>
            <a:pPr lvl="0"/>
            <a:r>
              <a:rPr lang="en-US" dirty="0" smtClean="0"/>
              <a:t>Topic</a:t>
            </a:r>
          </a:p>
          <a:p>
            <a:pPr lvl="1"/>
            <a:r>
              <a:rPr lang="en-US" dirty="0" smtClean="0"/>
              <a:t>Click to edit Master text styles</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Rectangle 26"/>
          <p:cNvSpPr/>
          <p:nvPr userDrawn="1"/>
        </p:nvSpPr>
        <p:spPr>
          <a:xfrm>
            <a:off x="23750" y="838200"/>
            <a:ext cx="4937760" cy="45720"/>
          </a:xfrm>
          <a:prstGeom prst="rect">
            <a:avLst/>
          </a:prstGeom>
          <a:gradFill>
            <a:gsLst>
              <a:gs pos="0">
                <a:schemeClr val="bg1">
                  <a:lumMod val="85000"/>
                </a:schemeClr>
              </a:gs>
              <a:gs pos="50000">
                <a:schemeClr val="bg1">
                  <a:lumMod val="95000"/>
                </a:schemeClr>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30" name="Picture 29" descr="SLDS logo_f.jpg"/>
          <p:cNvPicPr>
            <a:picLocks noChangeAspect="1"/>
          </p:cNvPicPr>
          <p:nvPr userDrawn="1"/>
        </p:nvPicPr>
        <p:blipFill>
          <a:blip r:embed="rId2" cstate="print"/>
          <a:stretch>
            <a:fillRect/>
          </a:stretch>
        </p:blipFill>
        <p:spPr>
          <a:xfrm>
            <a:off x="7591790" y="5181600"/>
            <a:ext cx="1192476" cy="1020733"/>
          </a:xfrm>
          <a:prstGeom prst="rect">
            <a:avLst/>
          </a:prstGeom>
        </p:spPr>
      </p:pic>
      <p:sp>
        <p:nvSpPr>
          <p:cNvPr id="24" name="Rectangle 23"/>
          <p:cNvSpPr/>
          <p:nvPr userDrawn="1"/>
        </p:nvSpPr>
        <p:spPr>
          <a:xfrm>
            <a:off x="7391400" y="5105400"/>
            <a:ext cx="1716975" cy="135477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1" name="Title 1"/>
          <p:cNvSpPr>
            <a:spLocks noGrp="1"/>
          </p:cNvSpPr>
          <p:nvPr>
            <p:ph type="title"/>
          </p:nvPr>
        </p:nvSpPr>
        <p:spPr>
          <a:xfrm>
            <a:off x="304800" y="52450"/>
            <a:ext cx="8534400" cy="785750"/>
          </a:xfrm>
        </p:spPr>
        <p:txBody>
          <a:bodyPr tIns="0" bIns="0">
            <a:normAutofit/>
          </a:bodyPr>
          <a:lstStyle>
            <a:lvl1pPr algn="l">
              <a:defRPr sz="3600" cap="small" baseline="0">
                <a:latin typeface="Gill Sans MT" pitchFamily="34" charset="0"/>
              </a:defRPr>
            </a:lvl1pPr>
          </a:lstStyle>
          <a:p>
            <a:r>
              <a:rPr lang="en-US" dirty="0" smtClean="0"/>
              <a:t>Click to edit Master title style</a:t>
            </a:r>
            <a:endParaRPr lang="en-US" dirty="0"/>
          </a:p>
        </p:txBody>
      </p:sp>
      <p:sp>
        <p:nvSpPr>
          <p:cNvPr id="32"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7558165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latin typeface="Calibri"/>
            </a:endParaRPr>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latin typeface="Calibri"/>
            </a:endParaRPr>
          </a:p>
        </p:txBody>
      </p:sp>
      <p:sp>
        <p:nvSpPr>
          <p:cNvPr id="14" name="Rectangle 13"/>
          <p:cNvSpPr/>
          <p:nvPr userDrawn="1"/>
        </p:nvSpPr>
        <p:spPr>
          <a:xfrm>
            <a:off x="5012375" y="2133600"/>
            <a:ext cx="914400" cy="91440"/>
          </a:xfrm>
          <a:prstGeom prst="rect">
            <a:avLst/>
          </a:prstGeom>
          <a:solidFill>
            <a:srgbClr val="8AA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ectangle 14"/>
          <p:cNvSpPr/>
          <p:nvPr userDrawn="1"/>
        </p:nvSpPr>
        <p:spPr>
          <a:xfrm>
            <a:off x="5967350" y="2133600"/>
            <a:ext cx="914400" cy="91440"/>
          </a:xfrm>
          <a:prstGeom prst="rect">
            <a:avLst/>
          </a:prstGeom>
          <a:solidFill>
            <a:srgbClr val="0D8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Rectangle 16"/>
          <p:cNvSpPr/>
          <p:nvPr userDrawn="1"/>
        </p:nvSpPr>
        <p:spPr>
          <a:xfrm>
            <a:off x="6910450" y="2133600"/>
            <a:ext cx="914400" cy="91440"/>
          </a:xfrm>
          <a:prstGeom prst="rect">
            <a:avLst/>
          </a:prstGeom>
          <a:solidFill>
            <a:srgbClr val="502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 name="Rectangle 17"/>
          <p:cNvSpPr/>
          <p:nvPr userDrawn="1"/>
        </p:nvSpPr>
        <p:spPr>
          <a:xfrm>
            <a:off x="7867400" y="2133600"/>
            <a:ext cx="914400" cy="91440"/>
          </a:xfrm>
          <a:prstGeom prst="rect">
            <a:avLst/>
          </a:prstGeom>
          <a:solidFill>
            <a:srgbClr val="068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0" name="Rectangle 19"/>
          <p:cNvSpPr/>
          <p:nvPr userDrawn="1"/>
        </p:nvSpPr>
        <p:spPr>
          <a:xfrm>
            <a:off x="8814816" y="2133600"/>
            <a:ext cx="329184" cy="914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3" name="Rectangle 22"/>
          <p:cNvSpPr/>
          <p:nvPr userDrawn="1"/>
        </p:nvSpPr>
        <p:spPr>
          <a:xfrm>
            <a:off x="4957950" y="2045525"/>
            <a:ext cx="3840480" cy="2286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indent="-342900" algn="just">
              <a:spcAft>
                <a:spcPts val="600"/>
              </a:spcAft>
              <a:buFont typeface="Arial" pitchFamily="34" charset="0"/>
              <a:buNone/>
              <a:defRPr/>
            </a:pPr>
            <a:r>
              <a:rPr lang="en-US" sz="1400" dirty="0">
                <a:solidFill>
                  <a:prstClr val="white"/>
                </a:solidFill>
                <a:latin typeface="Gill Sans MT" pitchFamily="34" charset="0"/>
                <a:cs typeface="Arial" pitchFamily="34" charset="0"/>
              </a:rPr>
              <a:t>2013 Management Information Systems Conference</a:t>
            </a:r>
            <a:endParaRPr lang="en-US" sz="1200" dirty="0">
              <a:solidFill>
                <a:prstClr val="white"/>
              </a:solidFill>
              <a:latin typeface="Gill Sans MT" pitchFamily="34" charset="0"/>
              <a:cs typeface="Arial" pitchFamily="34" charset="0"/>
            </a:endParaRPr>
          </a:p>
        </p:txBody>
      </p:sp>
      <p:sp>
        <p:nvSpPr>
          <p:cNvPr id="26"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solidFill>
                  <a:prstClr val="white"/>
                </a:solidFill>
              </a:rPr>
              <a:pPr/>
              <a:t>‹#›</a:t>
            </a:fld>
            <a:endParaRPr lang="en-US" dirty="0">
              <a:solidFill>
                <a:prstClr val="white"/>
              </a:solidFill>
            </a:endParaRPr>
          </a:p>
        </p:txBody>
      </p:sp>
      <p:pic>
        <p:nvPicPr>
          <p:cNvPr id="16" name="Picture 15" descr="SLDS logo_f.jpg"/>
          <p:cNvPicPr>
            <a:picLocks noChangeAspect="1"/>
          </p:cNvPicPr>
          <p:nvPr userDrawn="1"/>
        </p:nvPicPr>
        <p:blipFill>
          <a:blip r:embed="rId2" cstate="print"/>
          <a:stretch>
            <a:fillRect/>
          </a:stretch>
        </p:blipFill>
        <p:spPr>
          <a:xfrm>
            <a:off x="7591790" y="5181600"/>
            <a:ext cx="1192476" cy="1020733"/>
          </a:xfrm>
          <a:prstGeom prst="rect">
            <a:avLst/>
          </a:prstGeom>
        </p:spPr>
      </p:pic>
      <p:sp>
        <p:nvSpPr>
          <p:cNvPr id="27" name="Title 1"/>
          <p:cNvSpPr>
            <a:spLocks noGrp="1"/>
          </p:cNvSpPr>
          <p:nvPr>
            <p:ph type="title" hasCustomPrompt="1"/>
          </p:nvPr>
        </p:nvSpPr>
        <p:spPr>
          <a:xfrm>
            <a:off x="1704038" y="1043050"/>
            <a:ext cx="7162800" cy="785750"/>
          </a:xfrm>
        </p:spPr>
        <p:txBody>
          <a:bodyPr tIns="0" bIns="0">
            <a:noAutofit/>
          </a:bodyPr>
          <a:lstStyle>
            <a:lvl1pPr algn="r">
              <a:defRPr sz="4000" cap="small" baseline="0">
                <a:latin typeface="Gill Sans MT" pitchFamily="34" charset="0"/>
              </a:defRPr>
            </a:lvl1pPr>
          </a:lstStyle>
          <a:p>
            <a:r>
              <a:rPr lang="en-US" dirty="0" smtClean="0"/>
              <a:t>Click to edit Master title style  </a:t>
            </a:r>
            <a:endParaRPr lang="en-US" dirty="0"/>
          </a:p>
        </p:txBody>
      </p:sp>
      <p:pic>
        <p:nvPicPr>
          <p:cNvPr id="28" name="Picture 27" descr="edustack.final2.jpg"/>
          <p:cNvPicPr>
            <a:picLocks noChangeAspect="1"/>
          </p:cNvPicPr>
          <p:nvPr userDrawn="1"/>
        </p:nvPicPr>
        <p:blipFill>
          <a:blip r:embed="rId3" cstate="print"/>
          <a:srcRect l="36963" t="3067" r="10274"/>
          <a:stretch>
            <a:fillRect/>
          </a:stretch>
        </p:blipFill>
        <p:spPr>
          <a:xfrm>
            <a:off x="0" y="40575"/>
            <a:ext cx="1524000" cy="6367961"/>
          </a:xfrm>
          <a:prstGeom prst="rect">
            <a:avLst/>
          </a:prstGeom>
        </p:spPr>
      </p:pic>
      <p:sp>
        <p:nvSpPr>
          <p:cNvPr id="29" name="Rectangle 28"/>
          <p:cNvSpPr/>
          <p:nvPr userDrawn="1"/>
        </p:nvSpPr>
        <p:spPr>
          <a:xfrm>
            <a:off x="2118360" y="2133600"/>
            <a:ext cx="2834640" cy="91440"/>
          </a:xfrm>
          <a:prstGeom prst="rect">
            <a:avLst/>
          </a:prstGeom>
          <a:gradFill>
            <a:gsLst>
              <a:gs pos="0">
                <a:schemeClr val="bg1">
                  <a:lumMod val="85000"/>
                </a:schemeClr>
              </a:gs>
              <a:gs pos="50000">
                <a:schemeClr val="bg1">
                  <a:lumMod val="95000"/>
                </a:schemeClr>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83183386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3" name="Content Placeholder 2"/>
          <p:cNvSpPr>
            <a:spLocks noGrp="1"/>
          </p:cNvSpPr>
          <p:nvPr>
            <p:ph idx="1"/>
          </p:nvPr>
        </p:nvSpPr>
        <p:spPr>
          <a:xfrm>
            <a:off x="609600" y="1371600"/>
            <a:ext cx="8077200" cy="4754563"/>
          </a:xfr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81000" y="6356350"/>
            <a:ext cx="2895600" cy="365125"/>
          </a:xfrm>
        </p:spPr>
        <p:txBody>
          <a:bodyPr/>
          <a:lstStyle>
            <a:lvl1pPr algn="l">
              <a:defRPr>
                <a:solidFill>
                  <a:srgbClr val="45496B"/>
                </a:solidFill>
                <a:latin typeface="Myriad Pro" pitchFamily="34" charset="0"/>
              </a:defRPr>
            </a:lvl1pPr>
          </a:lstStyle>
          <a:p>
            <a:r>
              <a:rPr lang="en-US" smtClean="0"/>
              <a:t>SLDS Webinar 6-26-13</a:t>
            </a:r>
            <a:endParaRPr lang="en-US"/>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yriad Pro" pitchFamily="34" charset="0"/>
              </a:defRPr>
            </a:lvl1pPr>
          </a:lstStyle>
          <a:p>
            <a:fld id="{78085499-22F0-4E30-BA6A-ED84175C6FDF}" type="slidenum">
              <a:rPr lang="en-US" smtClean="0"/>
              <a:pPr/>
              <a:t>‹#›</a:t>
            </a:fld>
            <a:endParaRPr lang="en-US"/>
          </a:p>
        </p:txBody>
      </p:sp>
      <p:sp>
        <p:nvSpPr>
          <p:cNvPr id="12" name="Title 1"/>
          <p:cNvSpPr txBox="1">
            <a:spLocks/>
          </p:cNvSpPr>
          <p:nvPr userDrawn="1"/>
        </p:nvSpPr>
        <p:spPr>
          <a:xfrm>
            <a:off x="369125" y="350838"/>
            <a:ext cx="8229600" cy="715962"/>
          </a:xfrm>
          <a:prstGeom prst="rect">
            <a:avLst/>
          </a:prstGeom>
        </p:spPr>
        <p:txBody>
          <a:bodyPr>
            <a:noAutofit/>
          </a:bodyPr>
          <a:lstStyle>
            <a:lvl1pPr algn="l">
              <a:defRPr sz="26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rgbClr val="7980A3"/>
                </a:solidFill>
                <a:effectLst/>
                <a:uLnTx/>
                <a:uFillTx/>
                <a:latin typeface="+mj-lt"/>
                <a:ea typeface="+mj-ea"/>
                <a:cs typeface="+mj-cs"/>
              </a:rPr>
              <a:t>SST Webinar</a:t>
            </a:r>
            <a:endParaRPr kumimoji="0" lang="en-US" sz="2600" b="0" i="0" u="none" strike="noStrike" kern="1200" cap="none" spc="0" normalizeH="0" baseline="0" noProof="0" dirty="0">
              <a:ln>
                <a:noFill/>
              </a:ln>
              <a:solidFill>
                <a:srgbClr val="7980A3"/>
              </a:solidFill>
              <a:effectLst/>
              <a:uLnTx/>
              <a:uFillTx/>
              <a:latin typeface="+mj-lt"/>
              <a:ea typeface="+mj-ea"/>
              <a:cs typeface="+mj-cs"/>
            </a:endParaRPr>
          </a:p>
        </p:txBody>
      </p:sp>
      <p:pic>
        <p:nvPicPr>
          <p:cNvPr id="10" name="Picture 2" descr="C:\Users\Corey\Documents\Consulting Business\State Support Team\SST_logo4i.jpg"/>
          <p:cNvPicPr>
            <a:picLocks noChangeAspect="1" noChangeArrowheads="1"/>
          </p:cNvPicPr>
          <p:nvPr userDrawn="1"/>
        </p:nvPicPr>
        <p:blipFill>
          <a:blip r:embed="rId2" cstate="print"/>
          <a:srcRect/>
          <a:stretch>
            <a:fillRect/>
          </a:stretch>
        </p:blipFill>
        <p:spPr bwMode="auto">
          <a:xfrm>
            <a:off x="6705600" y="228600"/>
            <a:ext cx="1988694" cy="947737"/>
          </a:xfrm>
          <a:prstGeom prst="rect">
            <a:avLst/>
          </a:prstGeom>
          <a:no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latin typeface="Calibri"/>
            </a:endParaRPr>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latin typeface="Calibri"/>
            </a:endParaRPr>
          </a:p>
        </p:txBody>
      </p:sp>
      <p:sp>
        <p:nvSpPr>
          <p:cNvPr id="14" name="Rectangle 13"/>
          <p:cNvSpPr/>
          <p:nvPr userDrawn="1"/>
        </p:nvSpPr>
        <p:spPr>
          <a:xfrm>
            <a:off x="5012375" y="838200"/>
            <a:ext cx="914400" cy="45720"/>
          </a:xfrm>
          <a:prstGeom prst="rect">
            <a:avLst/>
          </a:prstGeom>
          <a:solidFill>
            <a:srgbClr val="8AA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ectangle 14"/>
          <p:cNvSpPr/>
          <p:nvPr userDrawn="1"/>
        </p:nvSpPr>
        <p:spPr>
          <a:xfrm>
            <a:off x="5955475" y="838200"/>
            <a:ext cx="914400" cy="45720"/>
          </a:xfrm>
          <a:prstGeom prst="rect">
            <a:avLst/>
          </a:prstGeom>
          <a:solidFill>
            <a:srgbClr val="0D8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Rectangle 16"/>
          <p:cNvSpPr/>
          <p:nvPr userDrawn="1"/>
        </p:nvSpPr>
        <p:spPr>
          <a:xfrm>
            <a:off x="6910450" y="838200"/>
            <a:ext cx="914400" cy="45720"/>
          </a:xfrm>
          <a:prstGeom prst="rect">
            <a:avLst/>
          </a:prstGeom>
          <a:solidFill>
            <a:srgbClr val="502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 name="Rectangle 17"/>
          <p:cNvSpPr/>
          <p:nvPr userDrawn="1"/>
        </p:nvSpPr>
        <p:spPr>
          <a:xfrm>
            <a:off x="7867400" y="838200"/>
            <a:ext cx="914400" cy="45720"/>
          </a:xfrm>
          <a:prstGeom prst="rect">
            <a:avLst/>
          </a:prstGeom>
          <a:solidFill>
            <a:srgbClr val="068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0" name="Rectangle 19"/>
          <p:cNvSpPr/>
          <p:nvPr userDrawn="1"/>
        </p:nvSpPr>
        <p:spPr>
          <a:xfrm>
            <a:off x="8814816" y="838200"/>
            <a:ext cx="329184" cy="45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3" name="Rectangle 22"/>
          <p:cNvSpPr/>
          <p:nvPr userDrawn="1"/>
        </p:nvSpPr>
        <p:spPr>
          <a:xfrm>
            <a:off x="4988625" y="762000"/>
            <a:ext cx="3810000" cy="2286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indent="-342900" algn="just">
              <a:spcAft>
                <a:spcPts val="600"/>
              </a:spcAft>
              <a:buFont typeface="Arial" pitchFamily="34" charset="0"/>
              <a:buNone/>
              <a:defRPr/>
            </a:pPr>
            <a:r>
              <a:rPr lang="en-US" sz="1400" dirty="0">
                <a:solidFill>
                  <a:prstClr val="white"/>
                </a:solidFill>
                <a:latin typeface="Gill Sans MT" pitchFamily="34" charset="0"/>
                <a:cs typeface="Arial" pitchFamily="34" charset="0"/>
              </a:rPr>
              <a:t>2013 Management Information Systems Conference</a:t>
            </a:r>
            <a:endParaRPr lang="en-US" sz="1200" dirty="0">
              <a:solidFill>
                <a:prstClr val="white"/>
              </a:solidFill>
              <a:latin typeface="Gill Sans MT" pitchFamily="34" charset="0"/>
              <a:cs typeface="Arial" pitchFamily="34" charset="0"/>
            </a:endParaRPr>
          </a:p>
        </p:txBody>
      </p:sp>
      <p:sp>
        <p:nvSpPr>
          <p:cNvPr id="28" name="Content Placeholder 2"/>
          <p:cNvSpPr>
            <a:spLocks noGrp="1"/>
          </p:cNvSpPr>
          <p:nvPr>
            <p:ph idx="1" hasCustomPrompt="1"/>
          </p:nvPr>
        </p:nvSpPr>
        <p:spPr>
          <a:xfrm>
            <a:off x="304800" y="1143000"/>
            <a:ext cx="8534400" cy="4525963"/>
          </a:xfrm>
        </p:spPr>
        <p:txBody>
          <a:bodyPr/>
          <a:lstStyle>
            <a:lvl1pPr>
              <a:buClr>
                <a:schemeClr val="tx1">
                  <a:lumMod val="75000"/>
                  <a:lumOff val="25000"/>
                </a:schemeClr>
              </a:buClr>
              <a:buFont typeface="Arial" pitchFamily="34" charset="0"/>
              <a:buNone/>
              <a:defRPr sz="2800" b="1">
                <a:latin typeface="Gill Sans MT" pitchFamily="34" charset="0"/>
              </a:defRPr>
            </a:lvl1pPr>
            <a:lvl2pPr>
              <a:buClr>
                <a:schemeClr val="tx1">
                  <a:lumMod val="75000"/>
                  <a:lumOff val="25000"/>
                </a:schemeClr>
              </a:buClr>
              <a:buFont typeface="Arial" pitchFamily="34" charset="0"/>
              <a:buChar char="•"/>
              <a:defRPr sz="2800">
                <a:latin typeface="Gill Sans MT" pitchFamily="34" charset="0"/>
              </a:defRPr>
            </a:lvl2pPr>
            <a:lvl3pPr>
              <a:buClr>
                <a:schemeClr val="tx1">
                  <a:lumMod val="75000"/>
                  <a:lumOff val="25000"/>
                </a:schemeClr>
              </a:buClr>
              <a:buSzPct val="70000"/>
              <a:buFont typeface="Courier New" pitchFamily="49" charset="0"/>
              <a:buChar char="o"/>
              <a:defRPr>
                <a:latin typeface="Gill Sans MT" pitchFamily="34" charset="0"/>
              </a:defRPr>
            </a:lvl3pPr>
            <a:lvl4pPr>
              <a:buClr>
                <a:schemeClr val="tx1">
                  <a:lumMod val="75000"/>
                  <a:lumOff val="25000"/>
                </a:schemeClr>
              </a:buClr>
              <a:defRPr>
                <a:latin typeface="Gill Sans MT" pitchFamily="34" charset="0"/>
              </a:defRPr>
            </a:lvl4pPr>
            <a:lvl5pPr>
              <a:buClr>
                <a:schemeClr val="tx1">
                  <a:lumMod val="75000"/>
                  <a:lumOff val="25000"/>
                </a:schemeClr>
              </a:buClr>
              <a:defRPr>
                <a:latin typeface="Gill Sans MT" pitchFamily="34" charset="0"/>
              </a:defRPr>
            </a:lvl5pPr>
          </a:lstStyle>
          <a:p>
            <a:pPr lvl="0"/>
            <a:r>
              <a:rPr lang="en-US" dirty="0" smtClean="0"/>
              <a:t>Topic</a:t>
            </a:r>
          </a:p>
          <a:p>
            <a:pPr lvl="1"/>
            <a:r>
              <a:rPr lang="en-US" dirty="0" smtClean="0"/>
              <a:t>Click to edit Master text styles</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Rectangle 26"/>
          <p:cNvSpPr/>
          <p:nvPr userDrawn="1"/>
        </p:nvSpPr>
        <p:spPr>
          <a:xfrm>
            <a:off x="23750" y="838200"/>
            <a:ext cx="4937760" cy="45720"/>
          </a:xfrm>
          <a:prstGeom prst="rect">
            <a:avLst/>
          </a:prstGeom>
          <a:gradFill>
            <a:gsLst>
              <a:gs pos="0">
                <a:schemeClr val="bg1">
                  <a:lumMod val="85000"/>
                </a:schemeClr>
              </a:gs>
              <a:gs pos="50000">
                <a:schemeClr val="bg1">
                  <a:lumMod val="95000"/>
                </a:schemeClr>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9" name="Title 1"/>
          <p:cNvSpPr>
            <a:spLocks noGrp="1"/>
          </p:cNvSpPr>
          <p:nvPr>
            <p:ph type="title"/>
          </p:nvPr>
        </p:nvSpPr>
        <p:spPr>
          <a:xfrm>
            <a:off x="304800" y="52450"/>
            <a:ext cx="8534400" cy="785750"/>
          </a:xfrm>
        </p:spPr>
        <p:txBody>
          <a:bodyPr tIns="0" bIns="0">
            <a:normAutofit/>
          </a:bodyPr>
          <a:lstStyle>
            <a:lvl1pPr algn="l">
              <a:defRPr sz="3600" cap="small" baseline="0">
                <a:latin typeface="Gill Sans MT" pitchFamily="34" charset="0"/>
              </a:defRPr>
            </a:lvl1pPr>
          </a:lstStyle>
          <a:p>
            <a:r>
              <a:rPr lang="en-US" dirty="0" smtClean="0"/>
              <a:t>Click to edit Master title style</a:t>
            </a:r>
            <a:endParaRPr lang="en-US" dirty="0"/>
          </a:p>
        </p:txBody>
      </p:sp>
      <p:sp>
        <p:nvSpPr>
          <p:cNvPr id="19"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1307351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latin typeface="Calibri"/>
            </a:endParaRPr>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latin typeface="Calibri"/>
            </a:endParaRPr>
          </a:p>
        </p:txBody>
      </p:sp>
      <p:sp>
        <p:nvSpPr>
          <p:cNvPr id="14" name="Rectangle 13"/>
          <p:cNvSpPr/>
          <p:nvPr userDrawn="1"/>
        </p:nvSpPr>
        <p:spPr>
          <a:xfrm>
            <a:off x="5012375" y="838200"/>
            <a:ext cx="914400" cy="45720"/>
          </a:xfrm>
          <a:prstGeom prst="rect">
            <a:avLst/>
          </a:prstGeom>
          <a:solidFill>
            <a:srgbClr val="8AA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ectangle 14"/>
          <p:cNvSpPr/>
          <p:nvPr userDrawn="1"/>
        </p:nvSpPr>
        <p:spPr>
          <a:xfrm>
            <a:off x="5955475" y="838200"/>
            <a:ext cx="914400" cy="45720"/>
          </a:xfrm>
          <a:prstGeom prst="rect">
            <a:avLst/>
          </a:prstGeom>
          <a:solidFill>
            <a:srgbClr val="0D8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Rectangle 16"/>
          <p:cNvSpPr/>
          <p:nvPr userDrawn="1"/>
        </p:nvSpPr>
        <p:spPr>
          <a:xfrm>
            <a:off x="6910450" y="838200"/>
            <a:ext cx="914400" cy="45720"/>
          </a:xfrm>
          <a:prstGeom prst="rect">
            <a:avLst/>
          </a:prstGeom>
          <a:solidFill>
            <a:srgbClr val="502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 name="Rectangle 17"/>
          <p:cNvSpPr/>
          <p:nvPr userDrawn="1"/>
        </p:nvSpPr>
        <p:spPr>
          <a:xfrm>
            <a:off x="7867400" y="838200"/>
            <a:ext cx="914400" cy="45720"/>
          </a:xfrm>
          <a:prstGeom prst="rect">
            <a:avLst/>
          </a:prstGeom>
          <a:solidFill>
            <a:srgbClr val="068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0" name="Rectangle 19"/>
          <p:cNvSpPr/>
          <p:nvPr userDrawn="1"/>
        </p:nvSpPr>
        <p:spPr>
          <a:xfrm>
            <a:off x="8814816" y="838200"/>
            <a:ext cx="329184" cy="45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3" name="Rectangle 22"/>
          <p:cNvSpPr/>
          <p:nvPr userDrawn="1"/>
        </p:nvSpPr>
        <p:spPr>
          <a:xfrm>
            <a:off x="4988625" y="762000"/>
            <a:ext cx="3810000" cy="2286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indent="-342900" algn="just">
              <a:spcAft>
                <a:spcPts val="600"/>
              </a:spcAft>
              <a:buFont typeface="Arial" pitchFamily="34" charset="0"/>
              <a:buNone/>
              <a:defRPr/>
            </a:pPr>
            <a:r>
              <a:rPr lang="en-US" sz="1400" dirty="0">
                <a:solidFill>
                  <a:prstClr val="white"/>
                </a:solidFill>
                <a:latin typeface="Gill Sans MT" pitchFamily="34" charset="0"/>
                <a:cs typeface="Arial" pitchFamily="34" charset="0"/>
              </a:rPr>
              <a:t>2013 Management Information Systems Conference</a:t>
            </a:r>
            <a:endParaRPr lang="en-US" sz="1200" dirty="0">
              <a:solidFill>
                <a:prstClr val="white"/>
              </a:solidFill>
              <a:latin typeface="Gill Sans MT" pitchFamily="34" charset="0"/>
              <a:cs typeface="Arial" pitchFamily="34" charset="0"/>
            </a:endParaRPr>
          </a:p>
        </p:txBody>
      </p:sp>
      <p:sp>
        <p:nvSpPr>
          <p:cNvPr id="27" name="Title 1"/>
          <p:cNvSpPr>
            <a:spLocks noGrp="1"/>
          </p:cNvSpPr>
          <p:nvPr>
            <p:ph type="title"/>
          </p:nvPr>
        </p:nvSpPr>
        <p:spPr>
          <a:xfrm>
            <a:off x="304800" y="52450"/>
            <a:ext cx="8534400" cy="785750"/>
          </a:xfrm>
        </p:spPr>
        <p:txBody>
          <a:bodyPr tIns="0" bIns="0">
            <a:normAutofit/>
          </a:bodyPr>
          <a:lstStyle>
            <a:lvl1pPr algn="l">
              <a:defRPr sz="3600" cap="small" baseline="0">
                <a:latin typeface="Gill Sans MT" pitchFamily="34" charset="0"/>
              </a:defRPr>
            </a:lvl1pPr>
          </a:lstStyle>
          <a:p>
            <a:r>
              <a:rPr lang="en-US" dirty="0" smtClean="0"/>
              <a:t>Click to edit Master title style</a:t>
            </a:r>
            <a:endParaRPr lang="en-US" dirty="0"/>
          </a:p>
        </p:txBody>
      </p:sp>
      <p:sp>
        <p:nvSpPr>
          <p:cNvPr id="30" name="Rectangle 29"/>
          <p:cNvSpPr/>
          <p:nvPr userDrawn="1"/>
        </p:nvSpPr>
        <p:spPr>
          <a:xfrm>
            <a:off x="23750" y="838200"/>
            <a:ext cx="4937760" cy="45720"/>
          </a:xfrm>
          <a:prstGeom prst="rect">
            <a:avLst/>
          </a:prstGeom>
          <a:gradFill>
            <a:gsLst>
              <a:gs pos="0">
                <a:schemeClr val="bg1">
                  <a:lumMod val="85000"/>
                </a:schemeClr>
              </a:gs>
              <a:gs pos="50000">
                <a:schemeClr val="bg1">
                  <a:lumMod val="95000"/>
                </a:schemeClr>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31" name="Picture 30" descr="SLDS logo_f.jpg"/>
          <p:cNvPicPr>
            <a:picLocks noChangeAspect="1"/>
          </p:cNvPicPr>
          <p:nvPr userDrawn="1"/>
        </p:nvPicPr>
        <p:blipFill>
          <a:blip r:embed="rId2" cstate="print"/>
          <a:stretch>
            <a:fillRect/>
          </a:stretch>
        </p:blipFill>
        <p:spPr>
          <a:xfrm>
            <a:off x="7591790" y="5181600"/>
            <a:ext cx="1192476" cy="1020733"/>
          </a:xfrm>
          <a:prstGeom prst="rect">
            <a:avLst/>
          </a:prstGeom>
        </p:spPr>
      </p:pic>
      <p:sp>
        <p:nvSpPr>
          <p:cNvPr id="32" name="Rectangle 31"/>
          <p:cNvSpPr/>
          <p:nvPr userDrawn="1"/>
        </p:nvSpPr>
        <p:spPr>
          <a:xfrm>
            <a:off x="7391400" y="5105400"/>
            <a:ext cx="1716975" cy="135477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3"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71718909"/>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latin typeface="Calibri"/>
            </a:endParaRPr>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latin typeface="Calibri"/>
            </a:endParaRPr>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indent="-342900" algn="just">
              <a:spcAft>
                <a:spcPts val="600"/>
              </a:spcAft>
              <a:buFont typeface="Arial" pitchFamily="34" charset="0"/>
              <a:buNone/>
              <a:defRPr/>
            </a:pPr>
            <a:r>
              <a:rPr lang="en-US" sz="1400" dirty="0">
                <a:solidFill>
                  <a:prstClr val="white"/>
                </a:solidFill>
                <a:latin typeface="Gill Sans MT" pitchFamily="34" charset="0"/>
                <a:cs typeface="Arial" pitchFamily="34" charset="0"/>
              </a:rPr>
              <a:t>2013 Management Information Systems Conference</a:t>
            </a:r>
            <a:endParaRPr lang="en-US" sz="1200" dirty="0">
              <a:solidFill>
                <a:prstClr val="white"/>
              </a:solidFill>
              <a:latin typeface="Gill Sans MT" pitchFamily="34" charset="0"/>
              <a:cs typeface="Arial" pitchFamily="34" charset="0"/>
            </a:endParaRPr>
          </a:p>
        </p:txBody>
      </p:sp>
      <p:sp>
        <p:nvSpPr>
          <p:cNvPr id="8"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4500074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5" name="Footer Placeholder 4"/>
          <p:cNvSpPr>
            <a:spLocks noGrp="1"/>
          </p:cNvSpPr>
          <p:nvPr>
            <p:ph type="ftr" sz="quarter" idx="11"/>
          </p:nvPr>
        </p:nvSpPr>
        <p:spPr>
          <a:xfrm>
            <a:off x="381000" y="6356350"/>
            <a:ext cx="2895600" cy="365125"/>
          </a:xfrm>
        </p:spPr>
        <p:txBody>
          <a:bodyPr/>
          <a:lstStyle>
            <a:lvl1pPr algn="l">
              <a:defRPr>
                <a:solidFill>
                  <a:srgbClr val="45496B"/>
                </a:solidFill>
                <a:latin typeface="Myriad Pro" pitchFamily="34" charset="0"/>
              </a:defRPr>
            </a:lvl1pPr>
          </a:lstStyle>
          <a:p>
            <a:r>
              <a:rPr lang="en-US" smtClean="0"/>
              <a:t>SLDS Webinar 6-26-13</a:t>
            </a:r>
            <a:endParaRPr lang="en-US"/>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yriad Pro" pitchFamily="34" charset="0"/>
              </a:defRPr>
            </a:lvl1pPr>
          </a:lstStyle>
          <a:p>
            <a:fld id="{78085499-22F0-4E30-BA6A-ED84175C6F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81000" y="6356350"/>
            <a:ext cx="2895600" cy="365125"/>
          </a:xfrm>
        </p:spPr>
        <p:txBody>
          <a:bodyPr/>
          <a:lstStyle>
            <a:lvl1pPr algn="l">
              <a:defRPr>
                <a:solidFill>
                  <a:srgbClr val="45496B"/>
                </a:solidFill>
                <a:latin typeface="Myriad Pro" pitchFamily="34" charset="0"/>
              </a:defRPr>
            </a:lvl1pPr>
          </a:lstStyle>
          <a:p>
            <a:r>
              <a:rPr lang="en-US" smtClean="0"/>
              <a:t>SLDS Webinar 6-26-13</a:t>
            </a:r>
            <a:endParaRPr lang="en-US"/>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yriad Pro" pitchFamily="34" charset="0"/>
              </a:defRPr>
            </a:lvl1pPr>
          </a:lstStyle>
          <a:p>
            <a:fld id="{78085499-22F0-4E30-BA6A-ED84175C6F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942120D2-3948-4F8F-BE5D-E7E7D97880B2}" type="datetime4">
              <a:rPr lang="en-US" smtClean="0">
                <a:solidFill>
                  <a:prstClr val="black">
                    <a:lumMod val="50000"/>
                    <a:lumOff val="50000"/>
                  </a:prstClr>
                </a:solidFill>
                <a:latin typeface="Calibri"/>
              </a:rPr>
              <a:pPr/>
              <a:t>August 26, 2013</a:t>
            </a:fld>
            <a:endParaRPr lang="en-US" dirty="0" err="1">
              <a:solidFill>
                <a:prstClr val="black">
                  <a:lumMod val="50000"/>
                  <a:lumOff val="50000"/>
                </a:prstClr>
              </a:solidFill>
              <a:latin typeface="Calibri"/>
            </a:endParaRPr>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1D72EBF8-7CF5-44B7-B2BF-E22DE4D0703D}" type="slidenum">
              <a:rPr lang="en-US" smtClean="0">
                <a:solidFill>
                  <a:prstClr val="black">
                    <a:lumMod val="50000"/>
                    <a:lumOff val="50000"/>
                  </a:prstClr>
                </a:solidFill>
                <a:latin typeface="Calibri"/>
              </a:rPr>
              <a:pPr/>
              <a:t>‹#›</a:t>
            </a:fld>
            <a:endParaRPr lang="en-US" dirty="0">
              <a:solidFill>
                <a:prstClr val="black">
                  <a:lumMod val="50000"/>
                  <a:lumOff val="50000"/>
                </a:prstClr>
              </a:solidFill>
              <a:latin typeface="Calibri"/>
            </a:endParaRPr>
          </a:p>
        </p:txBody>
      </p:sp>
      <p:sp>
        <p:nvSpPr>
          <p:cNvPr id="15" name="Footer Placeholder 14"/>
          <p:cNvSpPr>
            <a:spLocks noGrp="1"/>
          </p:cNvSpPr>
          <p:nvPr>
            <p:ph type="ftr" sz="quarter" idx="12"/>
          </p:nvPr>
        </p:nvSpPr>
        <p:spPr>
          <a:xfrm>
            <a:off x="3581400" y="6296248"/>
            <a:ext cx="2820987" cy="152400"/>
          </a:xfrm>
        </p:spPr>
        <p:txBody>
          <a:bodyPr/>
          <a:lstStyle/>
          <a:p>
            <a:endParaRPr lang="en-US" dirty="0">
              <a:solidFill>
                <a:prstClr val="black"/>
              </a:solidFill>
              <a:latin typeface="Calibri"/>
            </a:endParaRPr>
          </a:p>
        </p:txBody>
      </p:sp>
    </p:spTree>
    <p:extLst>
      <p:ext uri="{BB962C8B-B14F-4D97-AF65-F5344CB8AC3E}">
        <p14:creationId xmlns:p14="http://schemas.microsoft.com/office/powerpoint/2010/main" val="1933112221"/>
      </p:ext>
    </p:extLst>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732D1919-1B5F-4141-B613-3E5C6008A186}" type="datetime4">
              <a:rPr lang="en-US" smtClean="0">
                <a:solidFill>
                  <a:prstClr val="black">
                    <a:lumMod val="50000"/>
                    <a:lumOff val="50000"/>
                  </a:prstClr>
                </a:solidFill>
                <a:latin typeface="Calibri"/>
              </a:rPr>
              <a:pPr/>
              <a:t>August 26, 2013</a:t>
            </a:fld>
            <a:endParaRPr lang="en-US">
              <a:solidFill>
                <a:prstClr val="black">
                  <a:lumMod val="50000"/>
                  <a:lumOff val="50000"/>
                </a:prstClr>
              </a:solidFill>
              <a:latin typeface="Calibri"/>
            </a:endParaRPr>
          </a:p>
        </p:txBody>
      </p:sp>
      <p:sp>
        <p:nvSpPr>
          <p:cNvPr id="11" name="Slide Number Placeholder 10"/>
          <p:cNvSpPr>
            <a:spLocks noGrp="1"/>
          </p:cNvSpPr>
          <p:nvPr>
            <p:ph type="sldNum" sz="quarter" idx="11"/>
          </p:nvPr>
        </p:nvSpPr>
        <p:spPr/>
        <p:txBody>
          <a:bodyPr/>
          <a:lstStyle/>
          <a:p>
            <a:fld id="{1D72EBF8-7CF5-44B7-B2BF-E22DE4D0703D}" type="slidenum">
              <a:rPr lang="en-US" smtClean="0">
                <a:solidFill>
                  <a:prstClr val="black">
                    <a:lumMod val="50000"/>
                    <a:lumOff val="50000"/>
                  </a:prstClr>
                </a:solidFill>
                <a:latin typeface="Calibri"/>
              </a:rPr>
              <a:pPr/>
              <a:t>‹#›</a:t>
            </a:fld>
            <a:endParaRPr lang="en-US">
              <a:solidFill>
                <a:prstClr val="black">
                  <a:lumMod val="50000"/>
                  <a:lumOff val="50000"/>
                </a:prstClr>
              </a:solidFill>
              <a:latin typeface="Calibri"/>
            </a:endParaRPr>
          </a:p>
        </p:txBody>
      </p:sp>
      <p:sp>
        <p:nvSpPr>
          <p:cNvPr id="12" name="Footer Placeholder 11"/>
          <p:cNvSpPr>
            <a:spLocks noGrp="1"/>
          </p:cNvSpPr>
          <p:nvPr>
            <p:ph type="ftr" sz="quarter" idx="12"/>
          </p:nvPr>
        </p:nvSpPr>
        <p:spPr/>
        <p:txBody>
          <a:bodyPr/>
          <a:lstStyle/>
          <a:p>
            <a:endParaRPr lang="en-US">
              <a:solidFill>
                <a:prstClr val="black"/>
              </a:solidFill>
              <a:latin typeface="Calibri"/>
            </a:endParaRPr>
          </a:p>
        </p:txBody>
      </p:sp>
    </p:spTree>
    <p:extLst>
      <p:ext uri="{BB962C8B-B14F-4D97-AF65-F5344CB8AC3E}">
        <p14:creationId xmlns:p14="http://schemas.microsoft.com/office/powerpoint/2010/main" val="1465227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BAD22427-B1DD-49E6-9F05-DE0F1467D7DC}" type="datetime4">
              <a:rPr lang="en-US" smtClean="0">
                <a:solidFill>
                  <a:prstClr val="black">
                    <a:lumMod val="50000"/>
                    <a:lumOff val="50000"/>
                  </a:prstClr>
                </a:solidFill>
                <a:latin typeface="Calibri"/>
              </a:rPr>
              <a:pPr/>
              <a:t>August 26, 2013</a:t>
            </a:fld>
            <a:endParaRPr lang="en-US">
              <a:solidFill>
                <a:prstClr val="black">
                  <a:lumMod val="50000"/>
                  <a:lumOff val="50000"/>
                </a:prstClr>
              </a:solidFill>
              <a:latin typeface="Calibri"/>
            </a:endParaRPr>
          </a:p>
        </p:txBody>
      </p:sp>
      <p:sp>
        <p:nvSpPr>
          <p:cNvPr id="13" name="Slide Number Placeholder 12"/>
          <p:cNvSpPr>
            <a:spLocks noGrp="1"/>
          </p:cNvSpPr>
          <p:nvPr>
            <p:ph type="sldNum" sz="quarter" idx="11"/>
          </p:nvPr>
        </p:nvSpPr>
        <p:spPr>
          <a:xfrm>
            <a:off x="4116388" y="6400800"/>
            <a:ext cx="533400" cy="152400"/>
          </a:xfrm>
        </p:spPr>
        <p:txBody>
          <a:bodyPr/>
          <a:lstStyle/>
          <a:p>
            <a:fld id="{1D72EBF8-7CF5-44B7-B2BF-E22DE4D0703D}" type="slidenum">
              <a:rPr lang="en-US" smtClean="0">
                <a:solidFill>
                  <a:prstClr val="black">
                    <a:lumMod val="50000"/>
                    <a:lumOff val="50000"/>
                  </a:prstClr>
                </a:solidFill>
                <a:latin typeface="Calibri"/>
              </a:rPr>
              <a:pPr/>
              <a:t>‹#›</a:t>
            </a:fld>
            <a:endParaRPr lang="en-US">
              <a:solidFill>
                <a:prstClr val="black">
                  <a:lumMod val="50000"/>
                  <a:lumOff val="50000"/>
                </a:prstClr>
              </a:solidFill>
              <a:latin typeface="Calibri"/>
            </a:endParaRPr>
          </a:p>
        </p:txBody>
      </p:sp>
      <p:sp>
        <p:nvSpPr>
          <p:cNvPr id="14" name="Footer Placeholder 13"/>
          <p:cNvSpPr>
            <a:spLocks noGrp="1"/>
          </p:cNvSpPr>
          <p:nvPr>
            <p:ph type="ftr" sz="quarter" idx="12"/>
          </p:nvPr>
        </p:nvSpPr>
        <p:spPr>
          <a:xfrm>
            <a:off x="838200" y="6296248"/>
            <a:ext cx="2820987" cy="152400"/>
          </a:xfrm>
        </p:spPr>
        <p:txBody>
          <a:bodyPr/>
          <a:lstStyle/>
          <a:p>
            <a:endParaRPr lang="en-US">
              <a:solidFill>
                <a:prstClr val="black"/>
              </a:solidFill>
              <a:latin typeface="Calibri"/>
            </a:endParaRPr>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7985761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BBCCA7B5-8BC9-491C-A887-7C3E7ED947D8}" type="datetime4">
              <a:rPr lang="en-US" smtClean="0">
                <a:solidFill>
                  <a:prstClr val="black">
                    <a:lumMod val="50000"/>
                    <a:lumOff val="50000"/>
                  </a:prstClr>
                </a:solidFill>
                <a:latin typeface="Calibri"/>
              </a:rPr>
              <a:pPr/>
              <a:t>August 26, 2013</a:t>
            </a:fld>
            <a:endParaRPr lang="en-US">
              <a:solidFill>
                <a:prstClr val="black">
                  <a:lumMod val="50000"/>
                  <a:lumOff val="50000"/>
                </a:prstClr>
              </a:solidFill>
              <a:latin typeface="Calibri"/>
            </a:endParaRPr>
          </a:p>
        </p:txBody>
      </p:sp>
      <p:sp>
        <p:nvSpPr>
          <p:cNvPr id="13" name="Slide Number Placeholder 12"/>
          <p:cNvSpPr>
            <a:spLocks noGrp="1"/>
          </p:cNvSpPr>
          <p:nvPr>
            <p:ph type="sldNum" sz="quarter" idx="11"/>
          </p:nvPr>
        </p:nvSpPr>
        <p:spPr/>
        <p:txBody>
          <a:bodyPr/>
          <a:lstStyle/>
          <a:p>
            <a:fld id="{1D72EBF8-7CF5-44B7-B2BF-E22DE4D0703D}" type="slidenum">
              <a:rPr lang="en-US" smtClean="0">
                <a:solidFill>
                  <a:prstClr val="black">
                    <a:lumMod val="50000"/>
                    <a:lumOff val="50000"/>
                  </a:prstClr>
                </a:solidFill>
                <a:latin typeface="Calibri"/>
              </a:rPr>
              <a:pPr/>
              <a:t>‹#›</a:t>
            </a:fld>
            <a:endParaRPr lang="en-US">
              <a:solidFill>
                <a:prstClr val="black">
                  <a:lumMod val="50000"/>
                  <a:lumOff val="50000"/>
                </a:prstClr>
              </a:solidFill>
              <a:latin typeface="Calibri"/>
            </a:endParaRPr>
          </a:p>
        </p:txBody>
      </p:sp>
      <p:sp>
        <p:nvSpPr>
          <p:cNvPr id="14" name="Footer Placeholder 13"/>
          <p:cNvSpPr>
            <a:spLocks noGrp="1"/>
          </p:cNvSpPr>
          <p:nvPr>
            <p:ph type="ftr" sz="quarter" idx="12"/>
          </p:nvPr>
        </p:nvSpPr>
        <p:spPr/>
        <p:txBody>
          <a:bodyPr/>
          <a:lstStyle/>
          <a:p>
            <a:endParaRPr lang="en-US">
              <a:solidFill>
                <a:prstClr val="black"/>
              </a:solidFill>
              <a:latin typeface="Calibri"/>
            </a:endParaRPr>
          </a:p>
        </p:txBody>
      </p:sp>
    </p:spTree>
    <p:extLst>
      <p:ext uri="{BB962C8B-B14F-4D97-AF65-F5344CB8AC3E}">
        <p14:creationId xmlns:p14="http://schemas.microsoft.com/office/powerpoint/2010/main" val="5233397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BDA18ED0-40F2-434C-A848-B92581875164}" type="datetime4">
              <a:rPr lang="en-US" smtClean="0">
                <a:solidFill>
                  <a:prstClr val="black">
                    <a:lumMod val="50000"/>
                    <a:lumOff val="50000"/>
                  </a:prstClr>
                </a:solidFill>
                <a:latin typeface="Calibri"/>
              </a:rPr>
              <a:pPr/>
              <a:t>August 26, 2013</a:t>
            </a:fld>
            <a:endParaRPr lang="en-US">
              <a:solidFill>
                <a:prstClr val="black">
                  <a:lumMod val="50000"/>
                  <a:lumOff val="50000"/>
                </a:prstClr>
              </a:solidFill>
              <a:latin typeface="Calibri"/>
            </a:endParaRPr>
          </a:p>
        </p:txBody>
      </p:sp>
      <p:sp>
        <p:nvSpPr>
          <p:cNvPr id="14" name="Slide Number Placeholder 13"/>
          <p:cNvSpPr>
            <a:spLocks noGrp="1"/>
          </p:cNvSpPr>
          <p:nvPr>
            <p:ph type="sldNum" sz="quarter" idx="11"/>
          </p:nvPr>
        </p:nvSpPr>
        <p:spPr/>
        <p:txBody>
          <a:bodyPr/>
          <a:lstStyle/>
          <a:p>
            <a:fld id="{1D72EBF8-7CF5-44B7-B2BF-E22DE4D0703D}" type="slidenum">
              <a:rPr lang="en-US" smtClean="0">
                <a:solidFill>
                  <a:prstClr val="black">
                    <a:lumMod val="50000"/>
                    <a:lumOff val="50000"/>
                  </a:prstClr>
                </a:solidFill>
                <a:latin typeface="Calibri"/>
              </a:rPr>
              <a:pPr/>
              <a:t>‹#›</a:t>
            </a:fld>
            <a:endParaRPr lang="en-US">
              <a:solidFill>
                <a:prstClr val="black">
                  <a:lumMod val="50000"/>
                  <a:lumOff val="50000"/>
                </a:prstClr>
              </a:solidFill>
              <a:latin typeface="Calibri"/>
            </a:endParaRPr>
          </a:p>
        </p:txBody>
      </p:sp>
      <p:sp>
        <p:nvSpPr>
          <p:cNvPr id="16" name="Footer Placeholder 15"/>
          <p:cNvSpPr>
            <a:spLocks noGrp="1"/>
          </p:cNvSpPr>
          <p:nvPr>
            <p:ph type="ftr" sz="quarter" idx="12"/>
          </p:nvPr>
        </p:nvSpPr>
        <p:spPr/>
        <p:txBody>
          <a:bodyPr/>
          <a:lstStyle/>
          <a:p>
            <a:endParaRPr lang="en-US">
              <a:solidFill>
                <a:prstClr val="black"/>
              </a:solidFill>
              <a:latin typeface="Calibri"/>
            </a:endParaRPr>
          </a:p>
        </p:txBody>
      </p:sp>
    </p:spTree>
    <p:extLst>
      <p:ext uri="{BB962C8B-B14F-4D97-AF65-F5344CB8AC3E}">
        <p14:creationId xmlns:p14="http://schemas.microsoft.com/office/powerpoint/2010/main" val="20976275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SLDS Webinar 6-26-13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85499-22F0-4E30-BA6A-ED84175C6F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20"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78085499-22F0-4E30-BA6A-ED84175C6FDF}" type="slidenum">
              <a:rPr lang="en-US" smtClean="0">
                <a:solidFill>
                  <a:prstClr val="black">
                    <a:lumMod val="50000"/>
                    <a:lumOff val="50000"/>
                  </a:prstClr>
                </a:solidFill>
                <a:latin typeface="Calibri"/>
              </a:rPr>
              <a:pPr/>
              <a:t>‹#›</a:t>
            </a:fld>
            <a:endParaRPr lang="en-US">
              <a:solidFill>
                <a:prstClr val="black">
                  <a:lumMod val="50000"/>
                  <a:lumOff val="50000"/>
                </a:prstClr>
              </a:solidFill>
              <a:latin typeface="Calibri"/>
            </a:endParaRPr>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34BB6B48-E8B6-492E-B5F2-B7A73A7469AD}" type="datetime1">
              <a:rPr lang="en-US" smtClean="0">
                <a:solidFill>
                  <a:prstClr val="black">
                    <a:lumMod val="50000"/>
                    <a:lumOff val="50000"/>
                  </a:prstClr>
                </a:solidFill>
                <a:latin typeface="Calibri"/>
              </a:rPr>
              <a:pPr/>
              <a:t>8/26/2013</a:t>
            </a:fld>
            <a:endParaRPr lang="en-US" dirty="0">
              <a:solidFill>
                <a:prstClr val="black">
                  <a:lumMod val="50000"/>
                  <a:lumOff val="50000"/>
                </a:prstClr>
              </a:solidFill>
              <a:latin typeface="Calibri"/>
            </a:endParaRPr>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dirty="0">
              <a:solidFill>
                <a:prstClr val="black"/>
              </a:solidFill>
              <a:latin typeface="Calibri"/>
            </a:endParaRPr>
          </a:p>
        </p:txBody>
      </p:sp>
    </p:spTree>
    <p:extLst>
      <p:ext uri="{BB962C8B-B14F-4D97-AF65-F5344CB8AC3E}">
        <p14:creationId xmlns:p14="http://schemas.microsoft.com/office/powerpoint/2010/main" val="2600777832"/>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Lst>
  <p:timing>
    <p:tnLst>
      <p:par>
        <p:cTn id="1" dur="indefinite" restart="never" nodeType="tmRoot"/>
      </p:par>
    </p:tnLst>
  </p:timing>
  <p:hf hdr="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mailto:Sharon.wright@state.ma.us" TargetMode="External"/><Relationship Id="rId3" Type="http://schemas.openxmlformats.org/officeDocument/2006/relationships/hyperlink" Target="mailto:rosemary.collins@ed.gov" TargetMode="External"/><Relationship Id="rId7" Type="http://schemas.openxmlformats.org/officeDocument/2006/relationships/hyperlink" Target="mailto:Kim.nesmith@la.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michael.schwartz@doe.nh.gov" TargetMode="External"/><Relationship Id="rId5" Type="http://schemas.openxmlformats.org/officeDocument/2006/relationships/hyperlink" Target="mailto:Irene.koffink@doe.nh.gov" TargetMode="External"/><Relationship Id="rId4" Type="http://schemas.openxmlformats.org/officeDocument/2006/relationships/hyperlink" Target="mailto:Robin.Taylor@sst-slds.org" TargetMode="External"/><Relationship Id="rId9" Type="http://schemas.openxmlformats.org/officeDocument/2006/relationships/hyperlink" Target="mailto:robert.c.curtin@state.ma.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881250" y="6356350"/>
            <a:ext cx="2895600" cy="365125"/>
          </a:xfrm>
        </p:spPr>
        <p:txBody>
          <a:bodyPr/>
          <a:lstStyle/>
          <a:p>
            <a:r>
              <a:rPr lang="en-US" dirty="0" smtClean="0"/>
              <a:t>SLDS Webinar 8-21-13</a:t>
            </a:r>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1</a:t>
            </a:fld>
            <a:endParaRPr lang="en-US"/>
          </a:p>
        </p:txBody>
      </p:sp>
      <p:sp>
        <p:nvSpPr>
          <p:cNvPr id="4" name="TextBox 3"/>
          <p:cNvSpPr txBox="1"/>
          <p:nvPr/>
        </p:nvSpPr>
        <p:spPr>
          <a:xfrm>
            <a:off x="2286000" y="1752600"/>
            <a:ext cx="184731" cy="369332"/>
          </a:xfrm>
          <a:prstGeom prst="rect">
            <a:avLst/>
          </a:prstGeom>
          <a:noFill/>
        </p:spPr>
        <p:txBody>
          <a:bodyPr wrap="none" rtlCol="0">
            <a:spAutoFit/>
          </a:bodyPr>
          <a:lstStyle/>
          <a:p>
            <a:endParaRPr lang="en-US" dirty="0"/>
          </a:p>
        </p:txBody>
      </p:sp>
      <p:sp>
        <p:nvSpPr>
          <p:cNvPr id="5" name="Rectangle 3"/>
          <p:cNvSpPr txBox="1">
            <a:spLocks noChangeArrowheads="1"/>
          </p:cNvSpPr>
          <p:nvPr/>
        </p:nvSpPr>
        <p:spPr>
          <a:xfrm>
            <a:off x="2133600" y="2121932"/>
            <a:ext cx="6400800" cy="4126468"/>
          </a:xfrm>
          <a:prstGeom prst="rect">
            <a:avLst/>
          </a:prstGeom>
        </p:spPr>
        <p:txBody>
          <a:bodyPr>
            <a:normAutofit fontScale="85000" lnSpcReduction="10000"/>
          </a:bodyPr>
          <a:lstStyle/>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The presentation will begin at approximately </a:t>
            </a:r>
            <a:r>
              <a:rPr kumimoji="0" lang="en-US" b="0" i="0" u="none" strike="noStrike" kern="1200" cap="none" spc="0" normalizeH="0" baseline="0" noProof="0" dirty="0" smtClean="0">
                <a:ln>
                  <a:noFill/>
                </a:ln>
                <a:solidFill>
                  <a:srgbClr val="FF0000"/>
                </a:solidFill>
                <a:effectLst/>
                <a:uLnTx/>
                <a:uFillTx/>
                <a:latin typeface="+mn-lt"/>
                <a:ea typeface="+mn-ea"/>
                <a:cs typeface="+mn-cs"/>
              </a:rPr>
              <a:t>2:30 p.m. </a:t>
            </a:r>
            <a:r>
              <a:rPr kumimoji="0" lang="en-US" b="0" i="0" u="none" strike="noStrike" kern="1200" cap="none" spc="0" normalizeH="0" baseline="0" noProof="0" dirty="0" smtClean="0">
                <a:ln>
                  <a:noFill/>
                </a:ln>
                <a:solidFill>
                  <a:schemeClr val="tx1"/>
                </a:solidFill>
                <a:effectLst/>
                <a:uLnTx/>
                <a:uFillTx/>
                <a:latin typeface="+mn-lt"/>
                <a:ea typeface="+mn-ea"/>
                <a:cs typeface="+mn-cs"/>
              </a:rPr>
              <a:t>ET</a:t>
            </a: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20000"/>
              </a:lnSpc>
              <a:spcBef>
                <a:spcPct val="2000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Information on joining the teleconference can be found on the “Info” tab in the upper left of this screen.  Be sure to use the “Attendee ID” number on the Info tab when dialing in to associate your name with your phone.</a:t>
            </a:r>
          </a:p>
          <a:p>
            <a:pPr marL="0" marR="0" lvl="0" indent="0" algn="l" defTabSz="914400" rtl="0" eaLnBrk="1" fontAlgn="auto" latinLnBrk="0" hangingPunct="1">
              <a:lnSpc>
                <a:spcPct val="120000"/>
              </a:lnSpc>
              <a:spcBef>
                <a:spcPct val="20000"/>
              </a:spcBef>
              <a:spcAft>
                <a:spcPts val="0"/>
              </a:spcAft>
              <a:buClrTx/>
              <a:buSzTx/>
              <a:buFontTx/>
              <a:buNone/>
              <a:tabLst/>
              <a:defRPr/>
            </a:pPr>
            <a:endParaRPr kumimoji="0" lang="en-US" sz="1050" b="0" i="0" u="none" strike="noStrike" kern="1200" cap="none" spc="0" normalizeH="0" baseline="0" noProof="0" dirty="0" smtClean="0">
              <a:ln>
                <a:noFill/>
              </a:ln>
              <a:solidFill>
                <a:schemeClr val="tx1"/>
              </a:solidFill>
              <a:effectLst/>
              <a:uLnTx/>
              <a:uFillTx/>
              <a:latin typeface="+mn-lt"/>
              <a:ea typeface="+mn-ea"/>
              <a:cs typeface="+mn-cs"/>
            </a:endParaRPr>
          </a:p>
          <a:p>
            <a:pPr marL="0" marR="0" lvl="1" indent="1588" algn="l" defTabSz="914400" rtl="0" eaLnBrk="1" fontAlgn="auto" latinLnBrk="0" hangingPunct="1">
              <a:lnSpc>
                <a:spcPct val="120000"/>
              </a:lnSpc>
              <a:spcBef>
                <a:spcPct val="2000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In order to cut down on background noise, please mute your phone by dialing *6 upon entry into the meeting. </a:t>
            </a:r>
          </a:p>
          <a:p>
            <a:pPr marL="0" marR="0" lvl="1" indent="1588" algn="l" defTabSz="914400" rtl="0" eaLnBrk="1" fontAlgn="auto" latinLnBrk="0" hangingPunct="1">
              <a:lnSpc>
                <a:spcPct val="80000"/>
              </a:lnSpc>
              <a:spcBef>
                <a:spcPct val="2000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1" indent="1588" algn="l" defTabSz="914400" rtl="0" eaLnBrk="1" fontAlgn="auto" latinLnBrk="0" hangingPunct="1">
              <a:lnSpc>
                <a:spcPct val="110000"/>
              </a:lnSpc>
              <a:spcBef>
                <a:spcPct val="2000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During the question and answer portion of this presentation:</a:t>
            </a:r>
            <a:endParaRPr kumimoji="0" lang="en-US" sz="400" b="0" i="0" u="none" strike="noStrike" kern="1200" cap="none" spc="0" normalizeH="0" baseline="0" noProof="0" dirty="0" smtClean="0">
              <a:ln>
                <a:noFill/>
              </a:ln>
              <a:solidFill>
                <a:schemeClr val="tx1"/>
              </a:solidFill>
              <a:effectLst/>
              <a:uLnTx/>
              <a:uFillTx/>
              <a:latin typeface="+mn-lt"/>
              <a:ea typeface="+mn-ea"/>
              <a:cs typeface="+mn-cs"/>
            </a:endParaRPr>
          </a:p>
          <a:p>
            <a:pPr marL="631825" marR="0" lvl="0" indent="-3810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You can re-enter *6 to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unmute</a:t>
            </a:r>
            <a:r>
              <a:rPr kumimoji="0" lang="en-US" b="0" i="0" u="none" strike="noStrike" kern="1200" cap="none" spc="0" normalizeH="0" baseline="0" noProof="0" dirty="0" smtClean="0">
                <a:ln>
                  <a:noFill/>
                </a:ln>
                <a:solidFill>
                  <a:schemeClr val="tx1"/>
                </a:solidFill>
                <a:effectLst/>
                <a:uLnTx/>
                <a:uFillTx/>
                <a:latin typeface="+mn-lt"/>
                <a:ea typeface="+mn-ea"/>
                <a:cs typeface="+mn-cs"/>
              </a:rPr>
              <a:t> your phone and ask a question; or</a:t>
            </a:r>
          </a:p>
          <a:p>
            <a:pPr marL="631825" marR="0" lvl="0" indent="-3810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Type your question into the Q&amp;A panel below the participant list and clicking “Send.”</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1431925" marR="0" lvl="2" indent="-381000" algn="l" defTabSz="914400" rtl="0" eaLnBrk="1" fontAlgn="auto" latinLnBrk="0" hangingPunct="1">
              <a:lnSpc>
                <a:spcPct val="80000"/>
              </a:lnSpc>
              <a:spcBef>
                <a:spcPct val="20000"/>
              </a:spcBef>
              <a:spcAft>
                <a:spcPts val="0"/>
              </a:spcAft>
              <a:buClrTx/>
              <a:buSzTx/>
              <a:buFontTx/>
              <a:buAutoNum type="arabicPeriod"/>
              <a:tabLst/>
              <a:defRPr/>
            </a:pPr>
            <a:endParaRPr kumimoji="0" lang="en-US" sz="7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600" b="1" i="1" u="none" strike="noStrike" kern="1200" cap="none" spc="0" normalizeH="0" baseline="0" noProof="0" dirty="0" smtClean="0">
                <a:ln>
                  <a:noFill/>
                </a:ln>
                <a:solidFill>
                  <a:schemeClr val="tx1"/>
                </a:solidFill>
                <a:effectLst/>
                <a:uLnTx/>
                <a:uFillTx/>
                <a:latin typeface="+mn-lt"/>
                <a:ea typeface="+mn-ea"/>
                <a:cs typeface="+mn-cs"/>
              </a:rPr>
              <a:t>A copy of this presentation and a link to the recording will be shared with the IES Grantees and EIMAC listservs.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itle 1"/>
          <p:cNvSpPr txBox="1">
            <a:spLocks/>
          </p:cNvSpPr>
          <p:nvPr/>
        </p:nvSpPr>
        <p:spPr>
          <a:xfrm>
            <a:off x="2133600" y="1414272"/>
            <a:ext cx="5791200" cy="381000"/>
          </a:xfrm>
          <a:prstGeom prst="rect">
            <a:avLst/>
          </a:prstGeom>
        </p:spPr>
        <p:txBody>
          <a:bodyPr vert="horz" lIns="91440" tIns="45720" rIns="91440" bIns="45720" rtlCol="0" anchor="ctr">
            <a:noAutofit/>
          </a:bodyPr>
          <a:lstStyle>
            <a:lvl1pPr algn="l">
              <a:defRPr sz="32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200" b="1" dirty="0" smtClean="0">
                <a:solidFill>
                  <a:srgbClr val="45496B"/>
                </a:solidFill>
                <a:latin typeface="+mj-lt"/>
                <a:ea typeface="+mj-ea"/>
                <a:cs typeface="+mj-cs"/>
              </a:rPr>
              <a:t>Engaging SEA and Teachers as Stakeholders</a:t>
            </a:r>
            <a:r>
              <a:rPr kumimoji="0" lang="en-US" sz="2200" b="1" i="0" u="none" strike="noStrike" kern="1200" cap="none" spc="0" normalizeH="0" baseline="0" noProof="0" dirty="0" smtClean="0">
                <a:ln>
                  <a:noFill/>
                </a:ln>
                <a:solidFill>
                  <a:srgbClr val="45496B"/>
                </a:solidFill>
                <a:effectLst/>
                <a:uLnTx/>
                <a:uFillTx/>
                <a:latin typeface="+mj-lt"/>
                <a:ea typeface="+mj-ea"/>
                <a:cs typeface="+mj-cs"/>
              </a:rPr>
              <a:t> </a:t>
            </a:r>
            <a:endParaRPr kumimoji="0" lang="en-US" sz="2200" b="1" i="0" u="none" strike="noStrike" kern="1200" cap="none" spc="0" normalizeH="0" baseline="0" noProof="0" dirty="0">
              <a:ln>
                <a:noFill/>
              </a:ln>
              <a:solidFill>
                <a:srgbClr val="45496B"/>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Change</a:t>
            </a:r>
          </a:p>
          <a:p>
            <a:endParaRPr lang="en-US" dirty="0" smtClean="0"/>
          </a:p>
          <a:p>
            <a:pPr marL="457200" indent="-457200">
              <a:buFont typeface="Arial" panose="020B0604020202020204" pitchFamily="34" charset="0"/>
              <a:buChar char="•"/>
            </a:pPr>
            <a:r>
              <a:rPr lang="en-US" b="0" dirty="0"/>
              <a:t>In leadership within the </a:t>
            </a:r>
            <a:r>
              <a:rPr lang="en-US" b="0" dirty="0" smtClean="0"/>
              <a:t>agency</a:t>
            </a:r>
          </a:p>
          <a:p>
            <a:pPr marL="1257300" lvl="2" indent="-457200"/>
            <a:r>
              <a:rPr lang="en-US" dirty="0" smtClean="0">
                <a:solidFill>
                  <a:schemeClr val="accent1">
                    <a:lumMod val="50000"/>
                  </a:schemeClr>
                </a:solidFill>
              </a:rPr>
              <a:t>Ferocious appetite for data</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b="0" dirty="0" smtClean="0"/>
              <a:t>In legislation</a:t>
            </a:r>
            <a:endParaRPr lang="en-US" b="0" dirty="0"/>
          </a:p>
          <a:p>
            <a:pPr lvl="2"/>
            <a:r>
              <a:rPr lang="en-US" dirty="0" smtClean="0">
                <a:solidFill>
                  <a:schemeClr val="accent1">
                    <a:lumMod val="50000"/>
                  </a:schemeClr>
                </a:solidFill>
              </a:rPr>
              <a:t>Need for data systems and more data</a:t>
            </a:r>
            <a:endParaRPr lang="en-US" dirty="0">
              <a:solidFill>
                <a:schemeClr val="accent1">
                  <a:lumMod val="50000"/>
                </a:schemeClr>
              </a:solidFill>
            </a:endParaRPr>
          </a:p>
          <a:p>
            <a:pPr lvl="2"/>
            <a:endParaRPr lang="en-US" dirty="0">
              <a:solidFill>
                <a:schemeClr val="tx2">
                  <a:lumMod val="75000"/>
                </a:schemeClr>
              </a:solidFill>
            </a:endParaRPr>
          </a:p>
          <a:p>
            <a:endParaRPr lang="en-US" dirty="0"/>
          </a:p>
          <a:p>
            <a:endParaRPr lang="en-US" dirty="0"/>
          </a:p>
        </p:txBody>
      </p:sp>
      <p:sp>
        <p:nvSpPr>
          <p:cNvPr id="3" name="Footer Placeholder 2"/>
          <p:cNvSpPr>
            <a:spLocks noGrp="1"/>
          </p:cNvSpPr>
          <p:nvPr>
            <p:ph type="ftr" sz="quarter" idx="11"/>
          </p:nvPr>
        </p:nvSpPr>
        <p:spPr/>
        <p:txBody>
          <a:bodyPr/>
          <a:lstStyle/>
          <a:p>
            <a:r>
              <a:rPr lang="en-US" dirty="0" smtClean="0"/>
              <a:t>SLDS Webinar 8-21-13</a:t>
            </a:r>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10</a:t>
            </a:fld>
            <a:endParaRPr lang="en-US"/>
          </a:p>
        </p:txBody>
      </p:sp>
    </p:spTree>
    <p:extLst>
      <p:ext uri="{BB962C8B-B14F-4D97-AF65-F5344CB8AC3E}">
        <p14:creationId xmlns:p14="http://schemas.microsoft.com/office/powerpoint/2010/main" val="908392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Changes Led to…</a:t>
            </a:r>
          </a:p>
          <a:p>
            <a:pPr marL="457200" indent="-457200">
              <a:buFont typeface="Arial" panose="020B0604020202020204" pitchFamily="34" charset="0"/>
              <a:buChar char="•"/>
            </a:pPr>
            <a:r>
              <a:rPr lang="en-US" b="0" dirty="0" smtClean="0"/>
              <a:t>Need for one voice</a:t>
            </a:r>
          </a:p>
          <a:p>
            <a:pPr marL="1257300" lvl="2" indent="-457200"/>
            <a:r>
              <a:rPr lang="en-US" dirty="0" smtClean="0">
                <a:solidFill>
                  <a:schemeClr val="accent1">
                    <a:lumMod val="50000"/>
                  </a:schemeClr>
                </a:solidFill>
              </a:rPr>
              <a:t>Alignment of definitions</a:t>
            </a:r>
          </a:p>
          <a:p>
            <a:pPr marL="1257300" lvl="2" indent="-457200"/>
            <a:r>
              <a:rPr lang="en-US" dirty="0" smtClean="0">
                <a:solidFill>
                  <a:schemeClr val="accent1">
                    <a:lumMod val="50000"/>
                  </a:schemeClr>
                </a:solidFill>
              </a:rPr>
              <a:t>Limiting of reporting</a:t>
            </a:r>
          </a:p>
          <a:p>
            <a:pPr marL="1257300" lvl="2" indent="-457200"/>
            <a:r>
              <a:rPr lang="en-US" dirty="0" smtClean="0">
                <a:solidFill>
                  <a:schemeClr val="accent1">
                    <a:lumMod val="50000"/>
                  </a:schemeClr>
                </a:solidFill>
              </a:rPr>
              <a:t>One way in and one way out</a:t>
            </a:r>
          </a:p>
          <a:p>
            <a:pPr marL="457200" indent="-457200">
              <a:buFont typeface="Arial" panose="020B0604020202020204" pitchFamily="34" charset="0"/>
              <a:buChar char="•"/>
            </a:pPr>
            <a:r>
              <a:rPr lang="en-US" b="0" dirty="0" smtClean="0"/>
              <a:t>Need to understand</a:t>
            </a:r>
          </a:p>
          <a:p>
            <a:pPr marL="1257300" lvl="2" indent="-457200"/>
            <a:r>
              <a:rPr lang="en-US" dirty="0" smtClean="0">
                <a:solidFill>
                  <a:schemeClr val="accent1">
                    <a:lumMod val="50000"/>
                  </a:schemeClr>
                </a:solidFill>
              </a:rPr>
              <a:t>Education staff as opposed to data staff assisting with interpretation</a:t>
            </a:r>
          </a:p>
          <a:p>
            <a:pPr marL="457200" indent="-457200">
              <a:buFont typeface="Arial" panose="020B0604020202020204" pitchFamily="34" charset="0"/>
              <a:buChar char="•"/>
            </a:pPr>
            <a:r>
              <a:rPr lang="en-US" b="0" dirty="0" smtClean="0"/>
              <a:t>Focus on Quality and Accuracy</a:t>
            </a:r>
          </a:p>
          <a:p>
            <a:pPr marL="1257300" lvl="2" indent="-457200"/>
            <a:r>
              <a:rPr lang="en-US" dirty="0" smtClean="0">
                <a:solidFill>
                  <a:schemeClr val="accent1">
                    <a:lumMod val="50000"/>
                  </a:schemeClr>
                </a:solidFill>
              </a:rPr>
              <a:t>All data collected must be validated</a:t>
            </a:r>
          </a:p>
        </p:txBody>
      </p:sp>
      <p:sp>
        <p:nvSpPr>
          <p:cNvPr id="3" name="Footer Placeholder 2"/>
          <p:cNvSpPr>
            <a:spLocks noGrp="1"/>
          </p:cNvSpPr>
          <p:nvPr>
            <p:ph type="ftr" sz="quarter" idx="11"/>
          </p:nvPr>
        </p:nvSpPr>
        <p:spPr/>
        <p:txBody>
          <a:bodyPr/>
          <a:lstStyle/>
          <a:p>
            <a:r>
              <a:rPr lang="en-US" dirty="0" smtClean="0"/>
              <a:t>SLDS Webinar 8-21-13</a:t>
            </a:r>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11</a:t>
            </a:fld>
            <a:endParaRPr lang="en-US"/>
          </a:p>
        </p:txBody>
      </p:sp>
    </p:spTree>
    <p:extLst>
      <p:ext uri="{BB962C8B-B14F-4D97-AF65-F5344CB8AC3E}">
        <p14:creationId xmlns:p14="http://schemas.microsoft.com/office/powerpoint/2010/main" val="1616257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p>
          <a:p>
            <a:endParaRPr lang="en-US" dirty="0"/>
          </a:p>
        </p:txBody>
      </p:sp>
      <p:sp>
        <p:nvSpPr>
          <p:cNvPr id="3" name="Footer Placeholder 2"/>
          <p:cNvSpPr>
            <a:spLocks noGrp="1"/>
          </p:cNvSpPr>
          <p:nvPr>
            <p:ph type="ftr" sz="quarter" idx="11"/>
          </p:nvPr>
        </p:nvSpPr>
        <p:spPr/>
        <p:txBody>
          <a:bodyPr/>
          <a:lstStyle/>
          <a:p>
            <a:r>
              <a:rPr lang="en-US" dirty="0" smtClean="0"/>
              <a:t>SLDS Webinar 8-21-13</a:t>
            </a:r>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12</a:t>
            </a:fld>
            <a:endParaRPr lang="en-US"/>
          </a:p>
        </p:txBody>
      </p:sp>
      <p:graphicFrame>
        <p:nvGraphicFramePr>
          <p:cNvPr id="5" name="Diagram 4"/>
          <p:cNvGraphicFramePr/>
          <p:nvPr>
            <p:extLst>
              <p:ext uri="{D42A27DB-BD31-4B8C-83A1-F6EECF244321}">
                <p14:modId xmlns:p14="http://schemas.microsoft.com/office/powerpoint/2010/main" val="803012947"/>
              </p:ext>
            </p:extLst>
          </p:nvPr>
        </p:nvGraphicFramePr>
        <p:xfrm>
          <a:off x="1295400" y="1447800"/>
          <a:ext cx="6400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0002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3500" dirty="0" smtClean="0"/>
              <a:t>What went well…</a:t>
            </a:r>
          </a:p>
          <a:p>
            <a:pPr marL="457200" indent="-457200">
              <a:buFont typeface="Arial" panose="020B0604020202020204" pitchFamily="34" charset="0"/>
              <a:buChar char="•"/>
            </a:pPr>
            <a:r>
              <a:rPr lang="en-US" b="0" dirty="0"/>
              <a:t>Established clear process of requesting and releasing data</a:t>
            </a:r>
          </a:p>
          <a:p>
            <a:pPr marL="457200" indent="-457200">
              <a:buFont typeface="Arial" panose="020B0604020202020204" pitchFamily="34" charset="0"/>
              <a:buChar char="•"/>
            </a:pPr>
            <a:r>
              <a:rPr lang="en-US" b="0" dirty="0"/>
              <a:t>Established “Master” reports to pull from</a:t>
            </a:r>
          </a:p>
          <a:p>
            <a:pPr marL="457200" indent="-457200">
              <a:buFont typeface="Arial" panose="020B0604020202020204" pitchFamily="34" charset="0"/>
              <a:buChar char="•"/>
            </a:pPr>
            <a:r>
              <a:rPr lang="en-US" b="0" dirty="0"/>
              <a:t>Established processes that allowed team to adjust priorities at a moment’s notice</a:t>
            </a:r>
          </a:p>
          <a:p>
            <a:pPr marL="457200" indent="-457200">
              <a:buFont typeface="Arial" panose="020B0604020202020204" pitchFamily="34" charset="0"/>
              <a:buChar char="•"/>
            </a:pPr>
            <a:r>
              <a:rPr lang="en-US" b="0" dirty="0"/>
              <a:t>Established a process of validation and checking to ensure data accuracy</a:t>
            </a:r>
          </a:p>
          <a:p>
            <a:pPr marL="457200" indent="-457200">
              <a:buFont typeface="Arial" panose="020B0604020202020204" pitchFamily="34" charset="0"/>
              <a:buChar char="•"/>
            </a:pPr>
            <a:r>
              <a:rPr lang="en-US" b="0" dirty="0"/>
              <a:t>Data calendar representing the flow of data (internal and external) was established</a:t>
            </a:r>
          </a:p>
          <a:p>
            <a:endParaRPr lang="en-US" dirty="0" smtClean="0"/>
          </a:p>
        </p:txBody>
      </p:sp>
      <p:sp>
        <p:nvSpPr>
          <p:cNvPr id="3" name="Footer Placeholder 2"/>
          <p:cNvSpPr>
            <a:spLocks noGrp="1"/>
          </p:cNvSpPr>
          <p:nvPr>
            <p:ph type="ftr" sz="quarter" idx="11"/>
          </p:nvPr>
        </p:nvSpPr>
        <p:spPr/>
        <p:txBody>
          <a:bodyPr/>
          <a:lstStyle/>
          <a:p>
            <a:r>
              <a:rPr lang="en-US" dirty="0" smtClean="0"/>
              <a:t>SLDS Webinar 8-21-13</a:t>
            </a:r>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13</a:t>
            </a:fld>
            <a:endParaRPr lang="en-US"/>
          </a:p>
        </p:txBody>
      </p:sp>
    </p:spTree>
    <p:extLst>
      <p:ext uri="{BB962C8B-B14F-4D97-AF65-F5344CB8AC3E}">
        <p14:creationId xmlns:p14="http://schemas.microsoft.com/office/powerpoint/2010/main" val="2019789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What didn’t go so well…</a:t>
            </a:r>
          </a:p>
          <a:p>
            <a:endParaRPr lang="en-US" sz="1400" dirty="0" smtClean="0"/>
          </a:p>
          <a:p>
            <a:r>
              <a:rPr lang="en-US" b="0" dirty="0"/>
              <a:t>Appetite was so ferocious staff could not </a:t>
            </a:r>
            <a:r>
              <a:rPr lang="en-US" b="0" dirty="0" smtClean="0"/>
              <a:t/>
            </a:r>
            <a:br>
              <a:rPr lang="en-US" b="0" dirty="0" smtClean="0"/>
            </a:br>
            <a:r>
              <a:rPr lang="en-US" b="0" dirty="0" smtClean="0"/>
              <a:t>keep </a:t>
            </a:r>
            <a:r>
              <a:rPr lang="en-US" b="0" dirty="0"/>
              <a:t>up</a:t>
            </a:r>
          </a:p>
          <a:p>
            <a:pPr lvl="1"/>
            <a:r>
              <a:rPr lang="en-US" dirty="0">
                <a:solidFill>
                  <a:schemeClr val="accent1">
                    <a:lumMod val="50000"/>
                  </a:schemeClr>
                </a:solidFill>
              </a:rPr>
              <a:t>Turned into a data request “sweat shop</a:t>
            </a:r>
            <a:r>
              <a:rPr lang="en-US" dirty="0"/>
              <a:t>”</a:t>
            </a:r>
          </a:p>
          <a:p>
            <a:endParaRPr lang="en-US" sz="800" b="0" dirty="0" smtClean="0"/>
          </a:p>
          <a:p>
            <a:r>
              <a:rPr lang="en-US" b="0" dirty="0" smtClean="0"/>
              <a:t>Important </a:t>
            </a:r>
            <a:r>
              <a:rPr lang="en-US" b="0" dirty="0"/>
              <a:t>areas were neglected</a:t>
            </a:r>
          </a:p>
          <a:p>
            <a:pPr marL="749300" lvl="2" indent="-293688">
              <a:buSzPct val="100000"/>
              <a:buFont typeface="Arial"/>
              <a:buChar char="•"/>
            </a:pPr>
            <a:r>
              <a:rPr lang="en-US" sz="2800" dirty="0">
                <a:solidFill>
                  <a:schemeClr val="accent1">
                    <a:lumMod val="50000"/>
                  </a:schemeClr>
                </a:solidFill>
              </a:rPr>
              <a:t>Alignment of systems </a:t>
            </a:r>
          </a:p>
          <a:p>
            <a:pPr marL="749300" lvl="2" indent="-293688">
              <a:buSzPct val="100000"/>
              <a:buFont typeface="Arial"/>
              <a:buChar char="•"/>
            </a:pPr>
            <a:r>
              <a:rPr lang="en-US" sz="2800" dirty="0">
                <a:solidFill>
                  <a:schemeClr val="accent1">
                    <a:lumMod val="50000"/>
                  </a:schemeClr>
                </a:solidFill>
              </a:rPr>
              <a:t>Support of the offices</a:t>
            </a:r>
          </a:p>
          <a:p>
            <a:pPr marL="1209675" lvl="3">
              <a:buFont typeface="Courier New"/>
              <a:buChar char="o"/>
            </a:pPr>
            <a:r>
              <a:rPr lang="en-US" sz="2200" dirty="0">
                <a:solidFill>
                  <a:schemeClr val="accent1">
                    <a:lumMod val="50000"/>
                  </a:schemeClr>
                </a:solidFill>
              </a:rPr>
              <a:t>Data interpretation and assistance</a:t>
            </a:r>
          </a:p>
          <a:p>
            <a:endParaRPr lang="en-US" dirty="0" smtClean="0"/>
          </a:p>
        </p:txBody>
      </p:sp>
      <p:sp>
        <p:nvSpPr>
          <p:cNvPr id="3" name="Footer Placeholder 2"/>
          <p:cNvSpPr>
            <a:spLocks noGrp="1"/>
          </p:cNvSpPr>
          <p:nvPr>
            <p:ph type="ftr" sz="quarter" idx="11"/>
          </p:nvPr>
        </p:nvSpPr>
        <p:spPr/>
        <p:txBody>
          <a:bodyPr/>
          <a:lstStyle/>
          <a:p>
            <a:r>
              <a:rPr lang="en-US" dirty="0" smtClean="0"/>
              <a:t>SLDS Webinar 8-21-13</a:t>
            </a:r>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14</a:t>
            </a:fld>
            <a:endParaRPr lang="en-US"/>
          </a:p>
        </p:txBody>
      </p:sp>
    </p:spTree>
    <p:extLst>
      <p:ext uri="{BB962C8B-B14F-4D97-AF65-F5344CB8AC3E}">
        <p14:creationId xmlns:p14="http://schemas.microsoft.com/office/powerpoint/2010/main" val="515155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3500" dirty="0" smtClean="0"/>
              <a:t>Moving away from a data request </a:t>
            </a:r>
            <a:br>
              <a:rPr lang="en-US" sz="3500" dirty="0" smtClean="0"/>
            </a:br>
            <a:r>
              <a:rPr lang="en-US" sz="3500" dirty="0" smtClean="0"/>
              <a:t>“sweat shop”</a:t>
            </a:r>
          </a:p>
          <a:p>
            <a:endParaRPr lang="en-US" sz="1500" dirty="0" smtClean="0"/>
          </a:p>
          <a:p>
            <a:pPr marL="457200" indent="-457200">
              <a:buFont typeface="Arial" panose="020B0604020202020204" pitchFamily="34" charset="0"/>
              <a:buChar char="•"/>
            </a:pPr>
            <a:r>
              <a:rPr lang="en-US" b="0" dirty="0"/>
              <a:t>Re-alignment of teams</a:t>
            </a:r>
          </a:p>
          <a:p>
            <a:pPr marL="457200" indent="-457200">
              <a:buFont typeface="Arial" panose="020B0604020202020204" pitchFamily="34" charset="0"/>
              <a:buChar char="•"/>
            </a:pPr>
            <a:r>
              <a:rPr lang="en-US" b="0" dirty="0"/>
              <a:t>Allocation of more staff</a:t>
            </a:r>
          </a:p>
          <a:p>
            <a:pPr marL="457200" indent="-457200">
              <a:buFont typeface="Arial" panose="020B0604020202020204" pitchFamily="34" charset="0"/>
              <a:buChar char="•"/>
            </a:pPr>
            <a:r>
              <a:rPr lang="en-US" b="0" dirty="0"/>
              <a:t>Focus on teaming with IT to automate</a:t>
            </a:r>
          </a:p>
          <a:p>
            <a:pPr lvl="2"/>
            <a:r>
              <a:rPr lang="en-US" sz="2600" dirty="0">
                <a:solidFill>
                  <a:schemeClr val="accent1">
                    <a:lumMod val="50000"/>
                  </a:schemeClr>
                </a:solidFill>
              </a:rPr>
              <a:t>Cubes</a:t>
            </a:r>
          </a:p>
          <a:p>
            <a:pPr lvl="2"/>
            <a:r>
              <a:rPr lang="en-US" sz="2600" dirty="0">
                <a:solidFill>
                  <a:schemeClr val="accent1">
                    <a:lumMod val="50000"/>
                  </a:schemeClr>
                </a:solidFill>
              </a:rPr>
              <a:t>Standard Reports</a:t>
            </a:r>
          </a:p>
          <a:p>
            <a:pPr marL="457200" indent="-457200">
              <a:buFont typeface="Arial" panose="020B0604020202020204" pitchFamily="34" charset="0"/>
              <a:buChar char="•"/>
            </a:pPr>
            <a:r>
              <a:rPr lang="en-US" b="0" dirty="0"/>
              <a:t>Re-establishing support of the offices via liaisons as well as cross departmental committee meetings</a:t>
            </a:r>
          </a:p>
          <a:p>
            <a:endParaRPr lang="en-US" dirty="0" smtClean="0"/>
          </a:p>
          <a:p>
            <a:endParaRPr lang="en-US" dirty="0"/>
          </a:p>
        </p:txBody>
      </p:sp>
      <p:sp>
        <p:nvSpPr>
          <p:cNvPr id="3" name="Footer Placeholder 2"/>
          <p:cNvSpPr>
            <a:spLocks noGrp="1"/>
          </p:cNvSpPr>
          <p:nvPr>
            <p:ph type="ftr" sz="quarter" idx="11"/>
          </p:nvPr>
        </p:nvSpPr>
        <p:spPr/>
        <p:txBody>
          <a:bodyPr/>
          <a:lstStyle/>
          <a:p>
            <a:r>
              <a:rPr lang="en-US" dirty="0" smtClean="0"/>
              <a:t>SLDS Webinar 8-21-13</a:t>
            </a:r>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15</a:t>
            </a:fld>
            <a:endParaRPr lang="en-US"/>
          </a:p>
        </p:txBody>
      </p:sp>
    </p:spTree>
    <p:extLst>
      <p:ext uri="{BB962C8B-B14F-4D97-AF65-F5344CB8AC3E}">
        <p14:creationId xmlns:p14="http://schemas.microsoft.com/office/powerpoint/2010/main" val="1794641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3124200"/>
            <a:ext cx="8077200" cy="1295400"/>
          </a:xfrm>
        </p:spPr>
        <p:txBody>
          <a:bodyPr/>
          <a:lstStyle/>
          <a:p>
            <a:pPr algn="ctr"/>
            <a:r>
              <a:rPr lang="en-US" sz="4800" dirty="0" smtClean="0"/>
              <a:t>Massachusetts</a:t>
            </a:r>
            <a:endParaRPr lang="en-US" sz="4800" dirty="0"/>
          </a:p>
        </p:txBody>
      </p:sp>
      <p:sp>
        <p:nvSpPr>
          <p:cNvPr id="3" name="Footer Placeholder 2"/>
          <p:cNvSpPr>
            <a:spLocks noGrp="1"/>
          </p:cNvSpPr>
          <p:nvPr>
            <p:ph type="ftr" sz="quarter" idx="11"/>
          </p:nvPr>
        </p:nvSpPr>
        <p:spPr/>
        <p:txBody>
          <a:bodyPr/>
          <a:lstStyle/>
          <a:p>
            <a:r>
              <a:rPr lang="en-US" dirty="0" smtClean="0"/>
              <a:t>SLDS Webinar 8-21-13</a:t>
            </a:r>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16</a:t>
            </a:fld>
            <a:endParaRPr lang="en-US"/>
          </a:p>
        </p:txBody>
      </p:sp>
    </p:spTree>
    <p:extLst>
      <p:ext uri="{BB962C8B-B14F-4D97-AF65-F5344CB8AC3E}">
        <p14:creationId xmlns:p14="http://schemas.microsoft.com/office/powerpoint/2010/main" val="514510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smtClean="0"/>
          </a:p>
          <a:p>
            <a:pPr algn="ctr"/>
            <a:endParaRPr lang="en-US" dirty="0"/>
          </a:p>
          <a:p>
            <a:pPr algn="ctr"/>
            <a:endParaRPr lang="en-US" dirty="0" smtClean="0"/>
          </a:p>
          <a:p>
            <a:pPr algn="ctr"/>
            <a:r>
              <a:rPr lang="en-US" sz="4800" dirty="0" smtClean="0"/>
              <a:t>Questions????</a:t>
            </a:r>
            <a:endParaRPr lang="en-US" sz="4800" dirty="0"/>
          </a:p>
        </p:txBody>
      </p:sp>
      <p:sp>
        <p:nvSpPr>
          <p:cNvPr id="3" name="Footer Placeholder 2"/>
          <p:cNvSpPr>
            <a:spLocks noGrp="1"/>
          </p:cNvSpPr>
          <p:nvPr>
            <p:ph type="ftr" sz="quarter" idx="11"/>
          </p:nvPr>
        </p:nvSpPr>
        <p:spPr/>
        <p:txBody>
          <a:bodyPr/>
          <a:lstStyle/>
          <a:p>
            <a:r>
              <a:rPr lang="en-US" smtClean="0"/>
              <a:t>SLDS Webinar 6-26-13</a:t>
            </a:r>
            <a:endParaRPr lang="en-US"/>
          </a:p>
        </p:txBody>
      </p:sp>
      <p:sp>
        <p:nvSpPr>
          <p:cNvPr id="4" name="Slide Number Placeholder 3"/>
          <p:cNvSpPr>
            <a:spLocks noGrp="1"/>
          </p:cNvSpPr>
          <p:nvPr>
            <p:ph type="sldNum" sz="quarter" idx="12"/>
          </p:nvPr>
        </p:nvSpPr>
        <p:spPr/>
        <p:txBody>
          <a:bodyPr/>
          <a:lstStyle/>
          <a:p>
            <a:fld id="{78085499-22F0-4E30-BA6A-ED84175C6FDF}" type="slidenum">
              <a:rPr lang="en-US" smtClean="0"/>
              <a:pPr/>
              <a:t>17</a:t>
            </a:fld>
            <a:endParaRPr lang="en-US"/>
          </a:p>
        </p:txBody>
      </p:sp>
    </p:spTree>
    <p:extLst>
      <p:ext uri="{BB962C8B-B14F-4D97-AF65-F5344CB8AC3E}">
        <p14:creationId xmlns:p14="http://schemas.microsoft.com/office/powerpoint/2010/main" val="2574509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077200" cy="4876800"/>
          </a:xfrm>
        </p:spPr>
        <p:txBody>
          <a:bodyPr>
            <a:noAutofit/>
          </a:bodyPr>
          <a:lstStyle/>
          <a:p>
            <a:pPr>
              <a:lnSpc>
                <a:spcPct val="120000"/>
              </a:lnSpc>
              <a:spcBef>
                <a:spcPts val="0"/>
              </a:spcBef>
              <a:spcAft>
                <a:spcPts val="600"/>
              </a:spcAft>
              <a:buNone/>
              <a:defRPr/>
            </a:pPr>
            <a:r>
              <a:rPr lang="en-US" sz="2200" b="1" dirty="0" smtClean="0">
                <a:latin typeface="Calibri"/>
                <a:ea typeface="Calibri"/>
                <a:cs typeface="Calibri"/>
              </a:rPr>
              <a:t>Contact Info and Resources:</a:t>
            </a:r>
          </a:p>
          <a:p>
            <a:pPr indent="1588">
              <a:spcBef>
                <a:spcPts val="0"/>
              </a:spcBef>
              <a:spcAft>
                <a:spcPts val="600"/>
              </a:spcAft>
              <a:buNone/>
              <a:defRPr/>
            </a:pPr>
            <a:r>
              <a:rPr lang="en-US" sz="2200" i="1" dirty="0" smtClean="0">
                <a:solidFill>
                  <a:srgbClr val="000000"/>
                </a:solidFill>
                <a:ea typeface="Calibri"/>
                <a:cs typeface="Calibri"/>
              </a:rPr>
              <a:t>Requests from State Support Team or SLDS Team: </a:t>
            </a:r>
          </a:p>
          <a:p>
            <a:pPr marL="627063" indent="1588">
              <a:spcBef>
                <a:spcPts val="0"/>
              </a:spcBef>
              <a:spcAft>
                <a:spcPts val="600"/>
              </a:spcAft>
              <a:buNone/>
              <a:defRPr/>
            </a:pPr>
            <a:r>
              <a:rPr lang="en-US" sz="2200" b="0" dirty="0" smtClean="0">
                <a:ea typeface="Calibri"/>
                <a:cs typeface="Calibri"/>
              </a:rPr>
              <a:t>Rosemary Collins, </a:t>
            </a:r>
            <a:r>
              <a:rPr lang="en-US" sz="2200" b="0" dirty="0" smtClean="0">
                <a:solidFill>
                  <a:srgbClr val="000000"/>
                </a:solidFill>
                <a:ea typeface="Calibri"/>
                <a:cs typeface="Calibri"/>
                <a:hlinkClick r:id="rId3"/>
              </a:rPr>
              <a:t>rosemary.collins@ed.gov</a:t>
            </a:r>
            <a:endParaRPr lang="en-US" sz="2200" b="0" dirty="0" smtClean="0">
              <a:solidFill>
                <a:srgbClr val="000000"/>
              </a:solidFill>
              <a:ea typeface="Calibri"/>
              <a:cs typeface="Calibri"/>
            </a:endParaRPr>
          </a:p>
          <a:p>
            <a:pPr marL="627063" indent="1588">
              <a:spcBef>
                <a:spcPts val="0"/>
              </a:spcBef>
              <a:spcAft>
                <a:spcPts val="600"/>
              </a:spcAft>
              <a:buNone/>
              <a:defRPr/>
            </a:pPr>
            <a:r>
              <a:rPr lang="en-US" sz="2200" b="0" dirty="0" smtClean="0">
                <a:ea typeface="Calibri"/>
                <a:cs typeface="Calibri"/>
              </a:rPr>
              <a:t>Robin Taylor, (302) 236-2651 </a:t>
            </a:r>
            <a:r>
              <a:rPr lang="en-US" sz="2200" b="0" dirty="0" smtClean="0">
                <a:solidFill>
                  <a:srgbClr val="000000"/>
                </a:solidFill>
                <a:ea typeface="Calibri"/>
                <a:cs typeface="Calibri"/>
                <a:hlinkClick r:id="rId4"/>
              </a:rPr>
              <a:t>Robin.Taylor@sst-slds.org</a:t>
            </a:r>
            <a:endParaRPr lang="en-US" sz="2200" b="0" dirty="0" smtClean="0">
              <a:solidFill>
                <a:srgbClr val="000000"/>
              </a:solidFill>
              <a:ea typeface="Calibri"/>
              <a:cs typeface="Calibri"/>
            </a:endParaRPr>
          </a:p>
          <a:p>
            <a:pPr>
              <a:buNone/>
            </a:pPr>
            <a:endParaRPr lang="en-US" sz="1200" b="1" i="1" dirty="0" smtClean="0"/>
          </a:p>
          <a:p>
            <a:pPr indent="1588">
              <a:buNone/>
            </a:pPr>
            <a:r>
              <a:rPr lang="en-US" sz="1800" i="1" dirty="0" smtClean="0">
                <a:solidFill>
                  <a:schemeClr val="tx1"/>
                </a:solidFill>
              </a:rPr>
              <a:t>Panelists:</a:t>
            </a:r>
          </a:p>
          <a:p>
            <a:pPr marL="627063" indent="1588">
              <a:spcBef>
                <a:spcPts val="0"/>
              </a:spcBef>
              <a:buNone/>
            </a:pPr>
            <a:r>
              <a:rPr lang="en-US" sz="1800" b="0" dirty="0" smtClean="0"/>
              <a:t>Irene Koffink, Mike Schwartz</a:t>
            </a:r>
          </a:p>
          <a:p>
            <a:pPr marL="627063" indent="1588">
              <a:spcBef>
                <a:spcPts val="0"/>
              </a:spcBef>
              <a:buNone/>
            </a:pPr>
            <a:r>
              <a:rPr lang="en-US" sz="1800" b="0" dirty="0" smtClean="0">
                <a:hlinkClick r:id="rId5"/>
              </a:rPr>
              <a:t>Irene.koffink@doe.nh.gov</a:t>
            </a:r>
            <a:r>
              <a:rPr lang="en-US" sz="1800" b="0" dirty="0" smtClean="0"/>
              <a:t>, </a:t>
            </a:r>
            <a:r>
              <a:rPr lang="en-US" sz="1800" b="0" dirty="0" smtClean="0">
                <a:hlinkClick r:id="rId6"/>
              </a:rPr>
              <a:t>michael.schwartz@doe.nh.gov</a:t>
            </a:r>
            <a:endParaRPr lang="en-US" sz="1800" b="0" dirty="0" smtClean="0"/>
          </a:p>
          <a:p>
            <a:pPr marL="627063" indent="1588">
              <a:spcBef>
                <a:spcPts val="0"/>
              </a:spcBef>
              <a:buNone/>
            </a:pPr>
            <a:endParaRPr lang="en-US" sz="1800" b="0" dirty="0" smtClean="0"/>
          </a:p>
          <a:p>
            <a:pPr marL="627063" indent="1588">
              <a:spcBef>
                <a:spcPts val="0"/>
              </a:spcBef>
            </a:pPr>
            <a:r>
              <a:rPr lang="en-US" sz="1800" b="0" dirty="0" smtClean="0"/>
              <a:t>Kim Nesmith</a:t>
            </a:r>
          </a:p>
          <a:p>
            <a:pPr marL="627063" indent="1588">
              <a:spcBef>
                <a:spcPts val="0"/>
              </a:spcBef>
            </a:pPr>
            <a:r>
              <a:rPr lang="en-US" sz="1800" b="0" dirty="0" smtClean="0">
                <a:hlinkClick r:id="rId7"/>
              </a:rPr>
              <a:t>Kim.nesmith@la.gov</a:t>
            </a:r>
            <a:endParaRPr lang="en-US" sz="1800" b="0" dirty="0" smtClean="0"/>
          </a:p>
          <a:p>
            <a:pPr marL="627063" indent="1588">
              <a:spcBef>
                <a:spcPts val="0"/>
              </a:spcBef>
            </a:pPr>
            <a:endParaRPr lang="en-US" sz="1000" b="0" dirty="0" smtClean="0"/>
          </a:p>
          <a:p>
            <a:pPr marL="627063" indent="1588">
              <a:spcBef>
                <a:spcPts val="0"/>
              </a:spcBef>
            </a:pPr>
            <a:r>
              <a:rPr lang="en-US" sz="1800" b="0" dirty="0" smtClean="0"/>
              <a:t>Sharon Wright, Rob Curtin</a:t>
            </a:r>
          </a:p>
          <a:p>
            <a:pPr marL="627063" indent="1588">
              <a:spcBef>
                <a:spcPts val="0"/>
              </a:spcBef>
            </a:pPr>
            <a:r>
              <a:rPr lang="en-US" sz="1800" b="0" dirty="0" smtClean="0">
                <a:hlinkClick r:id="rId8"/>
              </a:rPr>
              <a:t>Sharon.wright@state.ma.us</a:t>
            </a:r>
            <a:r>
              <a:rPr lang="en-US" sz="1800" b="0" dirty="0" smtClean="0"/>
              <a:t>, </a:t>
            </a:r>
            <a:r>
              <a:rPr lang="en-US" sz="1800" b="0" dirty="0" smtClean="0">
                <a:hlinkClick r:id="rId9"/>
              </a:rPr>
              <a:t>robert.c.curtin@state.ma.us</a:t>
            </a:r>
            <a:endParaRPr lang="en-US" sz="1800" b="0" dirty="0" smtClean="0"/>
          </a:p>
          <a:p>
            <a:pPr marL="627063" indent="1588">
              <a:spcBef>
                <a:spcPts val="0"/>
              </a:spcBef>
            </a:pPr>
            <a:endParaRPr lang="en-US" sz="1800" b="0" dirty="0" smtClean="0"/>
          </a:p>
          <a:p>
            <a:pPr marL="627063" indent="1588">
              <a:spcBef>
                <a:spcPts val="0"/>
              </a:spcBef>
            </a:pPr>
            <a:endParaRPr lang="en-US" sz="1000" b="0" dirty="0"/>
          </a:p>
          <a:p>
            <a:pPr marL="627063" indent="1588">
              <a:spcBef>
                <a:spcPts val="0"/>
              </a:spcBef>
            </a:pPr>
            <a:endParaRPr lang="en-US" sz="1800" b="0" dirty="0" smtClean="0"/>
          </a:p>
          <a:p>
            <a:pPr marL="627063" indent="1588">
              <a:spcBef>
                <a:spcPts val="0"/>
              </a:spcBef>
            </a:pPr>
            <a:endParaRPr lang="en-US" sz="1800" b="0" dirty="0" smtClean="0"/>
          </a:p>
          <a:p>
            <a:pPr>
              <a:buNone/>
            </a:pPr>
            <a:endParaRPr lang="en-US" sz="2400" dirty="0" smtClean="0"/>
          </a:p>
          <a:p>
            <a:pPr marL="688975" indent="-344488"/>
            <a:endParaRPr lang="en-US" sz="2400"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18</a:t>
            </a:fld>
            <a:endParaRPr lang="en-US" dirty="0"/>
          </a:p>
        </p:txBody>
      </p:sp>
      <p:sp>
        <p:nvSpPr>
          <p:cNvPr id="5" name="Footer Placeholder 4"/>
          <p:cNvSpPr>
            <a:spLocks noGrp="1"/>
          </p:cNvSpPr>
          <p:nvPr>
            <p:ph type="ftr" sz="quarter" idx="11"/>
          </p:nvPr>
        </p:nvSpPr>
        <p:spPr>
          <a:xfrm>
            <a:off x="228600" y="6324600"/>
            <a:ext cx="2895600" cy="365125"/>
          </a:xfrm>
        </p:spPr>
        <p:txBody>
          <a:bodyPr/>
          <a:lstStyle/>
          <a:p>
            <a:pPr algn="l"/>
            <a:r>
              <a:rPr lang="en-US" dirty="0" smtClean="0"/>
              <a:t>SLDS </a:t>
            </a:r>
            <a:r>
              <a:rPr lang="en-US" smtClean="0"/>
              <a:t>Webinar </a:t>
            </a:r>
            <a:r>
              <a:rPr lang="en-US"/>
              <a:t>8</a:t>
            </a:r>
            <a:r>
              <a:rPr lang="en-US" smtClean="0"/>
              <a:t>-21-</a:t>
            </a:r>
            <a:r>
              <a:rPr lang="en-US" dirty="0" smtClean="0"/>
              <a:t>13</a:t>
            </a:r>
            <a:endParaRPr lang="en-US" dirty="0"/>
          </a:p>
        </p:txBody>
      </p:sp>
      <p:sp>
        <p:nvSpPr>
          <p:cNvPr id="7"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200" b="1" dirty="0">
                <a:solidFill>
                  <a:srgbClr val="45496B"/>
                </a:solidFill>
              </a:rPr>
              <a:t>Engaging SEA and Teachers as </a:t>
            </a:r>
            <a:r>
              <a:rPr lang="en-US" sz="2200" b="1" dirty="0" smtClean="0">
                <a:solidFill>
                  <a:srgbClr val="45496B"/>
                </a:solidFill>
              </a:rPr>
              <a:t>Stakeholders</a:t>
            </a:r>
            <a:endParaRPr lang="en-US" sz="2200" b="1" dirty="0">
              <a:solidFill>
                <a:srgbClr val="45496B"/>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35925"/>
            <a:ext cx="7924800" cy="4800600"/>
          </a:xfrm>
        </p:spPr>
        <p:txBody>
          <a:bodyPr>
            <a:noAutofit/>
          </a:bodyPr>
          <a:lstStyle/>
          <a:p>
            <a:pPr>
              <a:lnSpc>
                <a:spcPct val="115000"/>
              </a:lnSpc>
              <a:spcBef>
                <a:spcPts val="0"/>
              </a:spcBef>
              <a:buNone/>
              <a:defRPr/>
            </a:pPr>
            <a:r>
              <a:rPr lang="en-US" sz="2400" dirty="0" smtClean="0">
                <a:latin typeface="Calibri"/>
                <a:ea typeface="Calibri"/>
                <a:cs typeface="Calibri"/>
              </a:rPr>
              <a:t>Panelists</a:t>
            </a:r>
          </a:p>
          <a:p>
            <a:pPr marL="687388">
              <a:lnSpc>
                <a:spcPct val="115000"/>
              </a:lnSpc>
              <a:spcBef>
                <a:spcPts val="0"/>
              </a:spcBef>
              <a:buClr>
                <a:srgbClr val="45496B"/>
              </a:buClr>
              <a:buSzPct val="115000"/>
              <a:defRPr/>
            </a:pPr>
            <a:r>
              <a:rPr lang="en-US" sz="1800" b="0" dirty="0" smtClean="0">
                <a:solidFill>
                  <a:schemeClr val="accent1">
                    <a:lumMod val="50000"/>
                  </a:schemeClr>
                </a:solidFill>
                <a:ea typeface="Calibri"/>
                <a:cs typeface="Calibri"/>
              </a:rPr>
              <a:t>Irene Koffink and Mike Schwartz (NH</a:t>
            </a:r>
            <a:r>
              <a:rPr lang="en-US" sz="1800" b="0" dirty="0" smtClean="0">
                <a:solidFill>
                  <a:schemeClr val="accent1">
                    <a:lumMod val="50000"/>
                  </a:schemeClr>
                </a:solidFill>
              </a:rPr>
              <a:t>)</a:t>
            </a:r>
            <a:endParaRPr lang="en-US" sz="1800" b="0" dirty="0" smtClean="0">
              <a:solidFill>
                <a:schemeClr val="accent1">
                  <a:lumMod val="50000"/>
                </a:schemeClr>
              </a:solidFill>
              <a:ea typeface="Calibri"/>
              <a:cs typeface="Calibri"/>
            </a:endParaRPr>
          </a:p>
          <a:p>
            <a:pPr marL="687388">
              <a:lnSpc>
                <a:spcPct val="115000"/>
              </a:lnSpc>
              <a:spcBef>
                <a:spcPts val="0"/>
              </a:spcBef>
              <a:buClr>
                <a:srgbClr val="45496B"/>
              </a:buClr>
              <a:buSzPct val="115000"/>
              <a:defRPr/>
            </a:pPr>
            <a:r>
              <a:rPr lang="en-US" sz="1800" b="0" dirty="0" smtClean="0">
                <a:solidFill>
                  <a:schemeClr val="accent1">
                    <a:lumMod val="50000"/>
                  </a:schemeClr>
                </a:solidFill>
                <a:ea typeface="Calibri"/>
                <a:cs typeface="Calibri"/>
              </a:rPr>
              <a:t>Kim Nesmith (LA)</a:t>
            </a:r>
          </a:p>
          <a:p>
            <a:pPr marL="687388">
              <a:lnSpc>
                <a:spcPct val="115000"/>
              </a:lnSpc>
              <a:spcBef>
                <a:spcPts val="0"/>
              </a:spcBef>
              <a:buClr>
                <a:srgbClr val="45496B"/>
              </a:buClr>
              <a:buSzPct val="115000"/>
              <a:defRPr/>
            </a:pPr>
            <a:r>
              <a:rPr lang="en-US" sz="1800" b="0" dirty="0" smtClean="0">
                <a:solidFill>
                  <a:schemeClr val="accent1">
                    <a:lumMod val="50000"/>
                  </a:schemeClr>
                </a:solidFill>
                <a:ea typeface="Calibri"/>
                <a:cs typeface="Calibri"/>
              </a:rPr>
              <a:t>Sharon Wright and Rob Curtin (MA)</a:t>
            </a:r>
          </a:p>
          <a:p>
            <a:pPr marL="0" indent="0">
              <a:lnSpc>
                <a:spcPct val="115000"/>
              </a:lnSpc>
              <a:spcBef>
                <a:spcPts val="0"/>
              </a:spcBef>
              <a:defRPr/>
            </a:pPr>
            <a:endParaRPr lang="en-US" sz="2400" dirty="0" smtClean="0">
              <a:solidFill>
                <a:srgbClr val="000000"/>
              </a:solidFill>
              <a:ea typeface="Calibri"/>
              <a:cs typeface="Calibri"/>
            </a:endParaRPr>
          </a:p>
          <a:p>
            <a:pPr>
              <a:lnSpc>
                <a:spcPct val="115000"/>
              </a:lnSpc>
              <a:spcBef>
                <a:spcPts val="0"/>
              </a:spcBef>
              <a:buNone/>
              <a:defRPr/>
            </a:pPr>
            <a:r>
              <a:rPr lang="en-US" sz="2400" dirty="0" smtClean="0">
                <a:latin typeface="Calibri"/>
                <a:ea typeface="Calibri"/>
                <a:cs typeface="Calibri"/>
              </a:rPr>
              <a:t>Agenda</a:t>
            </a:r>
          </a:p>
          <a:p>
            <a:pPr marL="568325" indent="-223838">
              <a:lnSpc>
                <a:spcPct val="115000"/>
              </a:lnSpc>
              <a:spcBef>
                <a:spcPts val="0"/>
              </a:spcBef>
              <a:buClr>
                <a:srgbClr val="45496B"/>
              </a:buClr>
              <a:buSzPct val="130000"/>
              <a:buFont typeface="Arial" pitchFamily="34" charset="0"/>
              <a:buChar char="•"/>
              <a:defRPr/>
            </a:pPr>
            <a:r>
              <a:rPr lang="en-US" sz="1800" b="0" dirty="0" smtClean="0">
                <a:solidFill>
                  <a:schemeClr val="accent1">
                    <a:lumMod val="50000"/>
                  </a:schemeClr>
                </a:solidFill>
                <a:ea typeface="Calibri"/>
                <a:cs typeface="Calibri"/>
              </a:rPr>
              <a:t>How SEA or teacher stakeholders have been engaged</a:t>
            </a:r>
          </a:p>
          <a:p>
            <a:pPr marL="568325" indent="-223838">
              <a:lnSpc>
                <a:spcPct val="115000"/>
              </a:lnSpc>
              <a:spcBef>
                <a:spcPts val="0"/>
              </a:spcBef>
              <a:buClr>
                <a:srgbClr val="45496B"/>
              </a:buClr>
              <a:buSzPct val="130000"/>
              <a:buFont typeface="Arial" pitchFamily="34" charset="0"/>
              <a:buChar char="•"/>
              <a:defRPr/>
            </a:pPr>
            <a:r>
              <a:rPr lang="en-US" sz="1800" b="0" dirty="0" smtClean="0">
                <a:solidFill>
                  <a:schemeClr val="accent1">
                    <a:lumMod val="50000"/>
                  </a:schemeClr>
                </a:solidFill>
                <a:ea typeface="Calibri"/>
                <a:cs typeface="Calibri"/>
              </a:rPr>
              <a:t>Best practices and lessons learned</a:t>
            </a:r>
          </a:p>
          <a:p>
            <a:pPr marL="568325" indent="-223838">
              <a:lnSpc>
                <a:spcPct val="115000"/>
              </a:lnSpc>
              <a:spcBef>
                <a:spcPts val="0"/>
              </a:spcBef>
              <a:buClr>
                <a:srgbClr val="45496B"/>
              </a:buClr>
              <a:buSzPct val="130000"/>
              <a:buFont typeface="Arial" pitchFamily="34" charset="0"/>
              <a:buChar char="•"/>
              <a:defRPr/>
            </a:pPr>
            <a:r>
              <a:rPr lang="en-US" sz="1800" b="0" dirty="0" smtClean="0">
                <a:solidFill>
                  <a:schemeClr val="accent1">
                    <a:lumMod val="50000"/>
                  </a:schemeClr>
                </a:solidFill>
                <a:ea typeface="Calibri"/>
                <a:cs typeface="Calibri"/>
              </a:rPr>
              <a:t>Questions from participants</a:t>
            </a:r>
            <a:endParaRPr lang="en-US" sz="1800" b="0" dirty="0" smtClean="0">
              <a:solidFill>
                <a:schemeClr val="accent1">
                  <a:lumMod val="50000"/>
                </a:schemeClr>
              </a:solidFill>
              <a:latin typeface="Calibri" pitchFamily="34" charset="0"/>
              <a:ea typeface="Calibri" pitchFamily="34" charset="0"/>
              <a:cs typeface="Calibri" pitchFamily="34" charset="0"/>
            </a:endParaRPr>
          </a:p>
          <a:p>
            <a:endParaRPr lang="en-US" sz="2000" dirty="0"/>
          </a:p>
        </p:txBody>
      </p:sp>
      <p:sp>
        <p:nvSpPr>
          <p:cNvPr id="4" name="Footer Placeholder 3"/>
          <p:cNvSpPr>
            <a:spLocks noGrp="1"/>
          </p:cNvSpPr>
          <p:nvPr>
            <p:ph type="ftr" sz="quarter" idx="11"/>
          </p:nvPr>
        </p:nvSpPr>
        <p:spPr>
          <a:xfrm>
            <a:off x="381000" y="6324600"/>
            <a:ext cx="2895600" cy="365125"/>
          </a:xfrm>
        </p:spPr>
        <p:txBody>
          <a:bodyPr/>
          <a:lstStyle/>
          <a:p>
            <a:pPr algn="l"/>
            <a:r>
              <a:rPr lang="en-US" dirty="0" smtClean="0"/>
              <a:t>SLDS Webinar 8-21-13</a:t>
            </a:r>
            <a:endParaRPr lang="en-US" dirty="0"/>
          </a:p>
        </p:txBody>
      </p:sp>
      <p:sp>
        <p:nvSpPr>
          <p:cNvPr id="5" name="Slide Number Placeholder 4"/>
          <p:cNvSpPr>
            <a:spLocks noGrp="1"/>
          </p:cNvSpPr>
          <p:nvPr>
            <p:ph type="sldNum" sz="quarter" idx="12"/>
          </p:nvPr>
        </p:nvSpPr>
        <p:spPr/>
        <p:txBody>
          <a:bodyPr/>
          <a:lstStyle/>
          <a:p>
            <a:fld id="{78085499-22F0-4E30-BA6A-ED84175C6FDF}" type="slidenum">
              <a:rPr lang="en-US" smtClean="0"/>
              <a:pPr/>
              <a:t>2</a:t>
            </a:fld>
            <a:endParaRPr lang="en-US"/>
          </a:p>
        </p:txBody>
      </p:sp>
      <p:sp>
        <p:nvSpPr>
          <p:cNvPr id="8" name="Title 1"/>
          <p:cNvSpPr txBox="1">
            <a:spLocks/>
          </p:cNvSpPr>
          <p:nvPr/>
        </p:nvSpPr>
        <p:spPr>
          <a:xfrm>
            <a:off x="369125" y="638300"/>
            <a:ext cx="82296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rgbClr val="45496B"/>
                </a:solidFill>
                <a:effectLst/>
                <a:uLnTx/>
                <a:uFillTx/>
                <a:latin typeface="+mj-lt"/>
                <a:ea typeface="+mj-ea"/>
                <a:cs typeface="+mj-cs"/>
              </a:rPr>
              <a:t>Engaging</a:t>
            </a:r>
            <a:r>
              <a:rPr kumimoji="0" lang="en-US" sz="2200" b="1" i="0" u="none" strike="noStrike" kern="1200" cap="none" spc="0" normalizeH="0" noProof="0" dirty="0" smtClean="0">
                <a:ln>
                  <a:noFill/>
                </a:ln>
                <a:solidFill>
                  <a:srgbClr val="45496B"/>
                </a:solidFill>
                <a:effectLst/>
                <a:uLnTx/>
                <a:uFillTx/>
                <a:latin typeface="+mj-lt"/>
                <a:ea typeface="+mj-ea"/>
                <a:cs typeface="+mj-cs"/>
              </a:rPr>
              <a:t> SEA and Teacher Stakeholders</a:t>
            </a:r>
            <a:endParaRPr kumimoji="0" lang="en-US" sz="2200" b="1" i="0" u="none" strike="noStrike" kern="1200" cap="none" spc="0" normalizeH="0" baseline="0" noProof="0" dirty="0">
              <a:ln>
                <a:noFill/>
              </a:ln>
              <a:solidFill>
                <a:srgbClr val="45496B"/>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971800"/>
            <a:ext cx="8077200" cy="1371600"/>
          </a:xfrm>
        </p:spPr>
        <p:txBody>
          <a:bodyPr>
            <a:normAutofit/>
          </a:bodyPr>
          <a:lstStyle/>
          <a:p>
            <a:pPr algn="ctr"/>
            <a:r>
              <a:rPr lang="en-US" sz="4800" dirty="0" smtClean="0"/>
              <a:t>New Hampshire</a:t>
            </a:r>
            <a:endParaRPr lang="en-US" sz="4800" dirty="0"/>
          </a:p>
        </p:txBody>
      </p:sp>
      <p:sp>
        <p:nvSpPr>
          <p:cNvPr id="3" name="Footer Placeholder 2"/>
          <p:cNvSpPr>
            <a:spLocks noGrp="1"/>
          </p:cNvSpPr>
          <p:nvPr>
            <p:ph type="ftr" sz="quarter" idx="11"/>
          </p:nvPr>
        </p:nvSpPr>
        <p:spPr/>
        <p:txBody>
          <a:bodyPr/>
          <a:lstStyle/>
          <a:p>
            <a:r>
              <a:rPr lang="en-US" dirty="0" smtClean="0"/>
              <a:t>SLDS Webinar 8-21-13</a:t>
            </a:r>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Up-Down Arrow 14"/>
          <p:cNvSpPr/>
          <p:nvPr/>
        </p:nvSpPr>
        <p:spPr>
          <a:xfrm>
            <a:off x="4309383" y="4210620"/>
            <a:ext cx="443844" cy="904659"/>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a:solidFill>
                <a:srgbClr val="000000"/>
              </a:solidFill>
              <a:latin typeface="Calibri"/>
            </a:endParaRPr>
          </a:p>
        </p:txBody>
      </p:sp>
      <p:sp>
        <p:nvSpPr>
          <p:cNvPr id="21" name="Rounded Rectangle 20"/>
          <p:cNvSpPr/>
          <p:nvPr/>
        </p:nvSpPr>
        <p:spPr>
          <a:xfrm>
            <a:off x="379611" y="4572000"/>
            <a:ext cx="8337172" cy="304800"/>
          </a:xfrm>
          <a:prstGeom prst="roundRect">
            <a:avLst/>
          </a:prstGeom>
          <a:gradFill flip="none" rotWithShape="1">
            <a:gsLst>
              <a:gs pos="0">
                <a:schemeClr val="accent1">
                  <a:tint val="45000"/>
                  <a:satMod val="200000"/>
                  <a:alpha val="32000"/>
                </a:schemeClr>
              </a:gs>
              <a:gs pos="30000">
                <a:schemeClr val="accent1">
                  <a:tint val="61000"/>
                  <a:satMod val="200000"/>
                  <a:alpha val="32000"/>
                </a:schemeClr>
              </a:gs>
              <a:gs pos="45000">
                <a:schemeClr val="accent1">
                  <a:tint val="66000"/>
                  <a:satMod val="200000"/>
                  <a:alpha val="32000"/>
                </a:schemeClr>
              </a:gs>
              <a:gs pos="55000">
                <a:schemeClr val="accent1">
                  <a:tint val="66000"/>
                  <a:satMod val="200000"/>
                  <a:alpha val="32000"/>
                </a:schemeClr>
              </a:gs>
              <a:gs pos="73000">
                <a:schemeClr val="accent1">
                  <a:tint val="61000"/>
                  <a:satMod val="200000"/>
                  <a:alpha val="32000"/>
                </a:schemeClr>
              </a:gs>
              <a:gs pos="100000">
                <a:schemeClr val="accent1">
                  <a:tint val="45000"/>
                  <a:satMod val="200000"/>
                  <a:alpha val="32000"/>
                </a:schemeClr>
              </a:gs>
            </a:gsLst>
            <a:lin ang="950000" scaled="1"/>
            <a:tileRect/>
          </a:gradFill>
        </p:spPr>
        <p:style>
          <a:lnRef idx="1">
            <a:schemeClr val="accent1"/>
          </a:lnRef>
          <a:fillRef idx="2">
            <a:schemeClr val="accent1"/>
          </a:fillRef>
          <a:effectRef idx="1">
            <a:schemeClr val="accent1"/>
          </a:effectRef>
          <a:fontRef idx="minor">
            <a:schemeClr val="dk1"/>
          </a:fontRef>
        </p:style>
        <p:txBody>
          <a:bodyPr rtlCol="0" anchor="b"/>
          <a:lstStyle/>
          <a:p>
            <a:pPr algn="ctr"/>
            <a:r>
              <a:rPr lang="en-US" sz="1400" b="1" dirty="0">
                <a:solidFill>
                  <a:srgbClr val="000000"/>
                </a:solidFill>
                <a:latin typeface="Calibri"/>
              </a:rPr>
              <a:t>i4see Advisory Council</a:t>
            </a:r>
          </a:p>
        </p:txBody>
      </p:sp>
      <p:sp>
        <p:nvSpPr>
          <p:cNvPr id="17" name="Rounded Rectangle 16"/>
          <p:cNvSpPr/>
          <p:nvPr/>
        </p:nvSpPr>
        <p:spPr>
          <a:xfrm>
            <a:off x="379611" y="2311413"/>
            <a:ext cx="8337172" cy="2048959"/>
          </a:xfrm>
          <a:prstGeom prst="roundRect">
            <a:avLst/>
          </a:prstGeom>
          <a:gradFill flip="none" rotWithShape="1">
            <a:gsLst>
              <a:gs pos="0">
                <a:schemeClr val="accent1">
                  <a:tint val="45000"/>
                  <a:satMod val="200000"/>
                  <a:alpha val="32000"/>
                </a:schemeClr>
              </a:gs>
              <a:gs pos="30000">
                <a:schemeClr val="accent1">
                  <a:tint val="61000"/>
                  <a:satMod val="200000"/>
                  <a:alpha val="32000"/>
                </a:schemeClr>
              </a:gs>
              <a:gs pos="45000">
                <a:schemeClr val="accent1">
                  <a:tint val="66000"/>
                  <a:satMod val="200000"/>
                  <a:alpha val="32000"/>
                </a:schemeClr>
              </a:gs>
              <a:gs pos="55000">
                <a:schemeClr val="accent1">
                  <a:tint val="66000"/>
                  <a:satMod val="200000"/>
                  <a:alpha val="32000"/>
                </a:schemeClr>
              </a:gs>
              <a:gs pos="73000">
                <a:schemeClr val="accent1">
                  <a:tint val="61000"/>
                  <a:satMod val="200000"/>
                  <a:alpha val="32000"/>
                </a:schemeClr>
              </a:gs>
              <a:gs pos="100000">
                <a:schemeClr val="accent1">
                  <a:tint val="45000"/>
                  <a:satMod val="200000"/>
                  <a:alpha val="32000"/>
                </a:schemeClr>
              </a:gs>
            </a:gsLst>
            <a:lin ang="950000" scaled="1"/>
            <a:tileRect/>
          </a:gradFill>
        </p:spPr>
        <p:style>
          <a:lnRef idx="1">
            <a:schemeClr val="accent1"/>
          </a:lnRef>
          <a:fillRef idx="2">
            <a:schemeClr val="accent1"/>
          </a:fillRef>
          <a:effectRef idx="1">
            <a:schemeClr val="accent1"/>
          </a:effectRef>
          <a:fontRef idx="minor">
            <a:schemeClr val="dk1"/>
          </a:fontRef>
        </p:style>
        <p:txBody>
          <a:bodyPr rtlCol="0" anchor="b"/>
          <a:lstStyle/>
          <a:p>
            <a:pPr algn="ctr"/>
            <a:endParaRPr lang="en-US" sz="1200" b="1" dirty="0">
              <a:solidFill>
                <a:srgbClr val="000000"/>
              </a:solidFill>
              <a:latin typeface="Calibri"/>
            </a:endParaRPr>
          </a:p>
          <a:p>
            <a:pPr algn="ctr"/>
            <a:endParaRPr lang="en-US" sz="1200" b="1" dirty="0">
              <a:solidFill>
                <a:srgbClr val="000000"/>
              </a:solidFill>
              <a:latin typeface="Calibri"/>
            </a:endParaRPr>
          </a:p>
          <a:p>
            <a:pPr algn="ctr"/>
            <a:endParaRPr lang="en-US" sz="1200" b="1" dirty="0">
              <a:solidFill>
                <a:srgbClr val="000000"/>
              </a:solidFill>
              <a:latin typeface="Calibri"/>
            </a:endParaRPr>
          </a:p>
          <a:p>
            <a:pPr algn="ctr"/>
            <a:endParaRPr lang="en-US" sz="1200" b="1" dirty="0">
              <a:solidFill>
                <a:srgbClr val="000000"/>
              </a:solidFill>
              <a:latin typeface="Calibri"/>
            </a:endParaRPr>
          </a:p>
          <a:p>
            <a:pPr algn="ctr"/>
            <a:endParaRPr lang="en-US" sz="1200" b="1" dirty="0">
              <a:solidFill>
                <a:srgbClr val="000000"/>
              </a:solidFill>
              <a:latin typeface="Calibri"/>
            </a:endParaRPr>
          </a:p>
          <a:p>
            <a:pPr algn="ctr"/>
            <a:r>
              <a:rPr lang="en-US" sz="1400" b="1" dirty="0">
                <a:solidFill>
                  <a:srgbClr val="000000"/>
                </a:solidFill>
                <a:latin typeface="Calibri"/>
              </a:rPr>
              <a:t>SLDS Oversight Committee</a:t>
            </a:r>
          </a:p>
        </p:txBody>
      </p:sp>
      <p:sp>
        <p:nvSpPr>
          <p:cNvPr id="5" name="Oval 4"/>
          <p:cNvSpPr/>
          <p:nvPr/>
        </p:nvSpPr>
        <p:spPr>
          <a:xfrm>
            <a:off x="1505211" y="87607"/>
            <a:ext cx="5967525" cy="2223806"/>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200" b="1" u="sng" dirty="0">
              <a:solidFill>
                <a:srgbClr val="000000"/>
              </a:solidFill>
              <a:latin typeface="Calibri"/>
            </a:endParaRPr>
          </a:p>
          <a:p>
            <a:pPr algn="ctr"/>
            <a:endParaRPr lang="en-US" sz="1200" b="1" u="sng" dirty="0">
              <a:solidFill>
                <a:srgbClr val="000000"/>
              </a:solidFill>
              <a:latin typeface="Calibri"/>
            </a:endParaRPr>
          </a:p>
          <a:p>
            <a:pPr algn="ctr"/>
            <a:r>
              <a:rPr lang="en-US" sz="1200" b="1" u="sng" dirty="0">
                <a:solidFill>
                  <a:srgbClr val="000000"/>
                </a:solidFill>
                <a:latin typeface="Calibri"/>
              </a:rPr>
              <a:t>Overall NHDOE Project Leadership</a:t>
            </a:r>
          </a:p>
          <a:p>
            <a:pPr algn="ctr"/>
            <a:endParaRPr lang="en-US" sz="400" b="1" u="sng" dirty="0">
              <a:solidFill>
                <a:srgbClr val="000000"/>
              </a:solidFill>
              <a:latin typeface="Calibri"/>
            </a:endParaRPr>
          </a:p>
          <a:p>
            <a:pPr marL="1138238" lvl="2" indent="-117475">
              <a:spcAft>
                <a:spcPts val="600"/>
              </a:spcAft>
              <a:buFont typeface="Arial"/>
              <a:buChar char="•"/>
            </a:pPr>
            <a:r>
              <a:rPr lang="en-US" sz="1200" b="1" dirty="0">
                <a:solidFill>
                  <a:srgbClr val="000000"/>
                </a:solidFill>
                <a:latin typeface="Calibri"/>
              </a:rPr>
              <a:t>Commissioner </a:t>
            </a:r>
            <a:br>
              <a:rPr lang="en-US" sz="1200" b="1" dirty="0">
                <a:solidFill>
                  <a:srgbClr val="000000"/>
                </a:solidFill>
                <a:latin typeface="Calibri"/>
              </a:rPr>
            </a:br>
            <a:r>
              <a:rPr lang="en-US" sz="1200" b="1" dirty="0">
                <a:solidFill>
                  <a:srgbClr val="000000"/>
                </a:solidFill>
                <a:latin typeface="Calibri"/>
              </a:rPr>
              <a:t>(SLDS project sponsor)</a:t>
            </a:r>
          </a:p>
          <a:p>
            <a:pPr marL="1138238" lvl="2" indent="-117475">
              <a:spcAft>
                <a:spcPts val="600"/>
              </a:spcAft>
              <a:buFont typeface="Arial"/>
              <a:buChar char="•"/>
            </a:pPr>
            <a:r>
              <a:rPr lang="en-US" sz="1200" b="1" dirty="0">
                <a:solidFill>
                  <a:srgbClr val="000000"/>
                </a:solidFill>
                <a:latin typeface="Calibri"/>
              </a:rPr>
              <a:t>Director, Division of Program Support (SLDS project director)</a:t>
            </a:r>
          </a:p>
          <a:p>
            <a:pPr marL="1138238" lvl="2" indent="-117475">
              <a:spcAft>
                <a:spcPts val="600"/>
              </a:spcAft>
              <a:buFont typeface="Arial"/>
              <a:buChar char="•"/>
            </a:pPr>
            <a:r>
              <a:rPr lang="en-US" sz="1200" b="1" dirty="0">
                <a:solidFill>
                  <a:srgbClr val="000000"/>
                </a:solidFill>
                <a:latin typeface="Calibri"/>
              </a:rPr>
              <a:t>Manager, Bureau of Data Management </a:t>
            </a:r>
            <a:br>
              <a:rPr lang="en-US" sz="1200" b="1" dirty="0">
                <a:solidFill>
                  <a:srgbClr val="000000"/>
                </a:solidFill>
                <a:latin typeface="Calibri"/>
              </a:rPr>
            </a:br>
            <a:r>
              <a:rPr lang="en-US" sz="1200" b="1" dirty="0">
                <a:solidFill>
                  <a:srgbClr val="000000"/>
                </a:solidFill>
                <a:latin typeface="Calibri"/>
              </a:rPr>
              <a:t>(SLDS project manager)</a:t>
            </a:r>
          </a:p>
          <a:p>
            <a:pPr marL="1138238" lvl="2" indent="-117475">
              <a:spcAft>
                <a:spcPts val="600"/>
              </a:spcAft>
              <a:buFont typeface="Arial"/>
              <a:buChar char="•"/>
            </a:pPr>
            <a:r>
              <a:rPr lang="en-US" sz="1200" b="1" dirty="0">
                <a:solidFill>
                  <a:srgbClr val="000000"/>
                </a:solidFill>
                <a:latin typeface="Calibri"/>
              </a:rPr>
              <a:t>Cabinet and Extended Cabinet </a:t>
            </a:r>
            <a:br>
              <a:rPr lang="en-US" sz="1200" b="1" dirty="0">
                <a:solidFill>
                  <a:srgbClr val="000000"/>
                </a:solidFill>
                <a:latin typeface="Calibri"/>
              </a:rPr>
            </a:br>
            <a:r>
              <a:rPr lang="en-US" sz="1200" b="1" dirty="0">
                <a:solidFill>
                  <a:srgbClr val="000000"/>
                </a:solidFill>
                <a:latin typeface="Calibri"/>
              </a:rPr>
              <a:t>(SDLS advisors and integrators)</a:t>
            </a:r>
          </a:p>
          <a:p>
            <a:pPr marL="106363"/>
            <a:endParaRPr lang="en-US" sz="1200" b="1" dirty="0">
              <a:solidFill>
                <a:srgbClr val="000000"/>
              </a:solidFill>
              <a:latin typeface="Calibri"/>
            </a:endParaRPr>
          </a:p>
          <a:p>
            <a:pPr marL="223838" indent="-117475">
              <a:buFont typeface="Arial"/>
              <a:buChar char="•"/>
            </a:pPr>
            <a:endParaRPr lang="en-US" sz="1200" b="1" dirty="0">
              <a:solidFill>
                <a:srgbClr val="000000"/>
              </a:solidFill>
              <a:latin typeface="Calibri"/>
            </a:endParaRPr>
          </a:p>
          <a:p>
            <a:pPr marL="223838" indent="-117475">
              <a:buFont typeface="Arial"/>
              <a:buChar char="•"/>
            </a:pPr>
            <a:endParaRPr lang="en-US" sz="1200" b="1" dirty="0">
              <a:solidFill>
                <a:srgbClr val="000000"/>
              </a:solidFill>
              <a:latin typeface="Calibri"/>
            </a:endParaRPr>
          </a:p>
        </p:txBody>
      </p:sp>
      <p:sp>
        <p:nvSpPr>
          <p:cNvPr id="6" name="Extract 5"/>
          <p:cNvSpPr/>
          <p:nvPr/>
        </p:nvSpPr>
        <p:spPr>
          <a:xfrm rot="2443298">
            <a:off x="1109158" y="1930479"/>
            <a:ext cx="2163517" cy="1791261"/>
          </a:xfrm>
          <a:prstGeom prst="flowChartExtra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b="1" dirty="0">
                <a:solidFill>
                  <a:srgbClr val="000000"/>
                </a:solidFill>
                <a:latin typeface="Calibri"/>
              </a:rPr>
              <a:t>Outcome 1</a:t>
            </a:r>
          </a:p>
          <a:p>
            <a:pPr algn="ctr"/>
            <a:r>
              <a:rPr lang="en-US" sz="1200" b="1" dirty="0">
                <a:solidFill>
                  <a:srgbClr val="000000"/>
                </a:solidFill>
                <a:latin typeface="Calibri"/>
              </a:rPr>
              <a:t> co-leads</a:t>
            </a:r>
          </a:p>
          <a:p>
            <a:pPr algn="ctr"/>
            <a:r>
              <a:rPr lang="en-US" sz="1200" b="1" dirty="0">
                <a:solidFill>
                  <a:srgbClr val="000000"/>
                </a:solidFill>
                <a:latin typeface="Calibri"/>
              </a:rPr>
              <a:t>(Effective Educators Project)</a:t>
            </a:r>
          </a:p>
          <a:p>
            <a:pPr algn="ctr"/>
            <a:endParaRPr lang="en-US" sz="1200" b="1" dirty="0">
              <a:solidFill>
                <a:srgbClr val="000000"/>
              </a:solidFill>
              <a:latin typeface="Calibri"/>
            </a:endParaRPr>
          </a:p>
        </p:txBody>
      </p:sp>
      <p:sp>
        <p:nvSpPr>
          <p:cNvPr id="7" name="Extract 6"/>
          <p:cNvSpPr/>
          <p:nvPr/>
        </p:nvSpPr>
        <p:spPr>
          <a:xfrm rot="19156702" flipH="1">
            <a:off x="5729919" y="1931469"/>
            <a:ext cx="2163517" cy="1783081"/>
          </a:xfrm>
          <a:prstGeom prst="flowChartExtra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b="1" dirty="0">
                <a:solidFill>
                  <a:srgbClr val="000000"/>
                </a:solidFill>
                <a:latin typeface="Calibri"/>
              </a:rPr>
              <a:t>Outcome 3 </a:t>
            </a:r>
          </a:p>
          <a:p>
            <a:pPr algn="ctr"/>
            <a:r>
              <a:rPr lang="en-US" sz="1200" b="1" dirty="0">
                <a:solidFill>
                  <a:srgbClr val="000000"/>
                </a:solidFill>
                <a:latin typeface="Calibri"/>
              </a:rPr>
              <a:t>co-leads</a:t>
            </a:r>
          </a:p>
          <a:p>
            <a:pPr algn="ctr"/>
            <a:r>
              <a:rPr lang="en-US" sz="1200" b="1" dirty="0">
                <a:solidFill>
                  <a:srgbClr val="000000"/>
                </a:solidFill>
                <a:latin typeface="Calibri"/>
              </a:rPr>
              <a:t>(College &amp; Career Readiness)</a:t>
            </a:r>
          </a:p>
          <a:p>
            <a:pPr algn="ctr"/>
            <a:endParaRPr lang="en-US" sz="1200" b="1" dirty="0">
              <a:solidFill>
                <a:srgbClr val="000000"/>
              </a:solidFill>
              <a:latin typeface="Calibri"/>
            </a:endParaRPr>
          </a:p>
        </p:txBody>
      </p:sp>
      <p:sp>
        <p:nvSpPr>
          <p:cNvPr id="8" name="Extract 7"/>
          <p:cNvSpPr/>
          <p:nvPr/>
        </p:nvSpPr>
        <p:spPr>
          <a:xfrm flipH="1">
            <a:off x="3389867" y="2311413"/>
            <a:ext cx="2163517" cy="1688783"/>
          </a:xfrm>
          <a:prstGeom prst="flowChartExtra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b="1" dirty="0">
                <a:solidFill>
                  <a:srgbClr val="000000"/>
                </a:solidFill>
                <a:latin typeface="Calibri"/>
              </a:rPr>
              <a:t>Outcome 2 </a:t>
            </a:r>
          </a:p>
          <a:p>
            <a:pPr algn="ctr"/>
            <a:r>
              <a:rPr lang="en-US" sz="1200" b="1" dirty="0">
                <a:solidFill>
                  <a:srgbClr val="000000"/>
                </a:solidFill>
                <a:latin typeface="Calibri"/>
              </a:rPr>
              <a:t>co-leads</a:t>
            </a:r>
          </a:p>
          <a:p>
            <a:pPr algn="ctr"/>
            <a:r>
              <a:rPr lang="en-US" sz="1200" b="1" dirty="0">
                <a:solidFill>
                  <a:srgbClr val="000000"/>
                </a:solidFill>
                <a:latin typeface="Calibri"/>
              </a:rPr>
              <a:t>(Informed Decision Making)</a:t>
            </a:r>
          </a:p>
          <a:p>
            <a:pPr algn="ctr"/>
            <a:endParaRPr lang="en-US" sz="1200" b="1" dirty="0">
              <a:solidFill>
                <a:srgbClr val="000000"/>
              </a:solidFill>
              <a:latin typeface="Calibri"/>
            </a:endParaRPr>
          </a:p>
          <a:p>
            <a:pPr algn="ctr"/>
            <a:endParaRPr lang="en-US" sz="1200" b="1" dirty="0">
              <a:solidFill>
                <a:srgbClr val="000000"/>
              </a:solidFill>
              <a:latin typeface="Calibri"/>
            </a:endParaRPr>
          </a:p>
        </p:txBody>
      </p:sp>
      <p:sp>
        <p:nvSpPr>
          <p:cNvPr id="10" name="Rounded Rectangle 9"/>
          <p:cNvSpPr/>
          <p:nvPr/>
        </p:nvSpPr>
        <p:spPr>
          <a:xfrm>
            <a:off x="31356" y="16438"/>
            <a:ext cx="1386483" cy="790387"/>
          </a:xfrm>
          <a:prstGeom prst="round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b="1" dirty="0">
                <a:solidFill>
                  <a:srgbClr val="000000"/>
                </a:solidFill>
                <a:latin typeface="Calibri"/>
              </a:rPr>
              <a:t>Governor’s P16 Council</a:t>
            </a:r>
          </a:p>
        </p:txBody>
      </p:sp>
      <p:sp>
        <p:nvSpPr>
          <p:cNvPr id="11" name="Up-Down Arrow 10"/>
          <p:cNvSpPr/>
          <p:nvPr/>
        </p:nvSpPr>
        <p:spPr>
          <a:xfrm>
            <a:off x="1401933" y="3657600"/>
            <a:ext cx="443844" cy="1417172"/>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a:solidFill>
                <a:srgbClr val="000000"/>
              </a:solidFill>
              <a:latin typeface="Calibri"/>
            </a:endParaRPr>
          </a:p>
        </p:txBody>
      </p:sp>
      <p:sp>
        <p:nvSpPr>
          <p:cNvPr id="12" name="Rounded Rectangle 11"/>
          <p:cNvSpPr/>
          <p:nvPr/>
        </p:nvSpPr>
        <p:spPr>
          <a:xfrm>
            <a:off x="646139" y="5127672"/>
            <a:ext cx="2113132" cy="1371924"/>
          </a:xfrm>
          <a:prstGeom prst="roundRect">
            <a:avLst/>
          </a:prstGeom>
        </p:spPr>
        <p:style>
          <a:lnRef idx="1">
            <a:schemeClr val="accent1"/>
          </a:lnRef>
          <a:fillRef idx="3">
            <a:schemeClr val="accent1"/>
          </a:fillRef>
          <a:effectRef idx="2">
            <a:schemeClr val="accent1"/>
          </a:effectRef>
          <a:fontRef idx="minor">
            <a:schemeClr val="lt1"/>
          </a:fontRef>
        </p:style>
        <p:txBody>
          <a:bodyPr lIns="0" rIns="0" rtlCol="0" anchor="t"/>
          <a:lstStyle/>
          <a:p>
            <a:pPr marL="111125" indent="-111125">
              <a:buFont typeface="Arial"/>
              <a:buChar char="•"/>
            </a:pPr>
            <a:r>
              <a:rPr lang="en-US" sz="1200" b="1" dirty="0">
                <a:solidFill>
                  <a:srgbClr val="000000"/>
                </a:solidFill>
                <a:latin typeface="Calibri"/>
              </a:rPr>
              <a:t>EEP Task Force</a:t>
            </a:r>
          </a:p>
          <a:p>
            <a:pPr marL="111125" indent="-111125">
              <a:buFont typeface="Arial"/>
              <a:buChar char="•"/>
            </a:pPr>
            <a:r>
              <a:rPr lang="en-US" sz="1200" b="1" dirty="0">
                <a:solidFill>
                  <a:srgbClr val="000000"/>
                </a:solidFill>
                <a:latin typeface="Calibri"/>
              </a:rPr>
              <a:t>SCEE Team</a:t>
            </a:r>
          </a:p>
          <a:p>
            <a:pPr marL="111125" indent="-111125">
              <a:buFont typeface="Arial"/>
              <a:buChar char="•"/>
            </a:pPr>
            <a:r>
              <a:rPr lang="en-US" sz="1200" b="1" dirty="0">
                <a:solidFill>
                  <a:srgbClr val="000000"/>
                </a:solidFill>
                <a:latin typeface="Calibri"/>
              </a:rPr>
              <a:t>Associations (Principals, Superintendents, Teacher Unions)</a:t>
            </a:r>
          </a:p>
          <a:p>
            <a:pPr marL="111125" indent="-111125">
              <a:buFont typeface="Arial"/>
              <a:buChar char="•"/>
            </a:pPr>
            <a:r>
              <a:rPr lang="en-US" sz="1200" b="1" dirty="0">
                <a:solidFill>
                  <a:srgbClr val="000000"/>
                </a:solidFill>
                <a:latin typeface="Calibri"/>
              </a:rPr>
              <a:t>Effective Educator Pilot LEAs</a:t>
            </a:r>
          </a:p>
        </p:txBody>
      </p:sp>
      <p:sp>
        <p:nvSpPr>
          <p:cNvPr id="13" name="Up-Down Arrow 12"/>
          <p:cNvSpPr/>
          <p:nvPr/>
        </p:nvSpPr>
        <p:spPr>
          <a:xfrm>
            <a:off x="7143059" y="3657600"/>
            <a:ext cx="443844" cy="1457679"/>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a:solidFill>
                <a:srgbClr val="000000"/>
              </a:solidFill>
              <a:latin typeface="Calibri"/>
            </a:endParaRPr>
          </a:p>
        </p:txBody>
      </p:sp>
      <p:sp>
        <p:nvSpPr>
          <p:cNvPr id="14" name="Rounded Rectangle 13"/>
          <p:cNvSpPr/>
          <p:nvPr/>
        </p:nvSpPr>
        <p:spPr>
          <a:xfrm>
            <a:off x="6308415" y="5163659"/>
            <a:ext cx="2113132" cy="1368594"/>
          </a:xfrm>
          <a:prstGeom prst="roundRect">
            <a:avLst/>
          </a:prstGeom>
        </p:spPr>
        <p:style>
          <a:lnRef idx="1">
            <a:schemeClr val="accent1"/>
          </a:lnRef>
          <a:fillRef idx="3">
            <a:schemeClr val="accent1"/>
          </a:fillRef>
          <a:effectRef idx="2">
            <a:schemeClr val="accent1"/>
          </a:effectRef>
          <a:fontRef idx="minor">
            <a:schemeClr val="lt1"/>
          </a:fontRef>
        </p:style>
        <p:txBody>
          <a:bodyPr lIns="0" rIns="0" rtlCol="0" anchor="t"/>
          <a:lstStyle/>
          <a:p>
            <a:pPr marL="111125" indent="-111125">
              <a:buFont typeface="Arial"/>
              <a:buChar char="•"/>
            </a:pPr>
            <a:r>
              <a:rPr lang="en-US" sz="1200" b="1" dirty="0">
                <a:solidFill>
                  <a:srgbClr val="000000"/>
                </a:solidFill>
                <a:latin typeface="Calibri"/>
              </a:rPr>
              <a:t>CCR Pilot User Group</a:t>
            </a:r>
          </a:p>
          <a:p>
            <a:pPr marL="111125" indent="-111125">
              <a:buFont typeface="Arial"/>
              <a:buChar char="•"/>
            </a:pPr>
            <a:r>
              <a:rPr lang="en-US" sz="1200" b="1" dirty="0">
                <a:solidFill>
                  <a:srgbClr val="000000"/>
                </a:solidFill>
                <a:latin typeface="Calibri"/>
              </a:rPr>
              <a:t>Associations (Superintendents, Principals, Career &amp; Technical Ed.)</a:t>
            </a:r>
          </a:p>
          <a:p>
            <a:pPr marL="111125" indent="-111125">
              <a:buFont typeface="Arial"/>
              <a:buChar char="•"/>
            </a:pPr>
            <a:r>
              <a:rPr lang="en-US" sz="1200" b="1" dirty="0">
                <a:solidFill>
                  <a:srgbClr val="000000"/>
                </a:solidFill>
                <a:latin typeface="Calibri"/>
              </a:rPr>
              <a:t>Division of Higher Ed</a:t>
            </a:r>
          </a:p>
        </p:txBody>
      </p:sp>
      <p:sp>
        <p:nvSpPr>
          <p:cNvPr id="16" name="Rounded Rectangle 15"/>
          <p:cNvSpPr/>
          <p:nvPr/>
        </p:nvSpPr>
        <p:spPr>
          <a:xfrm>
            <a:off x="3539051" y="5131002"/>
            <a:ext cx="2113132" cy="1368594"/>
          </a:xfrm>
          <a:prstGeom prst="roundRect">
            <a:avLst/>
          </a:prstGeom>
        </p:spPr>
        <p:style>
          <a:lnRef idx="1">
            <a:schemeClr val="accent1"/>
          </a:lnRef>
          <a:fillRef idx="3">
            <a:schemeClr val="accent1"/>
          </a:fillRef>
          <a:effectRef idx="2">
            <a:schemeClr val="accent1"/>
          </a:effectRef>
          <a:fontRef idx="minor">
            <a:schemeClr val="lt1"/>
          </a:fontRef>
        </p:style>
        <p:txBody>
          <a:bodyPr lIns="0" rIns="0" rtlCol="0" anchor="t"/>
          <a:lstStyle/>
          <a:p>
            <a:pPr marL="111125" indent="-111125">
              <a:buFont typeface="Arial"/>
              <a:buChar char="•"/>
            </a:pPr>
            <a:r>
              <a:rPr lang="en-US" sz="1200" b="1" dirty="0">
                <a:solidFill>
                  <a:srgbClr val="000000"/>
                </a:solidFill>
                <a:latin typeface="Calibri"/>
              </a:rPr>
              <a:t>Legislative Task Force</a:t>
            </a:r>
          </a:p>
          <a:p>
            <a:pPr marL="111125" indent="-111125">
              <a:buFont typeface="Arial"/>
              <a:buChar char="•"/>
            </a:pPr>
            <a:r>
              <a:rPr lang="en-US" sz="1200" b="1" dirty="0">
                <a:solidFill>
                  <a:srgbClr val="000000"/>
                </a:solidFill>
                <a:latin typeface="Calibri"/>
              </a:rPr>
              <a:t>IDM Pilot User Group</a:t>
            </a:r>
          </a:p>
          <a:p>
            <a:pPr marL="111125" indent="-111125">
              <a:buFont typeface="Arial"/>
              <a:buChar char="•"/>
            </a:pPr>
            <a:r>
              <a:rPr lang="en-US" sz="1200" b="1" dirty="0">
                <a:solidFill>
                  <a:srgbClr val="000000"/>
                </a:solidFill>
                <a:latin typeface="Calibri"/>
              </a:rPr>
              <a:t>Dept. of Health and Human Services</a:t>
            </a:r>
          </a:p>
        </p:txBody>
      </p:sp>
      <p:sp>
        <p:nvSpPr>
          <p:cNvPr id="20" name="Up-Down Arrow 19"/>
          <p:cNvSpPr/>
          <p:nvPr/>
        </p:nvSpPr>
        <p:spPr>
          <a:xfrm rot="18000000">
            <a:off x="1720946" y="-68492"/>
            <a:ext cx="249662" cy="735183"/>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a:solidFill>
                <a:srgbClr val="000000"/>
              </a:solidFill>
              <a:latin typeface="Calibri"/>
            </a:endParaRPr>
          </a:p>
        </p:txBody>
      </p:sp>
    </p:spTree>
    <p:extLst>
      <p:ext uri="{BB962C8B-B14F-4D97-AF65-F5344CB8AC3E}">
        <p14:creationId xmlns:p14="http://schemas.microsoft.com/office/powerpoint/2010/main" val="253150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Teacher Engagement</a:t>
            </a:r>
          </a:p>
          <a:p>
            <a:endParaRPr lang="en-US" sz="1200" dirty="0" smtClean="0"/>
          </a:p>
          <a:p>
            <a:pPr>
              <a:buFont typeface="Wingdings" pitchFamily="2" charset="2"/>
              <a:buChar char="Ø"/>
            </a:pPr>
            <a:r>
              <a:rPr lang="en-US" b="0" dirty="0"/>
              <a:t>Involvement in Development</a:t>
            </a:r>
          </a:p>
          <a:p>
            <a:pPr>
              <a:buFont typeface="Wingdings" pitchFamily="2" charset="2"/>
              <a:buChar char="Ø"/>
            </a:pPr>
            <a:endParaRPr lang="en-US" dirty="0"/>
          </a:p>
          <a:p>
            <a:pPr>
              <a:buFont typeface="Wingdings" pitchFamily="2" charset="2"/>
              <a:buChar char="Ø"/>
            </a:pPr>
            <a:r>
              <a:rPr lang="en-US" b="0" dirty="0"/>
              <a:t>Teachers as Trainers</a:t>
            </a:r>
          </a:p>
          <a:p>
            <a:pPr>
              <a:buFont typeface="Wingdings" pitchFamily="2" charset="2"/>
              <a:buChar char="Ø"/>
            </a:pPr>
            <a:endParaRPr lang="en-US" dirty="0"/>
          </a:p>
          <a:p>
            <a:pPr>
              <a:buFont typeface="Wingdings" pitchFamily="2" charset="2"/>
              <a:buChar char="Ø"/>
            </a:pPr>
            <a:r>
              <a:rPr lang="en-US" b="0" dirty="0"/>
              <a:t>Teachers as Students</a:t>
            </a:r>
          </a:p>
          <a:p>
            <a:endParaRPr lang="en-US" dirty="0"/>
          </a:p>
        </p:txBody>
      </p:sp>
      <p:sp>
        <p:nvSpPr>
          <p:cNvPr id="3" name="Footer Placeholder 2"/>
          <p:cNvSpPr>
            <a:spLocks noGrp="1"/>
          </p:cNvSpPr>
          <p:nvPr>
            <p:ph type="ftr" sz="quarter" idx="11"/>
          </p:nvPr>
        </p:nvSpPr>
        <p:spPr/>
        <p:txBody>
          <a:bodyPr/>
          <a:lstStyle/>
          <a:p>
            <a:r>
              <a:rPr lang="en-US" dirty="0" smtClean="0"/>
              <a:t>SLDS Webinar 8-21-13</a:t>
            </a:r>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5</a:t>
            </a:fld>
            <a:endParaRPr lang="en-US"/>
          </a:p>
        </p:txBody>
      </p:sp>
    </p:spTree>
    <p:extLst>
      <p:ext uri="{BB962C8B-B14F-4D97-AF65-F5344CB8AC3E}">
        <p14:creationId xmlns:p14="http://schemas.microsoft.com/office/powerpoint/2010/main" val="3839992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sz="4600" dirty="0" smtClean="0"/>
              <a:t>How and When to Engage</a:t>
            </a:r>
          </a:p>
          <a:p>
            <a:endParaRPr lang="en-US" sz="1900" dirty="0" smtClean="0"/>
          </a:p>
          <a:p>
            <a:pPr>
              <a:buFont typeface="Wingdings" pitchFamily="2" charset="2"/>
              <a:buChar char="Ø"/>
            </a:pPr>
            <a:r>
              <a:rPr lang="en-US" dirty="0"/>
              <a:t>Project Focused</a:t>
            </a:r>
          </a:p>
          <a:p>
            <a:pPr lvl="1">
              <a:buFont typeface="Wingdings" pitchFamily="2" charset="2"/>
              <a:buChar char="§"/>
            </a:pPr>
            <a:r>
              <a:rPr lang="en-US" dirty="0">
                <a:solidFill>
                  <a:schemeClr val="accent1">
                    <a:lumMod val="50000"/>
                  </a:schemeClr>
                </a:solidFill>
              </a:rPr>
              <a:t>Shorter engagements</a:t>
            </a:r>
          </a:p>
          <a:p>
            <a:pPr lvl="1">
              <a:buFont typeface="Wingdings" pitchFamily="2" charset="2"/>
              <a:buChar char="§"/>
            </a:pPr>
            <a:r>
              <a:rPr lang="en-US" dirty="0">
                <a:solidFill>
                  <a:schemeClr val="accent1">
                    <a:lumMod val="50000"/>
                  </a:schemeClr>
                </a:solidFill>
              </a:rPr>
              <a:t>Areas of specific interest (e.g. Effective Teacher Task Force, EWS, Pilot Teams)</a:t>
            </a:r>
          </a:p>
          <a:p>
            <a:pPr lvl="1">
              <a:buFont typeface="Wingdings" pitchFamily="2" charset="2"/>
              <a:buChar char="§"/>
            </a:pPr>
            <a:r>
              <a:rPr lang="en-US" dirty="0">
                <a:solidFill>
                  <a:schemeClr val="accent1">
                    <a:lumMod val="50000"/>
                  </a:schemeClr>
                </a:solidFill>
              </a:rPr>
              <a:t>Focused Outcomes – key deliverables</a:t>
            </a:r>
          </a:p>
          <a:p>
            <a:pPr>
              <a:buFont typeface="Wingdings" pitchFamily="2" charset="2"/>
              <a:buChar char="Ø"/>
            </a:pPr>
            <a:r>
              <a:rPr lang="en-US" dirty="0"/>
              <a:t>Appropriate Match Making</a:t>
            </a:r>
          </a:p>
          <a:p>
            <a:pPr lvl="1">
              <a:buFont typeface="Wingdings" pitchFamily="2" charset="2"/>
              <a:buChar char="§"/>
            </a:pPr>
            <a:r>
              <a:rPr lang="en-US" dirty="0">
                <a:solidFill>
                  <a:schemeClr val="accent1">
                    <a:lumMod val="50000"/>
                  </a:schemeClr>
                </a:solidFill>
              </a:rPr>
              <a:t>Correct areas of interest</a:t>
            </a:r>
          </a:p>
          <a:p>
            <a:pPr lvl="1">
              <a:buFont typeface="Wingdings" pitchFamily="2" charset="2"/>
              <a:buChar char="§"/>
            </a:pPr>
            <a:r>
              <a:rPr lang="en-US" dirty="0">
                <a:solidFill>
                  <a:schemeClr val="accent1">
                    <a:lumMod val="50000"/>
                  </a:schemeClr>
                </a:solidFill>
              </a:rPr>
              <a:t>Appropriate background and experience</a:t>
            </a:r>
          </a:p>
          <a:p>
            <a:pPr lvl="1">
              <a:buFont typeface="Wingdings" pitchFamily="2" charset="2"/>
              <a:buChar char="§"/>
            </a:pPr>
            <a:r>
              <a:rPr lang="en-US" dirty="0">
                <a:solidFill>
                  <a:schemeClr val="accent1">
                    <a:lumMod val="50000"/>
                  </a:schemeClr>
                </a:solidFill>
              </a:rPr>
              <a:t>Current position</a:t>
            </a:r>
          </a:p>
          <a:p>
            <a:pPr>
              <a:buFont typeface="Wingdings" pitchFamily="2" charset="2"/>
              <a:buChar char="Ø"/>
            </a:pPr>
            <a:r>
              <a:rPr lang="en-US" dirty="0"/>
              <a:t>Time and Scheduling</a:t>
            </a:r>
          </a:p>
          <a:p>
            <a:pPr lvl="1">
              <a:buFont typeface="Wingdings" pitchFamily="2" charset="2"/>
              <a:buChar char="§"/>
            </a:pPr>
            <a:r>
              <a:rPr lang="en-US" dirty="0">
                <a:solidFill>
                  <a:schemeClr val="accent1">
                    <a:lumMod val="50000"/>
                  </a:schemeClr>
                </a:solidFill>
              </a:rPr>
              <a:t>Meetings later in day</a:t>
            </a:r>
          </a:p>
          <a:p>
            <a:pPr lvl="1">
              <a:buFont typeface="Wingdings" pitchFamily="2" charset="2"/>
              <a:buChar char="§"/>
            </a:pPr>
            <a:r>
              <a:rPr lang="en-US" dirty="0" err="1">
                <a:solidFill>
                  <a:schemeClr val="accent1">
                    <a:lumMod val="50000"/>
                  </a:schemeClr>
                </a:solidFill>
              </a:rPr>
              <a:t>GoTo</a:t>
            </a:r>
            <a:r>
              <a:rPr lang="en-US" dirty="0">
                <a:solidFill>
                  <a:schemeClr val="accent1">
                    <a:lumMod val="50000"/>
                  </a:schemeClr>
                </a:solidFill>
              </a:rPr>
              <a:t> Meetings/Webinars</a:t>
            </a:r>
          </a:p>
          <a:p>
            <a:pPr lvl="1">
              <a:buFont typeface="Wingdings" pitchFamily="2" charset="2"/>
              <a:buChar char="§"/>
            </a:pPr>
            <a:r>
              <a:rPr lang="en-US" dirty="0">
                <a:solidFill>
                  <a:schemeClr val="accent1">
                    <a:lumMod val="50000"/>
                  </a:schemeClr>
                </a:solidFill>
              </a:rPr>
              <a:t>Short meetings sustained over time</a:t>
            </a:r>
          </a:p>
          <a:p>
            <a:endParaRPr lang="en-US" dirty="0"/>
          </a:p>
        </p:txBody>
      </p:sp>
      <p:sp>
        <p:nvSpPr>
          <p:cNvPr id="3" name="Footer Placeholder 2"/>
          <p:cNvSpPr>
            <a:spLocks noGrp="1"/>
          </p:cNvSpPr>
          <p:nvPr>
            <p:ph type="ftr" sz="quarter" idx="11"/>
          </p:nvPr>
        </p:nvSpPr>
        <p:spPr/>
        <p:txBody>
          <a:bodyPr/>
          <a:lstStyle/>
          <a:p>
            <a:r>
              <a:rPr lang="en-US" dirty="0" smtClean="0"/>
              <a:t>SLDS Webinar 8-21-13</a:t>
            </a:r>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6</a:t>
            </a:fld>
            <a:endParaRPr lang="en-US"/>
          </a:p>
        </p:txBody>
      </p:sp>
    </p:spTree>
    <p:extLst>
      <p:ext uri="{BB962C8B-B14F-4D97-AF65-F5344CB8AC3E}">
        <p14:creationId xmlns:p14="http://schemas.microsoft.com/office/powerpoint/2010/main" val="3323718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71600"/>
            <a:ext cx="8077200" cy="4953000"/>
          </a:xfrm>
        </p:spPr>
        <p:txBody>
          <a:bodyPr>
            <a:normAutofit fontScale="55000" lnSpcReduction="20000"/>
          </a:bodyPr>
          <a:lstStyle/>
          <a:p>
            <a:r>
              <a:rPr lang="en-US" sz="4000" dirty="0" smtClean="0"/>
              <a:t>Teacher Engagement as an End User:</a:t>
            </a:r>
            <a:endParaRPr lang="en-US" sz="4000" dirty="0"/>
          </a:p>
          <a:p>
            <a:r>
              <a:rPr lang="en-US" dirty="0" smtClean="0"/>
              <a:t>Training </a:t>
            </a:r>
            <a:r>
              <a:rPr lang="en-US" dirty="0"/>
              <a:t>Required to Support Teacher Engagement!</a:t>
            </a:r>
          </a:p>
          <a:p>
            <a:pPr marL="0" indent="0" algn="ctr"/>
            <a:endParaRPr lang="en-US" sz="1400" dirty="0"/>
          </a:p>
          <a:p>
            <a:pPr>
              <a:buFont typeface="Wingdings" pitchFamily="2" charset="2"/>
              <a:buChar char="Ø"/>
            </a:pPr>
            <a:r>
              <a:rPr lang="en-US" dirty="0"/>
              <a:t>Blended Delivery</a:t>
            </a:r>
          </a:p>
          <a:p>
            <a:pPr lvl="1">
              <a:buFont typeface="Wingdings" pitchFamily="2" charset="2"/>
              <a:buChar char="§"/>
            </a:pPr>
            <a:r>
              <a:rPr lang="en-US" sz="2900" dirty="0">
                <a:solidFill>
                  <a:schemeClr val="accent1">
                    <a:lumMod val="50000"/>
                  </a:schemeClr>
                </a:solidFill>
              </a:rPr>
              <a:t>Webinars; quick tip guides; presentations; videos; handouts; in-person; etc.</a:t>
            </a:r>
          </a:p>
          <a:p>
            <a:pPr lvl="1">
              <a:buFont typeface="Wingdings" pitchFamily="2" charset="2"/>
              <a:buChar char="§"/>
            </a:pPr>
            <a:r>
              <a:rPr lang="en-US" sz="2900" dirty="0">
                <a:solidFill>
                  <a:schemeClr val="accent1">
                    <a:lumMod val="50000"/>
                  </a:schemeClr>
                </a:solidFill>
              </a:rPr>
              <a:t>A website to archive for after-hours access</a:t>
            </a:r>
          </a:p>
          <a:p>
            <a:pPr lvl="1">
              <a:buFont typeface="Wingdings" pitchFamily="2" charset="2"/>
              <a:buChar char="§"/>
            </a:pPr>
            <a:r>
              <a:rPr lang="en-US" sz="2900" dirty="0">
                <a:solidFill>
                  <a:schemeClr val="accent1">
                    <a:lumMod val="50000"/>
                  </a:schemeClr>
                </a:solidFill>
              </a:rPr>
              <a:t>A social network to enable bottom up support</a:t>
            </a:r>
          </a:p>
          <a:p>
            <a:pPr lvl="1"/>
            <a:endParaRPr lang="en-US" sz="1800" dirty="0">
              <a:solidFill>
                <a:schemeClr val="accent4">
                  <a:lumMod val="50000"/>
                </a:schemeClr>
              </a:solidFill>
            </a:endParaRPr>
          </a:p>
          <a:p>
            <a:pPr>
              <a:buFont typeface="Wingdings" pitchFamily="2" charset="2"/>
              <a:buChar char="Ø"/>
            </a:pPr>
            <a:r>
              <a:rPr lang="en-US" dirty="0"/>
              <a:t>Targeted Content</a:t>
            </a:r>
          </a:p>
          <a:p>
            <a:pPr lvl="1">
              <a:buFont typeface="Wingdings" pitchFamily="2" charset="2"/>
              <a:buChar char="§"/>
            </a:pPr>
            <a:r>
              <a:rPr lang="en-US" sz="2900" dirty="0">
                <a:solidFill>
                  <a:schemeClr val="accent1">
                    <a:lumMod val="50000"/>
                  </a:schemeClr>
                </a:solidFill>
              </a:rPr>
              <a:t>Understanding how to use data tools</a:t>
            </a:r>
          </a:p>
          <a:p>
            <a:pPr lvl="1">
              <a:buFont typeface="Wingdings" pitchFamily="2" charset="2"/>
              <a:buChar char="§"/>
            </a:pPr>
            <a:r>
              <a:rPr lang="en-US" sz="2900" dirty="0">
                <a:solidFill>
                  <a:schemeClr val="accent1">
                    <a:lumMod val="50000"/>
                  </a:schemeClr>
                </a:solidFill>
              </a:rPr>
              <a:t>Understanding of what the reports mean</a:t>
            </a:r>
          </a:p>
          <a:p>
            <a:pPr lvl="1">
              <a:buFont typeface="Wingdings" pitchFamily="2" charset="2"/>
              <a:buChar char="§"/>
            </a:pPr>
            <a:r>
              <a:rPr lang="en-US" sz="2900" dirty="0">
                <a:solidFill>
                  <a:schemeClr val="accent1">
                    <a:lumMod val="50000"/>
                  </a:schemeClr>
                </a:solidFill>
              </a:rPr>
              <a:t>How to building a data team</a:t>
            </a:r>
          </a:p>
          <a:p>
            <a:pPr lvl="1">
              <a:buFont typeface="Wingdings" pitchFamily="2" charset="2"/>
              <a:buChar char="§"/>
            </a:pPr>
            <a:r>
              <a:rPr lang="en-US" sz="2900" dirty="0">
                <a:solidFill>
                  <a:schemeClr val="accent1">
                    <a:lumMod val="50000"/>
                  </a:schemeClr>
                </a:solidFill>
              </a:rPr>
              <a:t>Using Data for Specific Purposes (RTI teams; Spec Ed teams; Guidance; etc.)</a:t>
            </a:r>
          </a:p>
          <a:p>
            <a:pPr lvl="1">
              <a:buFont typeface="Wingdings" pitchFamily="2" charset="2"/>
              <a:buChar char="§"/>
            </a:pPr>
            <a:r>
              <a:rPr lang="en-US" sz="2900" dirty="0">
                <a:solidFill>
                  <a:schemeClr val="accent1">
                    <a:lumMod val="50000"/>
                  </a:schemeClr>
                </a:solidFill>
              </a:rPr>
              <a:t>Training Tied to Specific Uses (</a:t>
            </a:r>
            <a:r>
              <a:rPr lang="en-US" sz="2900" dirty="0" smtClean="0">
                <a:solidFill>
                  <a:schemeClr val="accent1">
                    <a:lumMod val="50000"/>
                  </a:schemeClr>
                </a:solidFill>
              </a:rPr>
              <a:t>e.g., </a:t>
            </a:r>
            <a:r>
              <a:rPr lang="en-US" sz="2900" dirty="0">
                <a:solidFill>
                  <a:schemeClr val="accent1">
                    <a:lumMod val="50000"/>
                  </a:schemeClr>
                </a:solidFill>
              </a:rPr>
              <a:t>Training on test item analysis immediately after test results are released). </a:t>
            </a:r>
          </a:p>
          <a:p>
            <a:pPr lvl="1">
              <a:buFont typeface="Wingdings" pitchFamily="2" charset="2"/>
              <a:buChar char="§"/>
            </a:pPr>
            <a:r>
              <a:rPr lang="en-US" sz="2900" dirty="0">
                <a:solidFill>
                  <a:schemeClr val="accent1">
                    <a:lumMod val="50000"/>
                  </a:schemeClr>
                </a:solidFill>
              </a:rPr>
              <a:t>Knowledge of Assessment Literacy</a:t>
            </a:r>
          </a:p>
          <a:p>
            <a:pPr lvl="1"/>
            <a:endParaRPr lang="en-US" sz="1800" dirty="0">
              <a:solidFill>
                <a:schemeClr val="accent4">
                  <a:lumMod val="50000"/>
                </a:schemeClr>
              </a:solidFill>
            </a:endParaRPr>
          </a:p>
          <a:p>
            <a:pPr>
              <a:buFont typeface="Wingdings" pitchFamily="2" charset="2"/>
              <a:buChar char="Ø"/>
            </a:pPr>
            <a:r>
              <a:rPr lang="en-US" dirty="0"/>
              <a:t>Post-Training Resources</a:t>
            </a:r>
          </a:p>
          <a:p>
            <a:pPr lvl="1">
              <a:buFont typeface="Wingdings" pitchFamily="2" charset="2"/>
              <a:buChar char="§"/>
            </a:pPr>
            <a:r>
              <a:rPr lang="en-US" sz="2900" dirty="0">
                <a:solidFill>
                  <a:schemeClr val="accent1">
                    <a:lumMod val="50000"/>
                  </a:schemeClr>
                </a:solidFill>
              </a:rPr>
              <a:t>Dedicated time identified by administrators to work with data</a:t>
            </a:r>
          </a:p>
          <a:p>
            <a:pPr lvl="1"/>
            <a:endParaRPr lang="en-US" sz="1800" dirty="0">
              <a:solidFill>
                <a:schemeClr val="accent1">
                  <a:lumMod val="50000"/>
                </a:schemeClr>
              </a:solidFill>
            </a:endParaRPr>
          </a:p>
          <a:p>
            <a:pPr>
              <a:buFont typeface="Wingdings" pitchFamily="2" charset="2"/>
              <a:buChar char="Ø"/>
            </a:pPr>
            <a:r>
              <a:rPr lang="en-US" dirty="0"/>
              <a:t>Small Groups!!! Local, Personalized Training</a:t>
            </a:r>
          </a:p>
          <a:p>
            <a:endParaRPr lang="en-US" dirty="0" smtClean="0"/>
          </a:p>
          <a:p>
            <a:endParaRPr lang="en-US" dirty="0"/>
          </a:p>
        </p:txBody>
      </p:sp>
      <p:sp>
        <p:nvSpPr>
          <p:cNvPr id="3" name="Footer Placeholder 2"/>
          <p:cNvSpPr>
            <a:spLocks noGrp="1"/>
          </p:cNvSpPr>
          <p:nvPr>
            <p:ph type="ftr" sz="quarter" idx="11"/>
          </p:nvPr>
        </p:nvSpPr>
        <p:spPr/>
        <p:txBody>
          <a:bodyPr/>
          <a:lstStyle/>
          <a:p>
            <a:r>
              <a:rPr lang="en-US" dirty="0" smtClean="0"/>
              <a:t>SLDS Webinar 8-21-13</a:t>
            </a:r>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7</a:t>
            </a:fld>
            <a:endParaRPr lang="en-US"/>
          </a:p>
        </p:txBody>
      </p:sp>
    </p:spTree>
    <p:extLst>
      <p:ext uri="{BB962C8B-B14F-4D97-AF65-F5344CB8AC3E}">
        <p14:creationId xmlns:p14="http://schemas.microsoft.com/office/powerpoint/2010/main" val="3595949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sz="3800" dirty="0" smtClean="0"/>
              <a:t>Lessons Learned</a:t>
            </a:r>
          </a:p>
          <a:p>
            <a:endParaRPr lang="en-US" dirty="0" smtClean="0"/>
          </a:p>
          <a:p>
            <a:pPr>
              <a:buFont typeface="Wingdings" pitchFamily="2" charset="2"/>
              <a:buChar char="Ø"/>
            </a:pPr>
            <a:r>
              <a:rPr lang="en-US" b="0" dirty="0"/>
              <a:t>Include teachers in development</a:t>
            </a:r>
            <a:br>
              <a:rPr lang="en-US" b="0" dirty="0"/>
            </a:br>
            <a:endParaRPr lang="en-US" b="0" dirty="0"/>
          </a:p>
          <a:p>
            <a:pPr>
              <a:buFont typeface="Wingdings" pitchFamily="2" charset="2"/>
              <a:buChar char="Ø"/>
            </a:pPr>
            <a:r>
              <a:rPr lang="en-US" b="0" dirty="0"/>
              <a:t>Training needs to be ongoing</a:t>
            </a:r>
            <a:br>
              <a:rPr lang="en-US" b="0" dirty="0"/>
            </a:br>
            <a:endParaRPr lang="en-US" b="0" dirty="0"/>
          </a:p>
          <a:p>
            <a:pPr>
              <a:buFont typeface="Wingdings" pitchFamily="2" charset="2"/>
              <a:buChar char="Ø"/>
            </a:pPr>
            <a:r>
              <a:rPr lang="en-US" b="0" dirty="0"/>
              <a:t>Administration needs training and must support teachers by providing resources (i.e. Time)</a:t>
            </a:r>
            <a:br>
              <a:rPr lang="en-US" b="0" dirty="0"/>
            </a:br>
            <a:endParaRPr lang="en-US" b="0" dirty="0"/>
          </a:p>
          <a:p>
            <a:pPr>
              <a:buFont typeface="Wingdings" pitchFamily="2" charset="2"/>
              <a:buChar char="Ø"/>
            </a:pPr>
            <a:r>
              <a:rPr lang="en-US" b="0" dirty="0"/>
              <a:t>Tools must be easy to use (for broad teacher use)</a:t>
            </a:r>
            <a:br>
              <a:rPr lang="en-US" b="0" dirty="0"/>
            </a:br>
            <a:endParaRPr lang="en-US" b="0" dirty="0"/>
          </a:p>
          <a:p>
            <a:pPr>
              <a:buFont typeface="Wingdings" pitchFamily="2" charset="2"/>
              <a:buChar char="Ø"/>
            </a:pPr>
            <a:r>
              <a:rPr lang="en-US" b="0" dirty="0"/>
              <a:t>Hands on Training!!!</a:t>
            </a:r>
          </a:p>
          <a:p>
            <a:endParaRPr lang="en-US" dirty="0"/>
          </a:p>
        </p:txBody>
      </p:sp>
      <p:sp>
        <p:nvSpPr>
          <p:cNvPr id="3" name="Footer Placeholder 2"/>
          <p:cNvSpPr>
            <a:spLocks noGrp="1"/>
          </p:cNvSpPr>
          <p:nvPr>
            <p:ph type="ftr" sz="quarter" idx="11"/>
          </p:nvPr>
        </p:nvSpPr>
        <p:spPr/>
        <p:txBody>
          <a:bodyPr/>
          <a:lstStyle/>
          <a:p>
            <a:r>
              <a:rPr lang="en-US" dirty="0" smtClean="0"/>
              <a:t>SLDS Webinar 8-21-13</a:t>
            </a:r>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8</a:t>
            </a:fld>
            <a:endParaRPr lang="en-US"/>
          </a:p>
        </p:txBody>
      </p:sp>
    </p:spTree>
    <p:extLst>
      <p:ext uri="{BB962C8B-B14F-4D97-AF65-F5344CB8AC3E}">
        <p14:creationId xmlns:p14="http://schemas.microsoft.com/office/powerpoint/2010/main" val="429708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3048000"/>
            <a:ext cx="8077200" cy="1143000"/>
          </a:xfrm>
        </p:spPr>
        <p:txBody>
          <a:bodyPr/>
          <a:lstStyle/>
          <a:p>
            <a:pPr algn="ctr"/>
            <a:r>
              <a:rPr lang="en-US" sz="4800" dirty="0" smtClean="0"/>
              <a:t>Louisiana</a:t>
            </a:r>
            <a:endParaRPr lang="en-US" sz="4800" dirty="0"/>
          </a:p>
        </p:txBody>
      </p:sp>
      <p:sp>
        <p:nvSpPr>
          <p:cNvPr id="3" name="Footer Placeholder 2"/>
          <p:cNvSpPr>
            <a:spLocks noGrp="1"/>
          </p:cNvSpPr>
          <p:nvPr>
            <p:ph type="ftr" sz="quarter" idx="11"/>
          </p:nvPr>
        </p:nvSpPr>
        <p:spPr/>
        <p:txBody>
          <a:bodyPr/>
          <a:lstStyle/>
          <a:p>
            <a:r>
              <a:rPr lang="en-US" dirty="0" smtClean="0"/>
              <a:t>SLDS Webinar 8-21-13</a:t>
            </a:r>
            <a:endParaRPr lang="en-US"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9</a:t>
            </a:fld>
            <a:endParaRPr lang="en-US"/>
          </a:p>
        </p:txBody>
      </p:sp>
    </p:spTree>
    <p:extLst>
      <p:ext uri="{BB962C8B-B14F-4D97-AF65-F5344CB8AC3E}">
        <p14:creationId xmlns:p14="http://schemas.microsoft.com/office/powerpoint/2010/main" val="3445257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CE855DEAB5B942A421E30464A1AD46" ma:contentTypeVersion="0" ma:contentTypeDescription="Create a new document." ma:contentTypeScope="" ma:versionID="9513391bdf75b2756513c6f6f2bc73a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80EF66-8AD7-4B59-AA4E-BC070D6C0A7A}">
  <ds:schemaRefs>
    <ds:schemaRef ds:uri="http://purl.org/dc/dcmitype/"/>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498BF47F-5613-4156-A965-456368B5D9AA}">
  <ds:schemaRefs>
    <ds:schemaRef ds:uri="http://schemas.microsoft.com/sharepoint/v3/contenttype/forms"/>
  </ds:schemaRefs>
</ds:datastoreItem>
</file>

<file path=customXml/itemProps3.xml><?xml version="1.0" encoding="utf-8"?>
<ds:datastoreItem xmlns:ds="http://schemas.openxmlformats.org/officeDocument/2006/customXml" ds:itemID="{5052D846-B760-40FC-9B2D-A3D744D67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13302</TotalTime>
  <Words>792</Words>
  <Application>Microsoft Office PowerPoint</Application>
  <PresentationFormat>On-screen Show (4:3)</PresentationFormat>
  <Paragraphs>230</Paragraphs>
  <Slides>18</Slides>
  <Notes>17</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Composite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Chatis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SLDS Webinar</dc:title>
  <dc:creator>Corey Chatis</dc:creator>
  <cp:lastModifiedBy>Lindsey</cp:lastModifiedBy>
  <cp:revision>717</cp:revision>
  <dcterms:created xsi:type="dcterms:W3CDTF">2011-05-10T18:26:10Z</dcterms:created>
  <dcterms:modified xsi:type="dcterms:W3CDTF">2013-08-26T14:02:38Z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0x01010078CE855DEAB5B942A421E30464A1AD46</vt:lpwstr>
  </property>
</Properties>
</file>